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4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SE Correct Techniqu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53340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57200" y="60198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054" name="Picture 18" descr="scalpel proper load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6813" y="1717344"/>
            <a:ext cx="4918075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9" descr="scalpel improper load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625725"/>
            <a:ext cx="268922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22"/>
          <p:cNvSpPr txBox="1">
            <a:spLocks noChangeArrowheads="1"/>
          </p:cNvSpPr>
          <p:nvPr/>
        </p:nvSpPr>
        <p:spPr bwMode="auto">
          <a:xfrm>
            <a:off x="228600" y="1308100"/>
            <a:ext cx="32004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>
                <a:solidFill>
                  <a:srgbClr val="25408F"/>
                </a:solidFill>
                <a:latin typeface="Gill Sans MT" pitchFamily="34" charset="0"/>
              </a:rPr>
              <a:t>        Loading</a:t>
            </a:r>
            <a:r>
              <a:rPr lang="en-US" sz="2000" b="1" dirty="0" smtClean="0">
                <a:solidFill>
                  <a:srgbClr val="25408F"/>
                </a:solidFill>
                <a:latin typeface="Gill Sans MT" pitchFamily="34" charset="0"/>
              </a:rPr>
              <a:t> </a:t>
            </a:r>
            <a:endParaRPr lang="en-US" sz="2000" b="1" dirty="0">
              <a:solidFill>
                <a:srgbClr val="25408F"/>
              </a:solidFill>
              <a:latin typeface="Gill Sans MT" pitchFamily="34" charset="0"/>
            </a:endParaRPr>
          </a:p>
          <a:p>
            <a:pPr marL="177800" indent="-177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Improper </a:t>
            </a:r>
            <a:r>
              <a:rPr lang="en-US" smtClean="0">
                <a:latin typeface="Gill Sans MT" pitchFamily="34" charset="0"/>
              </a:rPr>
              <a:t>techniques can lead to </a:t>
            </a:r>
            <a:r>
              <a:rPr lang="en-US" dirty="0" smtClean="0">
                <a:latin typeface="Gill Sans MT" pitchFamily="34" charset="0"/>
              </a:rPr>
              <a:t>sharps injuries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057" name="Text Box 23"/>
          <p:cNvSpPr txBox="1">
            <a:spLocks noChangeArrowheads="1"/>
          </p:cNvSpPr>
          <p:nvPr/>
        </p:nvSpPr>
        <p:spPr bwMode="auto">
          <a:xfrm>
            <a:off x="4572000" y="5867400"/>
            <a:ext cx="4267200" cy="430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i="1">
                <a:latin typeface="Gill Sans MT" pitchFamily="34" charset="0"/>
              </a:rPr>
              <a:t>You may choose to insert your own pictures of staff members modeling proper and improper techniques. (delete this text box)</a:t>
            </a:r>
          </a:p>
        </p:txBody>
      </p:sp>
      <p:sp>
        <p:nvSpPr>
          <p:cNvPr id="2058" name="Text Box 20"/>
          <p:cNvSpPr txBox="1">
            <a:spLocks noChangeArrowheads="1"/>
          </p:cNvSpPr>
          <p:nvPr/>
        </p:nvSpPr>
        <p:spPr bwMode="auto">
          <a:xfrm>
            <a:off x="1752600" y="4038600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IMPROPER</a:t>
            </a:r>
            <a:endParaRPr lang="en-US" sz="16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2059" name="Text Box 21"/>
          <p:cNvSpPr txBox="1">
            <a:spLocks noChangeArrowheads="1"/>
          </p:cNvSpPr>
          <p:nvPr/>
        </p:nvSpPr>
        <p:spPr bwMode="auto">
          <a:xfrm>
            <a:off x="3733800" y="1911019"/>
            <a:ext cx="2667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  <a:latin typeface="Gill Sans MT" pitchFamily="34" charset="0"/>
              </a:rPr>
              <a:t>USE SAFE TECHNIQUE</a:t>
            </a:r>
            <a:endParaRPr lang="en-US" sz="16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200400" y="1447800"/>
            <a:ext cx="5638800" cy="3810000"/>
          </a:xfrm>
          <a:custGeom>
            <a:avLst/>
            <a:gdLst>
              <a:gd name="connsiteX0" fmla="*/ 0 w 5791200"/>
              <a:gd name="connsiteY0" fmla="*/ 0 h 4012438"/>
              <a:gd name="connsiteX1" fmla="*/ 965200 w 5791200"/>
              <a:gd name="connsiteY1" fmla="*/ 0 h 4012438"/>
              <a:gd name="connsiteX2" fmla="*/ 965200 w 5791200"/>
              <a:gd name="connsiteY2" fmla="*/ 0 h 4012438"/>
              <a:gd name="connsiteX3" fmla="*/ 2413000 w 5791200"/>
              <a:gd name="connsiteY3" fmla="*/ 0 h 4012438"/>
              <a:gd name="connsiteX4" fmla="*/ 5791200 w 5791200"/>
              <a:gd name="connsiteY4" fmla="*/ 0 h 4012438"/>
              <a:gd name="connsiteX5" fmla="*/ 5791200 w 5791200"/>
              <a:gd name="connsiteY5" fmla="*/ 668740 h 4012438"/>
              <a:gd name="connsiteX6" fmla="*/ 5791200 w 5791200"/>
              <a:gd name="connsiteY6" fmla="*/ 668740 h 4012438"/>
              <a:gd name="connsiteX7" fmla="*/ 5791200 w 5791200"/>
              <a:gd name="connsiteY7" fmla="*/ 1671849 h 4012438"/>
              <a:gd name="connsiteX8" fmla="*/ 5791200 w 5791200"/>
              <a:gd name="connsiteY8" fmla="*/ 4012438 h 4012438"/>
              <a:gd name="connsiteX9" fmla="*/ 2413000 w 5791200"/>
              <a:gd name="connsiteY9" fmla="*/ 4012438 h 4012438"/>
              <a:gd name="connsiteX10" fmla="*/ 965200 w 5791200"/>
              <a:gd name="connsiteY10" fmla="*/ 4012438 h 4012438"/>
              <a:gd name="connsiteX11" fmla="*/ 965200 w 5791200"/>
              <a:gd name="connsiteY11" fmla="*/ 4012438 h 4012438"/>
              <a:gd name="connsiteX12" fmla="*/ 0 w 5791200"/>
              <a:gd name="connsiteY12" fmla="*/ 4012438 h 4012438"/>
              <a:gd name="connsiteX13" fmla="*/ 0 w 5791200"/>
              <a:gd name="connsiteY13" fmla="*/ 1671849 h 4012438"/>
              <a:gd name="connsiteX14" fmla="*/ -582131 w 5791200"/>
              <a:gd name="connsiteY14" fmla="*/ 1682295 h 4012438"/>
              <a:gd name="connsiteX15" fmla="*/ 0 w 5791200"/>
              <a:gd name="connsiteY15" fmla="*/ 668740 h 4012438"/>
              <a:gd name="connsiteX16" fmla="*/ 0 w 5791200"/>
              <a:gd name="connsiteY16" fmla="*/ 0 h 4012438"/>
              <a:gd name="connsiteX0" fmla="*/ 582131 w 6373331"/>
              <a:gd name="connsiteY0" fmla="*/ 0 h 4012438"/>
              <a:gd name="connsiteX1" fmla="*/ 1547331 w 6373331"/>
              <a:gd name="connsiteY1" fmla="*/ 0 h 4012438"/>
              <a:gd name="connsiteX2" fmla="*/ 1547331 w 6373331"/>
              <a:gd name="connsiteY2" fmla="*/ 0 h 4012438"/>
              <a:gd name="connsiteX3" fmla="*/ 2995131 w 6373331"/>
              <a:gd name="connsiteY3" fmla="*/ 0 h 4012438"/>
              <a:gd name="connsiteX4" fmla="*/ 6373331 w 6373331"/>
              <a:gd name="connsiteY4" fmla="*/ 0 h 4012438"/>
              <a:gd name="connsiteX5" fmla="*/ 6373331 w 6373331"/>
              <a:gd name="connsiteY5" fmla="*/ 668740 h 4012438"/>
              <a:gd name="connsiteX6" fmla="*/ 6373331 w 6373331"/>
              <a:gd name="connsiteY6" fmla="*/ 668740 h 4012438"/>
              <a:gd name="connsiteX7" fmla="*/ 6373331 w 6373331"/>
              <a:gd name="connsiteY7" fmla="*/ 1671849 h 4012438"/>
              <a:gd name="connsiteX8" fmla="*/ 6373331 w 6373331"/>
              <a:gd name="connsiteY8" fmla="*/ 4012438 h 4012438"/>
              <a:gd name="connsiteX9" fmla="*/ 2995131 w 6373331"/>
              <a:gd name="connsiteY9" fmla="*/ 4012438 h 4012438"/>
              <a:gd name="connsiteX10" fmla="*/ 1547331 w 6373331"/>
              <a:gd name="connsiteY10" fmla="*/ 4012438 h 4012438"/>
              <a:gd name="connsiteX11" fmla="*/ 1547331 w 6373331"/>
              <a:gd name="connsiteY11" fmla="*/ 4012438 h 4012438"/>
              <a:gd name="connsiteX12" fmla="*/ 582131 w 6373331"/>
              <a:gd name="connsiteY12" fmla="*/ 4012438 h 4012438"/>
              <a:gd name="connsiteX13" fmla="*/ 582131 w 6373331"/>
              <a:gd name="connsiteY13" fmla="*/ 812037 h 4012438"/>
              <a:gd name="connsiteX14" fmla="*/ 0 w 6373331"/>
              <a:gd name="connsiteY14" fmla="*/ 1682295 h 4012438"/>
              <a:gd name="connsiteX15" fmla="*/ 582131 w 6373331"/>
              <a:gd name="connsiteY15" fmla="*/ 668740 h 4012438"/>
              <a:gd name="connsiteX16" fmla="*/ 582131 w 6373331"/>
              <a:gd name="connsiteY16" fmla="*/ 0 h 4012438"/>
              <a:gd name="connsiteX0" fmla="*/ 582131 w 6373331"/>
              <a:gd name="connsiteY0" fmla="*/ 0 h 4012438"/>
              <a:gd name="connsiteX1" fmla="*/ 1547331 w 6373331"/>
              <a:gd name="connsiteY1" fmla="*/ 0 h 4012438"/>
              <a:gd name="connsiteX2" fmla="*/ 1547331 w 6373331"/>
              <a:gd name="connsiteY2" fmla="*/ 0 h 4012438"/>
              <a:gd name="connsiteX3" fmla="*/ 2995131 w 6373331"/>
              <a:gd name="connsiteY3" fmla="*/ 0 h 4012438"/>
              <a:gd name="connsiteX4" fmla="*/ 6373331 w 6373331"/>
              <a:gd name="connsiteY4" fmla="*/ 0 h 4012438"/>
              <a:gd name="connsiteX5" fmla="*/ 6373331 w 6373331"/>
              <a:gd name="connsiteY5" fmla="*/ 668740 h 4012438"/>
              <a:gd name="connsiteX6" fmla="*/ 6373331 w 6373331"/>
              <a:gd name="connsiteY6" fmla="*/ 668740 h 4012438"/>
              <a:gd name="connsiteX7" fmla="*/ 6373331 w 6373331"/>
              <a:gd name="connsiteY7" fmla="*/ 1671849 h 4012438"/>
              <a:gd name="connsiteX8" fmla="*/ 6373331 w 6373331"/>
              <a:gd name="connsiteY8" fmla="*/ 4012438 h 4012438"/>
              <a:gd name="connsiteX9" fmla="*/ 2995131 w 6373331"/>
              <a:gd name="connsiteY9" fmla="*/ 4012438 h 4012438"/>
              <a:gd name="connsiteX10" fmla="*/ 1547331 w 6373331"/>
              <a:gd name="connsiteY10" fmla="*/ 4012438 h 4012438"/>
              <a:gd name="connsiteX11" fmla="*/ 1547331 w 6373331"/>
              <a:gd name="connsiteY11" fmla="*/ 4012438 h 4012438"/>
              <a:gd name="connsiteX12" fmla="*/ 582131 w 6373331"/>
              <a:gd name="connsiteY12" fmla="*/ 4012438 h 4012438"/>
              <a:gd name="connsiteX13" fmla="*/ 582131 w 6373331"/>
              <a:gd name="connsiteY13" fmla="*/ 812037 h 4012438"/>
              <a:gd name="connsiteX14" fmla="*/ 0 w 6373331"/>
              <a:gd name="connsiteY14" fmla="*/ 1682295 h 4012438"/>
              <a:gd name="connsiteX15" fmla="*/ 582132 w 6373331"/>
              <a:gd name="connsiteY15" fmla="*/ 202437 h 4012438"/>
              <a:gd name="connsiteX16" fmla="*/ 582131 w 6373331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380999 w 6172199"/>
              <a:gd name="connsiteY13" fmla="*/ 812037 h 4012438"/>
              <a:gd name="connsiteX14" fmla="*/ 0 w 6172199"/>
              <a:gd name="connsiteY14" fmla="*/ 735837 h 4012438"/>
              <a:gd name="connsiteX15" fmla="*/ 381000 w 6172199"/>
              <a:gd name="connsiteY15" fmla="*/ 202437 h 4012438"/>
              <a:gd name="connsiteX16" fmla="*/ 380999 w 6172199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380999 w 6172199"/>
              <a:gd name="connsiteY13" fmla="*/ 812037 h 4012438"/>
              <a:gd name="connsiteX14" fmla="*/ 0 w 6172199"/>
              <a:gd name="connsiteY14" fmla="*/ 354837 h 4012438"/>
              <a:gd name="connsiteX15" fmla="*/ 381000 w 6172199"/>
              <a:gd name="connsiteY15" fmla="*/ 202437 h 4012438"/>
              <a:gd name="connsiteX16" fmla="*/ 380999 w 6172199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380999 w 6172199"/>
              <a:gd name="connsiteY13" fmla="*/ 812037 h 4012438"/>
              <a:gd name="connsiteX14" fmla="*/ 0 w 6172199"/>
              <a:gd name="connsiteY14" fmla="*/ 299119 h 4012438"/>
              <a:gd name="connsiteX15" fmla="*/ 381000 w 6172199"/>
              <a:gd name="connsiteY15" fmla="*/ 202437 h 4012438"/>
              <a:gd name="connsiteX16" fmla="*/ 380999 w 6172199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380999 w 6172199"/>
              <a:gd name="connsiteY13" fmla="*/ 812037 h 4012438"/>
              <a:gd name="connsiteX14" fmla="*/ 0 w 6172199"/>
              <a:gd name="connsiteY14" fmla="*/ 299119 h 4012438"/>
              <a:gd name="connsiteX15" fmla="*/ 400792 w 6172199"/>
              <a:gd name="connsiteY15" fmla="*/ 149560 h 4012438"/>
              <a:gd name="connsiteX16" fmla="*/ 380999 w 6172199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448679 h 4012438"/>
              <a:gd name="connsiteX14" fmla="*/ 0 w 6172199"/>
              <a:gd name="connsiteY14" fmla="*/ 299119 h 4012438"/>
              <a:gd name="connsiteX15" fmla="*/ 400792 w 6172199"/>
              <a:gd name="connsiteY15" fmla="*/ 149560 h 4012438"/>
              <a:gd name="connsiteX16" fmla="*/ 380999 w 6172199"/>
              <a:gd name="connsiteY16" fmla="*/ 0 h 4012438"/>
              <a:gd name="connsiteX0" fmla="*/ 461157 w 6252357"/>
              <a:gd name="connsiteY0" fmla="*/ 0 h 4012438"/>
              <a:gd name="connsiteX1" fmla="*/ 1426357 w 6252357"/>
              <a:gd name="connsiteY1" fmla="*/ 0 h 4012438"/>
              <a:gd name="connsiteX2" fmla="*/ 1426357 w 6252357"/>
              <a:gd name="connsiteY2" fmla="*/ 0 h 4012438"/>
              <a:gd name="connsiteX3" fmla="*/ 2874157 w 6252357"/>
              <a:gd name="connsiteY3" fmla="*/ 0 h 4012438"/>
              <a:gd name="connsiteX4" fmla="*/ 6252357 w 6252357"/>
              <a:gd name="connsiteY4" fmla="*/ 0 h 4012438"/>
              <a:gd name="connsiteX5" fmla="*/ 6252357 w 6252357"/>
              <a:gd name="connsiteY5" fmla="*/ 668740 h 4012438"/>
              <a:gd name="connsiteX6" fmla="*/ 6252357 w 6252357"/>
              <a:gd name="connsiteY6" fmla="*/ 668740 h 4012438"/>
              <a:gd name="connsiteX7" fmla="*/ 6252357 w 6252357"/>
              <a:gd name="connsiteY7" fmla="*/ 1671849 h 4012438"/>
              <a:gd name="connsiteX8" fmla="*/ 6252357 w 6252357"/>
              <a:gd name="connsiteY8" fmla="*/ 4012438 h 4012438"/>
              <a:gd name="connsiteX9" fmla="*/ 2874157 w 6252357"/>
              <a:gd name="connsiteY9" fmla="*/ 4012438 h 4012438"/>
              <a:gd name="connsiteX10" fmla="*/ 1426357 w 6252357"/>
              <a:gd name="connsiteY10" fmla="*/ 4012438 h 4012438"/>
              <a:gd name="connsiteX11" fmla="*/ 1426357 w 6252357"/>
              <a:gd name="connsiteY11" fmla="*/ 4012438 h 4012438"/>
              <a:gd name="connsiteX12" fmla="*/ 461157 w 6252357"/>
              <a:gd name="connsiteY12" fmla="*/ 4012438 h 4012438"/>
              <a:gd name="connsiteX13" fmla="*/ 480950 w 6252357"/>
              <a:gd name="connsiteY13" fmla="*/ 448679 h 4012438"/>
              <a:gd name="connsiteX14" fmla="*/ 0 w 6252357"/>
              <a:gd name="connsiteY14" fmla="*/ 448679 h 4012438"/>
              <a:gd name="connsiteX15" fmla="*/ 480950 w 6252357"/>
              <a:gd name="connsiteY15" fmla="*/ 149560 h 4012438"/>
              <a:gd name="connsiteX16" fmla="*/ 461157 w 6252357"/>
              <a:gd name="connsiteY16" fmla="*/ 0 h 4012438"/>
              <a:gd name="connsiteX0" fmla="*/ 461157 w 6252357"/>
              <a:gd name="connsiteY0" fmla="*/ 0 h 4012438"/>
              <a:gd name="connsiteX1" fmla="*/ 1426357 w 6252357"/>
              <a:gd name="connsiteY1" fmla="*/ 0 h 4012438"/>
              <a:gd name="connsiteX2" fmla="*/ 1426357 w 6252357"/>
              <a:gd name="connsiteY2" fmla="*/ 0 h 4012438"/>
              <a:gd name="connsiteX3" fmla="*/ 2874157 w 6252357"/>
              <a:gd name="connsiteY3" fmla="*/ 0 h 4012438"/>
              <a:gd name="connsiteX4" fmla="*/ 6252357 w 6252357"/>
              <a:gd name="connsiteY4" fmla="*/ 0 h 4012438"/>
              <a:gd name="connsiteX5" fmla="*/ 6252357 w 6252357"/>
              <a:gd name="connsiteY5" fmla="*/ 668740 h 4012438"/>
              <a:gd name="connsiteX6" fmla="*/ 6252357 w 6252357"/>
              <a:gd name="connsiteY6" fmla="*/ 668740 h 4012438"/>
              <a:gd name="connsiteX7" fmla="*/ 6252357 w 6252357"/>
              <a:gd name="connsiteY7" fmla="*/ 1671849 h 4012438"/>
              <a:gd name="connsiteX8" fmla="*/ 6252357 w 6252357"/>
              <a:gd name="connsiteY8" fmla="*/ 4012438 h 4012438"/>
              <a:gd name="connsiteX9" fmla="*/ 2874157 w 6252357"/>
              <a:gd name="connsiteY9" fmla="*/ 4012438 h 4012438"/>
              <a:gd name="connsiteX10" fmla="*/ 1426357 w 6252357"/>
              <a:gd name="connsiteY10" fmla="*/ 4012438 h 4012438"/>
              <a:gd name="connsiteX11" fmla="*/ 1426357 w 6252357"/>
              <a:gd name="connsiteY11" fmla="*/ 4012438 h 4012438"/>
              <a:gd name="connsiteX12" fmla="*/ 461157 w 6252357"/>
              <a:gd name="connsiteY12" fmla="*/ 4012438 h 4012438"/>
              <a:gd name="connsiteX13" fmla="*/ 480950 w 6252357"/>
              <a:gd name="connsiteY13" fmla="*/ 448679 h 4012438"/>
              <a:gd name="connsiteX14" fmla="*/ 0 w 6252357"/>
              <a:gd name="connsiteY14" fmla="*/ 448679 h 4012438"/>
              <a:gd name="connsiteX15" fmla="*/ 400792 w 6252357"/>
              <a:gd name="connsiteY15" fmla="*/ 149560 h 4012438"/>
              <a:gd name="connsiteX16" fmla="*/ 461157 w 6252357"/>
              <a:gd name="connsiteY16" fmla="*/ 0 h 4012438"/>
              <a:gd name="connsiteX0" fmla="*/ 461157 w 6252357"/>
              <a:gd name="connsiteY0" fmla="*/ 0 h 4012438"/>
              <a:gd name="connsiteX1" fmla="*/ 1426357 w 6252357"/>
              <a:gd name="connsiteY1" fmla="*/ 0 h 4012438"/>
              <a:gd name="connsiteX2" fmla="*/ 1426357 w 6252357"/>
              <a:gd name="connsiteY2" fmla="*/ 0 h 4012438"/>
              <a:gd name="connsiteX3" fmla="*/ 2874157 w 6252357"/>
              <a:gd name="connsiteY3" fmla="*/ 0 h 4012438"/>
              <a:gd name="connsiteX4" fmla="*/ 6252357 w 6252357"/>
              <a:gd name="connsiteY4" fmla="*/ 0 h 4012438"/>
              <a:gd name="connsiteX5" fmla="*/ 6252357 w 6252357"/>
              <a:gd name="connsiteY5" fmla="*/ 668740 h 4012438"/>
              <a:gd name="connsiteX6" fmla="*/ 6252357 w 6252357"/>
              <a:gd name="connsiteY6" fmla="*/ 668740 h 4012438"/>
              <a:gd name="connsiteX7" fmla="*/ 6252357 w 6252357"/>
              <a:gd name="connsiteY7" fmla="*/ 1671849 h 4012438"/>
              <a:gd name="connsiteX8" fmla="*/ 6252357 w 6252357"/>
              <a:gd name="connsiteY8" fmla="*/ 4012438 h 4012438"/>
              <a:gd name="connsiteX9" fmla="*/ 2874157 w 6252357"/>
              <a:gd name="connsiteY9" fmla="*/ 4012438 h 4012438"/>
              <a:gd name="connsiteX10" fmla="*/ 1426357 w 6252357"/>
              <a:gd name="connsiteY10" fmla="*/ 4012438 h 4012438"/>
              <a:gd name="connsiteX11" fmla="*/ 1426357 w 6252357"/>
              <a:gd name="connsiteY11" fmla="*/ 4012438 h 4012438"/>
              <a:gd name="connsiteX12" fmla="*/ 461157 w 6252357"/>
              <a:gd name="connsiteY12" fmla="*/ 4012438 h 4012438"/>
              <a:gd name="connsiteX13" fmla="*/ 480950 w 6252357"/>
              <a:gd name="connsiteY13" fmla="*/ 448679 h 4012438"/>
              <a:gd name="connsiteX14" fmla="*/ 0 w 6252357"/>
              <a:gd name="connsiteY14" fmla="*/ 448679 h 4012438"/>
              <a:gd name="connsiteX15" fmla="*/ 461157 w 6252357"/>
              <a:gd name="connsiteY15" fmla="*/ 0 h 4012438"/>
              <a:gd name="connsiteX0" fmla="*/ 461157 w 6252357"/>
              <a:gd name="connsiteY0" fmla="*/ 0 h 4012438"/>
              <a:gd name="connsiteX1" fmla="*/ 1426357 w 6252357"/>
              <a:gd name="connsiteY1" fmla="*/ 0 h 4012438"/>
              <a:gd name="connsiteX2" fmla="*/ 1426357 w 6252357"/>
              <a:gd name="connsiteY2" fmla="*/ 0 h 4012438"/>
              <a:gd name="connsiteX3" fmla="*/ 2874157 w 6252357"/>
              <a:gd name="connsiteY3" fmla="*/ 0 h 4012438"/>
              <a:gd name="connsiteX4" fmla="*/ 6252357 w 6252357"/>
              <a:gd name="connsiteY4" fmla="*/ 0 h 4012438"/>
              <a:gd name="connsiteX5" fmla="*/ 6252357 w 6252357"/>
              <a:gd name="connsiteY5" fmla="*/ 668740 h 4012438"/>
              <a:gd name="connsiteX6" fmla="*/ 6252357 w 6252357"/>
              <a:gd name="connsiteY6" fmla="*/ 668740 h 4012438"/>
              <a:gd name="connsiteX7" fmla="*/ 6252357 w 6252357"/>
              <a:gd name="connsiteY7" fmla="*/ 1671849 h 4012438"/>
              <a:gd name="connsiteX8" fmla="*/ 6252357 w 6252357"/>
              <a:gd name="connsiteY8" fmla="*/ 4012438 h 4012438"/>
              <a:gd name="connsiteX9" fmla="*/ 2874157 w 6252357"/>
              <a:gd name="connsiteY9" fmla="*/ 4012438 h 4012438"/>
              <a:gd name="connsiteX10" fmla="*/ 1426357 w 6252357"/>
              <a:gd name="connsiteY10" fmla="*/ 4012438 h 4012438"/>
              <a:gd name="connsiteX11" fmla="*/ 1426357 w 6252357"/>
              <a:gd name="connsiteY11" fmla="*/ 4012438 h 4012438"/>
              <a:gd name="connsiteX12" fmla="*/ 461157 w 6252357"/>
              <a:gd name="connsiteY12" fmla="*/ 4012438 h 4012438"/>
              <a:gd name="connsiteX13" fmla="*/ 480950 w 6252357"/>
              <a:gd name="connsiteY13" fmla="*/ 448679 h 4012438"/>
              <a:gd name="connsiteX14" fmla="*/ 0 w 6252357"/>
              <a:gd name="connsiteY14" fmla="*/ 523459 h 4012438"/>
              <a:gd name="connsiteX15" fmla="*/ 461157 w 6252357"/>
              <a:gd name="connsiteY15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448679 h 4012438"/>
              <a:gd name="connsiteX14" fmla="*/ 0 w 6172199"/>
              <a:gd name="connsiteY14" fmla="*/ 373899 h 4012438"/>
              <a:gd name="connsiteX15" fmla="*/ 380999 w 6172199"/>
              <a:gd name="connsiteY15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448679 h 4012438"/>
              <a:gd name="connsiteX14" fmla="*/ 0 w 6172199"/>
              <a:gd name="connsiteY14" fmla="*/ 448679 h 4012438"/>
              <a:gd name="connsiteX15" fmla="*/ 380999 w 6172199"/>
              <a:gd name="connsiteY15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1570377 h 4012438"/>
              <a:gd name="connsiteX14" fmla="*/ 0 w 6172199"/>
              <a:gd name="connsiteY14" fmla="*/ 448679 h 4012438"/>
              <a:gd name="connsiteX15" fmla="*/ 380999 w 6172199"/>
              <a:gd name="connsiteY15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1570377 h 4012438"/>
              <a:gd name="connsiteX14" fmla="*/ 0 w 6172199"/>
              <a:gd name="connsiteY14" fmla="*/ 448679 h 4012438"/>
              <a:gd name="connsiteX15" fmla="*/ 178417 w 6172199"/>
              <a:gd name="connsiteY15" fmla="*/ 224340 h 4012438"/>
              <a:gd name="connsiteX16" fmla="*/ 380999 w 6172199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1570377 h 4012438"/>
              <a:gd name="connsiteX14" fmla="*/ 0 w 6172199"/>
              <a:gd name="connsiteY14" fmla="*/ 448679 h 4012438"/>
              <a:gd name="connsiteX15" fmla="*/ 400792 w 6172199"/>
              <a:gd name="connsiteY15" fmla="*/ 448679 h 4012438"/>
              <a:gd name="connsiteX16" fmla="*/ 380999 w 6172199"/>
              <a:gd name="connsiteY16" fmla="*/ 0 h 4012438"/>
              <a:gd name="connsiteX0" fmla="*/ 380999 w 6172199"/>
              <a:gd name="connsiteY0" fmla="*/ 0 h 4012438"/>
              <a:gd name="connsiteX1" fmla="*/ 1346199 w 6172199"/>
              <a:gd name="connsiteY1" fmla="*/ 0 h 4012438"/>
              <a:gd name="connsiteX2" fmla="*/ 1346199 w 6172199"/>
              <a:gd name="connsiteY2" fmla="*/ 0 h 4012438"/>
              <a:gd name="connsiteX3" fmla="*/ 2793999 w 6172199"/>
              <a:gd name="connsiteY3" fmla="*/ 0 h 4012438"/>
              <a:gd name="connsiteX4" fmla="*/ 6172199 w 6172199"/>
              <a:gd name="connsiteY4" fmla="*/ 0 h 4012438"/>
              <a:gd name="connsiteX5" fmla="*/ 6172199 w 6172199"/>
              <a:gd name="connsiteY5" fmla="*/ 668740 h 4012438"/>
              <a:gd name="connsiteX6" fmla="*/ 6172199 w 6172199"/>
              <a:gd name="connsiteY6" fmla="*/ 668740 h 4012438"/>
              <a:gd name="connsiteX7" fmla="*/ 6172199 w 6172199"/>
              <a:gd name="connsiteY7" fmla="*/ 1671849 h 4012438"/>
              <a:gd name="connsiteX8" fmla="*/ 6172199 w 6172199"/>
              <a:gd name="connsiteY8" fmla="*/ 4012438 h 4012438"/>
              <a:gd name="connsiteX9" fmla="*/ 2793999 w 6172199"/>
              <a:gd name="connsiteY9" fmla="*/ 4012438 h 4012438"/>
              <a:gd name="connsiteX10" fmla="*/ 1346199 w 6172199"/>
              <a:gd name="connsiteY10" fmla="*/ 4012438 h 4012438"/>
              <a:gd name="connsiteX11" fmla="*/ 1346199 w 6172199"/>
              <a:gd name="connsiteY11" fmla="*/ 4012438 h 4012438"/>
              <a:gd name="connsiteX12" fmla="*/ 380999 w 6172199"/>
              <a:gd name="connsiteY12" fmla="*/ 4012438 h 4012438"/>
              <a:gd name="connsiteX13" fmla="*/ 400792 w 6172199"/>
              <a:gd name="connsiteY13" fmla="*/ 1570377 h 4012438"/>
              <a:gd name="connsiteX14" fmla="*/ 0 w 6172199"/>
              <a:gd name="connsiteY14" fmla="*/ 448679 h 4012438"/>
              <a:gd name="connsiteX15" fmla="*/ 400792 w 6172199"/>
              <a:gd name="connsiteY15" fmla="*/ 972138 h 4012438"/>
              <a:gd name="connsiteX16" fmla="*/ 380999 w 6172199"/>
              <a:gd name="connsiteY16" fmla="*/ 0 h 4012438"/>
              <a:gd name="connsiteX0" fmla="*/ 300841 w 6092041"/>
              <a:gd name="connsiteY0" fmla="*/ 0 h 4012438"/>
              <a:gd name="connsiteX1" fmla="*/ 1266041 w 6092041"/>
              <a:gd name="connsiteY1" fmla="*/ 0 h 4012438"/>
              <a:gd name="connsiteX2" fmla="*/ 1266041 w 6092041"/>
              <a:gd name="connsiteY2" fmla="*/ 0 h 4012438"/>
              <a:gd name="connsiteX3" fmla="*/ 2713841 w 6092041"/>
              <a:gd name="connsiteY3" fmla="*/ 0 h 4012438"/>
              <a:gd name="connsiteX4" fmla="*/ 6092041 w 6092041"/>
              <a:gd name="connsiteY4" fmla="*/ 0 h 4012438"/>
              <a:gd name="connsiteX5" fmla="*/ 6092041 w 6092041"/>
              <a:gd name="connsiteY5" fmla="*/ 668740 h 4012438"/>
              <a:gd name="connsiteX6" fmla="*/ 6092041 w 6092041"/>
              <a:gd name="connsiteY6" fmla="*/ 668740 h 4012438"/>
              <a:gd name="connsiteX7" fmla="*/ 6092041 w 6092041"/>
              <a:gd name="connsiteY7" fmla="*/ 1671849 h 4012438"/>
              <a:gd name="connsiteX8" fmla="*/ 6092041 w 6092041"/>
              <a:gd name="connsiteY8" fmla="*/ 4012438 h 4012438"/>
              <a:gd name="connsiteX9" fmla="*/ 2713841 w 6092041"/>
              <a:gd name="connsiteY9" fmla="*/ 4012438 h 4012438"/>
              <a:gd name="connsiteX10" fmla="*/ 1266041 w 6092041"/>
              <a:gd name="connsiteY10" fmla="*/ 4012438 h 4012438"/>
              <a:gd name="connsiteX11" fmla="*/ 1266041 w 6092041"/>
              <a:gd name="connsiteY11" fmla="*/ 4012438 h 4012438"/>
              <a:gd name="connsiteX12" fmla="*/ 300841 w 6092041"/>
              <a:gd name="connsiteY12" fmla="*/ 4012438 h 4012438"/>
              <a:gd name="connsiteX13" fmla="*/ 320634 w 6092041"/>
              <a:gd name="connsiteY13" fmla="*/ 1570377 h 4012438"/>
              <a:gd name="connsiteX14" fmla="*/ 0 w 6092041"/>
              <a:gd name="connsiteY14" fmla="*/ 972138 h 4012438"/>
              <a:gd name="connsiteX15" fmla="*/ 320634 w 6092041"/>
              <a:gd name="connsiteY15" fmla="*/ 972138 h 4012438"/>
              <a:gd name="connsiteX16" fmla="*/ 300841 w 6092041"/>
              <a:gd name="connsiteY16" fmla="*/ 0 h 401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2041" h="4012438">
                <a:moveTo>
                  <a:pt x="300841" y="0"/>
                </a:moveTo>
                <a:lnTo>
                  <a:pt x="1266041" y="0"/>
                </a:lnTo>
                <a:lnTo>
                  <a:pt x="1266041" y="0"/>
                </a:lnTo>
                <a:lnTo>
                  <a:pt x="2713841" y="0"/>
                </a:lnTo>
                <a:lnTo>
                  <a:pt x="6092041" y="0"/>
                </a:lnTo>
                <a:lnTo>
                  <a:pt x="6092041" y="668740"/>
                </a:lnTo>
                <a:lnTo>
                  <a:pt x="6092041" y="668740"/>
                </a:lnTo>
                <a:lnTo>
                  <a:pt x="6092041" y="1671849"/>
                </a:lnTo>
                <a:lnTo>
                  <a:pt x="6092041" y="4012438"/>
                </a:lnTo>
                <a:lnTo>
                  <a:pt x="2713841" y="4012438"/>
                </a:lnTo>
                <a:lnTo>
                  <a:pt x="1266041" y="4012438"/>
                </a:lnTo>
                <a:lnTo>
                  <a:pt x="1266041" y="4012438"/>
                </a:lnTo>
                <a:lnTo>
                  <a:pt x="300841" y="4012438"/>
                </a:lnTo>
                <a:lnTo>
                  <a:pt x="320634" y="1570377"/>
                </a:lnTo>
                <a:lnTo>
                  <a:pt x="0" y="972138"/>
                </a:lnTo>
                <a:lnTo>
                  <a:pt x="320634" y="972138"/>
                </a:lnTo>
                <a:lnTo>
                  <a:pt x="300841" y="0"/>
                </a:lnTo>
                <a:close/>
              </a:path>
            </a:pathLst>
          </a:custGeom>
          <a:noFill/>
          <a:ln w="381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Wingdings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87</cp:revision>
  <dcterms:created xsi:type="dcterms:W3CDTF">2009-04-22T19:37:23Z</dcterms:created>
  <dcterms:modified xsi:type="dcterms:W3CDTF">2019-05-15T21:52:54Z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