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reate a Neutral Zon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2052" name="Rectangle 49"/>
          <p:cNvSpPr>
            <a:spLocks noChangeArrowheads="1"/>
          </p:cNvSpPr>
          <p:nvPr/>
        </p:nvSpPr>
        <p:spPr bwMode="auto">
          <a:xfrm>
            <a:off x="381000" y="62452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04800" y="60198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ext Box 23"/>
          <p:cNvSpPr txBox="1">
            <a:spLocks noChangeArrowheads="1"/>
          </p:cNvSpPr>
          <p:nvPr/>
        </p:nvSpPr>
        <p:spPr bwMode="auto">
          <a:xfrm>
            <a:off x="4724400" y="5486400"/>
            <a:ext cx="3048000" cy="430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i="1">
                <a:latin typeface="Gill Sans MT" pitchFamily="34" charset="0"/>
              </a:rPr>
              <a:t>You may choose to insert your own picture of neutral zone devices used in your facility. (delete this text box)</a:t>
            </a:r>
          </a:p>
        </p:txBody>
      </p:sp>
      <p:pic>
        <p:nvPicPr>
          <p:cNvPr id="2055" name="Picture 29"/>
          <p:cNvPicPr>
            <a:picLocks noChangeAspect="1" noChangeArrowheads="1"/>
          </p:cNvPicPr>
          <p:nvPr/>
        </p:nvPicPr>
        <p:blipFill>
          <a:blip r:embed="rId2" cstate="print"/>
          <a:srcRect l="3268"/>
          <a:stretch>
            <a:fillRect/>
          </a:stretch>
        </p:blipFill>
        <p:spPr bwMode="auto">
          <a:xfrm>
            <a:off x="4251325" y="1676400"/>
            <a:ext cx="4511675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04800" y="1447800"/>
            <a:ext cx="34290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rgbClr val="FF0000"/>
              </a:buClr>
              <a:defRPr/>
            </a:pPr>
            <a:r>
              <a:rPr lang="en-US" sz="2200" b="1" dirty="0" smtClean="0">
                <a:solidFill>
                  <a:srgbClr val="25408F"/>
                </a:solidFill>
                <a:latin typeface="Gill Sans MT" pitchFamily="34" charset="0"/>
              </a:rPr>
              <a:t>Create a Neutral Zone</a:t>
            </a:r>
          </a:p>
          <a:p>
            <a:pPr>
              <a:spcAft>
                <a:spcPts val="1200"/>
              </a:spcAft>
              <a:buClr>
                <a:srgbClr val="FF0000"/>
              </a:buClr>
              <a:defRPr/>
            </a:pPr>
            <a:r>
              <a:rPr lang="en-US" dirty="0" smtClean="0">
                <a:latin typeface="Gill Sans MT" pitchFamily="34" charset="0"/>
              </a:rPr>
              <a:t>Protect </a:t>
            </a:r>
            <a:r>
              <a:rPr lang="en-US" dirty="0">
                <a:latin typeface="Gill Sans MT" pitchFamily="34" charset="0"/>
              </a:rPr>
              <a:t>y</a:t>
            </a:r>
            <a:r>
              <a:rPr lang="en-US" dirty="0" smtClean="0">
                <a:latin typeface="Gill Sans MT" pitchFamily="34" charset="0"/>
              </a:rPr>
              <a:t>ourself</a:t>
            </a:r>
            <a:r>
              <a:rPr lang="en-US" dirty="0">
                <a:latin typeface="Gill Sans MT" pitchFamily="34" charset="0"/>
              </a:rPr>
              <a:t>, </a:t>
            </a:r>
            <a:r>
              <a:rPr lang="en-US" dirty="0" smtClean="0">
                <a:latin typeface="Gill Sans MT" pitchFamily="34" charset="0"/>
              </a:rPr>
              <a:t>co-workers</a:t>
            </a:r>
            <a:r>
              <a:rPr lang="en-US" dirty="0">
                <a:latin typeface="Gill Sans MT" pitchFamily="34" charset="0"/>
              </a:rPr>
              <a:t>, and </a:t>
            </a:r>
            <a:r>
              <a:rPr lang="en-US" dirty="0" smtClean="0">
                <a:latin typeface="Gill Sans MT" pitchFamily="34" charset="0"/>
              </a:rPr>
              <a:t>patients:</a:t>
            </a:r>
            <a:endParaRPr lang="en-US" i="1" dirty="0">
              <a:latin typeface="Gill Sans MT" pitchFamily="34" charset="0"/>
            </a:endParaRPr>
          </a:p>
          <a:p>
            <a:pPr marL="365760" indent="-18288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 smtClean="0">
                <a:latin typeface="Gill Sans MT" pitchFamily="34" charset="0"/>
              </a:rPr>
              <a:t>Limit certain areas for </a:t>
            </a:r>
            <a:r>
              <a:rPr lang="en-US" dirty="0">
                <a:latin typeface="Gill Sans MT" pitchFamily="34" charset="0"/>
              </a:rPr>
              <a:t>sharps </a:t>
            </a:r>
            <a:r>
              <a:rPr lang="en-US" dirty="0" smtClean="0">
                <a:latin typeface="Gill Sans MT" pitchFamily="34" charset="0"/>
              </a:rPr>
              <a:t>only.</a:t>
            </a:r>
            <a:endParaRPr lang="en-US" dirty="0">
              <a:latin typeface="Gill Sans MT" pitchFamily="34" charset="0"/>
            </a:endParaRPr>
          </a:p>
          <a:p>
            <a:pPr marL="365760" indent="-182880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latin typeface="Gill Sans MT" pitchFamily="34" charset="0"/>
              </a:rPr>
              <a:t>Define the area, </a:t>
            </a:r>
            <a:r>
              <a:rPr lang="en-US" dirty="0">
                <a:latin typeface="Gill Sans MT" pitchFamily="34" charset="0"/>
              </a:rPr>
              <a:t>but </a:t>
            </a:r>
            <a:r>
              <a:rPr lang="en-US" dirty="0" smtClean="0">
                <a:latin typeface="Gill Sans MT" pitchFamily="34" charset="0"/>
              </a:rPr>
              <a:t>allow flexibility for emergency situations.</a:t>
            </a:r>
            <a:endParaRPr lang="en-US" dirty="0">
              <a:latin typeface="Gill Sans MT" pitchFamily="34" charset="0"/>
            </a:endParaRPr>
          </a:p>
          <a:p>
            <a:pPr marL="365760" indent="-18288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 smtClean="0">
                <a:latin typeface="Gill Sans MT" pitchFamily="34" charset="0"/>
              </a:rPr>
              <a:t>Allow </a:t>
            </a:r>
            <a:r>
              <a:rPr lang="en-US" dirty="0">
                <a:latin typeface="Gill Sans MT" pitchFamily="34" charset="0"/>
              </a:rPr>
              <a:t>one instrument at a time in the </a:t>
            </a:r>
            <a:r>
              <a:rPr lang="en-US" dirty="0" smtClean="0">
                <a:latin typeface="Gill Sans MT" pitchFamily="34" charset="0"/>
              </a:rPr>
              <a:t>zone.</a:t>
            </a:r>
            <a:endParaRPr lang="en-US" dirty="0">
              <a:latin typeface="Gill Sans MT" pitchFamily="34" charset="0"/>
            </a:endParaRPr>
          </a:p>
          <a:p>
            <a:pPr marL="365760" indent="-18288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dirty="0" smtClean="0">
                <a:latin typeface="Gill Sans MT" pitchFamily="34" charset="0"/>
              </a:rPr>
              <a:t>Openly communicate what, when, and how the neutral zone will work.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28600" y="1219200"/>
            <a:ext cx="3962400" cy="4724400"/>
          </a:xfrm>
          <a:custGeom>
            <a:avLst/>
            <a:gdLst>
              <a:gd name="connsiteX0" fmla="*/ 0 w 2971800"/>
              <a:gd name="connsiteY0" fmla="*/ 0 h 4114800"/>
              <a:gd name="connsiteX1" fmla="*/ 1733550 w 2971800"/>
              <a:gd name="connsiteY1" fmla="*/ 0 h 4114800"/>
              <a:gd name="connsiteX2" fmla="*/ 1733550 w 2971800"/>
              <a:gd name="connsiteY2" fmla="*/ 0 h 4114800"/>
              <a:gd name="connsiteX3" fmla="*/ 2476500 w 2971800"/>
              <a:gd name="connsiteY3" fmla="*/ 0 h 4114800"/>
              <a:gd name="connsiteX4" fmla="*/ 2971800 w 2971800"/>
              <a:gd name="connsiteY4" fmla="*/ 0 h 4114800"/>
              <a:gd name="connsiteX5" fmla="*/ 2971800 w 2971800"/>
              <a:gd name="connsiteY5" fmla="*/ 685800 h 4114800"/>
              <a:gd name="connsiteX6" fmla="*/ 3552223 w 2971800"/>
              <a:gd name="connsiteY6" fmla="*/ 1549058 h 4114800"/>
              <a:gd name="connsiteX7" fmla="*/ 2971800 w 2971800"/>
              <a:gd name="connsiteY7" fmla="*/ 1714500 h 4114800"/>
              <a:gd name="connsiteX8" fmla="*/ 2971800 w 2971800"/>
              <a:gd name="connsiteY8" fmla="*/ 4114800 h 4114800"/>
              <a:gd name="connsiteX9" fmla="*/ 2476500 w 2971800"/>
              <a:gd name="connsiteY9" fmla="*/ 4114800 h 4114800"/>
              <a:gd name="connsiteX10" fmla="*/ 1733550 w 2971800"/>
              <a:gd name="connsiteY10" fmla="*/ 4114800 h 4114800"/>
              <a:gd name="connsiteX11" fmla="*/ 1733550 w 2971800"/>
              <a:gd name="connsiteY11" fmla="*/ 4114800 h 4114800"/>
              <a:gd name="connsiteX12" fmla="*/ 0 w 2971800"/>
              <a:gd name="connsiteY12" fmla="*/ 4114800 h 4114800"/>
              <a:gd name="connsiteX13" fmla="*/ 0 w 2971800"/>
              <a:gd name="connsiteY13" fmla="*/ 1714500 h 4114800"/>
              <a:gd name="connsiteX14" fmla="*/ 0 w 2971800"/>
              <a:gd name="connsiteY14" fmla="*/ 685800 h 4114800"/>
              <a:gd name="connsiteX15" fmla="*/ 0 w 2971800"/>
              <a:gd name="connsiteY15" fmla="*/ 685800 h 4114800"/>
              <a:gd name="connsiteX16" fmla="*/ 0 w 2971800"/>
              <a:gd name="connsiteY16" fmla="*/ 0 h 4114800"/>
              <a:gd name="connsiteX0" fmla="*/ 0 w 3552223"/>
              <a:gd name="connsiteY0" fmla="*/ 0 h 4114800"/>
              <a:gd name="connsiteX1" fmla="*/ 1733550 w 3552223"/>
              <a:gd name="connsiteY1" fmla="*/ 0 h 4114800"/>
              <a:gd name="connsiteX2" fmla="*/ 1733550 w 3552223"/>
              <a:gd name="connsiteY2" fmla="*/ 0 h 4114800"/>
              <a:gd name="connsiteX3" fmla="*/ 2476500 w 3552223"/>
              <a:gd name="connsiteY3" fmla="*/ 0 h 4114800"/>
              <a:gd name="connsiteX4" fmla="*/ 2971800 w 3552223"/>
              <a:gd name="connsiteY4" fmla="*/ 0 h 4114800"/>
              <a:gd name="connsiteX5" fmla="*/ 2971800 w 3552223"/>
              <a:gd name="connsiteY5" fmla="*/ 685800 h 4114800"/>
              <a:gd name="connsiteX6" fmla="*/ 3552223 w 3552223"/>
              <a:gd name="connsiteY6" fmla="*/ 1549058 h 4114800"/>
              <a:gd name="connsiteX7" fmla="*/ 2971800 w 3552223"/>
              <a:gd name="connsiteY7" fmla="*/ 1447800 h 4114800"/>
              <a:gd name="connsiteX8" fmla="*/ 2971800 w 3552223"/>
              <a:gd name="connsiteY8" fmla="*/ 4114800 h 4114800"/>
              <a:gd name="connsiteX9" fmla="*/ 2476500 w 3552223"/>
              <a:gd name="connsiteY9" fmla="*/ 4114800 h 4114800"/>
              <a:gd name="connsiteX10" fmla="*/ 1733550 w 3552223"/>
              <a:gd name="connsiteY10" fmla="*/ 4114800 h 4114800"/>
              <a:gd name="connsiteX11" fmla="*/ 1733550 w 3552223"/>
              <a:gd name="connsiteY11" fmla="*/ 4114800 h 4114800"/>
              <a:gd name="connsiteX12" fmla="*/ 0 w 3552223"/>
              <a:gd name="connsiteY12" fmla="*/ 4114800 h 4114800"/>
              <a:gd name="connsiteX13" fmla="*/ 0 w 3552223"/>
              <a:gd name="connsiteY13" fmla="*/ 1714500 h 4114800"/>
              <a:gd name="connsiteX14" fmla="*/ 0 w 3552223"/>
              <a:gd name="connsiteY14" fmla="*/ 685800 h 4114800"/>
              <a:gd name="connsiteX15" fmla="*/ 0 w 3552223"/>
              <a:gd name="connsiteY15" fmla="*/ 685800 h 4114800"/>
              <a:gd name="connsiteX16" fmla="*/ 0 w 3552223"/>
              <a:gd name="connsiteY16" fmla="*/ 0 h 4114800"/>
              <a:gd name="connsiteX0" fmla="*/ 0 w 3505200"/>
              <a:gd name="connsiteY0" fmla="*/ 0 h 4114800"/>
              <a:gd name="connsiteX1" fmla="*/ 1733550 w 3505200"/>
              <a:gd name="connsiteY1" fmla="*/ 0 h 4114800"/>
              <a:gd name="connsiteX2" fmla="*/ 1733550 w 3505200"/>
              <a:gd name="connsiteY2" fmla="*/ 0 h 4114800"/>
              <a:gd name="connsiteX3" fmla="*/ 2476500 w 3505200"/>
              <a:gd name="connsiteY3" fmla="*/ 0 h 4114800"/>
              <a:gd name="connsiteX4" fmla="*/ 2971800 w 3505200"/>
              <a:gd name="connsiteY4" fmla="*/ 0 h 4114800"/>
              <a:gd name="connsiteX5" fmla="*/ 2971800 w 3505200"/>
              <a:gd name="connsiteY5" fmla="*/ 685800 h 4114800"/>
              <a:gd name="connsiteX6" fmla="*/ 3505200 w 3505200"/>
              <a:gd name="connsiteY6" fmla="*/ 1143000 h 4114800"/>
              <a:gd name="connsiteX7" fmla="*/ 2971800 w 3505200"/>
              <a:gd name="connsiteY7" fmla="*/ 1447800 h 4114800"/>
              <a:gd name="connsiteX8" fmla="*/ 2971800 w 3505200"/>
              <a:gd name="connsiteY8" fmla="*/ 4114800 h 4114800"/>
              <a:gd name="connsiteX9" fmla="*/ 2476500 w 3505200"/>
              <a:gd name="connsiteY9" fmla="*/ 4114800 h 4114800"/>
              <a:gd name="connsiteX10" fmla="*/ 1733550 w 3505200"/>
              <a:gd name="connsiteY10" fmla="*/ 4114800 h 4114800"/>
              <a:gd name="connsiteX11" fmla="*/ 1733550 w 3505200"/>
              <a:gd name="connsiteY11" fmla="*/ 4114800 h 4114800"/>
              <a:gd name="connsiteX12" fmla="*/ 0 w 3505200"/>
              <a:gd name="connsiteY12" fmla="*/ 4114800 h 4114800"/>
              <a:gd name="connsiteX13" fmla="*/ 0 w 3505200"/>
              <a:gd name="connsiteY13" fmla="*/ 1714500 h 4114800"/>
              <a:gd name="connsiteX14" fmla="*/ 0 w 3505200"/>
              <a:gd name="connsiteY14" fmla="*/ 685800 h 4114800"/>
              <a:gd name="connsiteX15" fmla="*/ 0 w 3505200"/>
              <a:gd name="connsiteY15" fmla="*/ 685800 h 4114800"/>
              <a:gd name="connsiteX16" fmla="*/ 0 w 3505200"/>
              <a:gd name="connsiteY16" fmla="*/ 0 h 4114800"/>
              <a:gd name="connsiteX0" fmla="*/ 0 w 3505200"/>
              <a:gd name="connsiteY0" fmla="*/ 0 h 4114800"/>
              <a:gd name="connsiteX1" fmla="*/ 1733550 w 3505200"/>
              <a:gd name="connsiteY1" fmla="*/ 0 h 4114800"/>
              <a:gd name="connsiteX2" fmla="*/ 1733550 w 3505200"/>
              <a:gd name="connsiteY2" fmla="*/ 0 h 4114800"/>
              <a:gd name="connsiteX3" fmla="*/ 2476500 w 3505200"/>
              <a:gd name="connsiteY3" fmla="*/ 0 h 4114800"/>
              <a:gd name="connsiteX4" fmla="*/ 2971800 w 3505200"/>
              <a:gd name="connsiteY4" fmla="*/ 0 h 4114800"/>
              <a:gd name="connsiteX5" fmla="*/ 2971800 w 3505200"/>
              <a:gd name="connsiteY5" fmla="*/ 304800 h 4114800"/>
              <a:gd name="connsiteX6" fmla="*/ 3505200 w 3505200"/>
              <a:gd name="connsiteY6" fmla="*/ 1143000 h 4114800"/>
              <a:gd name="connsiteX7" fmla="*/ 2971800 w 3505200"/>
              <a:gd name="connsiteY7" fmla="*/ 1447800 h 4114800"/>
              <a:gd name="connsiteX8" fmla="*/ 2971800 w 3505200"/>
              <a:gd name="connsiteY8" fmla="*/ 4114800 h 4114800"/>
              <a:gd name="connsiteX9" fmla="*/ 2476500 w 3505200"/>
              <a:gd name="connsiteY9" fmla="*/ 4114800 h 4114800"/>
              <a:gd name="connsiteX10" fmla="*/ 1733550 w 3505200"/>
              <a:gd name="connsiteY10" fmla="*/ 4114800 h 4114800"/>
              <a:gd name="connsiteX11" fmla="*/ 1733550 w 3505200"/>
              <a:gd name="connsiteY11" fmla="*/ 4114800 h 4114800"/>
              <a:gd name="connsiteX12" fmla="*/ 0 w 3505200"/>
              <a:gd name="connsiteY12" fmla="*/ 4114800 h 4114800"/>
              <a:gd name="connsiteX13" fmla="*/ 0 w 3505200"/>
              <a:gd name="connsiteY13" fmla="*/ 1714500 h 4114800"/>
              <a:gd name="connsiteX14" fmla="*/ 0 w 3505200"/>
              <a:gd name="connsiteY14" fmla="*/ 685800 h 4114800"/>
              <a:gd name="connsiteX15" fmla="*/ 0 w 3505200"/>
              <a:gd name="connsiteY15" fmla="*/ 685800 h 4114800"/>
              <a:gd name="connsiteX16" fmla="*/ 0 w 3505200"/>
              <a:gd name="connsiteY16" fmla="*/ 0 h 4114800"/>
              <a:gd name="connsiteX0" fmla="*/ 0 w 3505200"/>
              <a:gd name="connsiteY0" fmla="*/ 0 h 4114800"/>
              <a:gd name="connsiteX1" fmla="*/ 1733550 w 3505200"/>
              <a:gd name="connsiteY1" fmla="*/ 0 h 4114800"/>
              <a:gd name="connsiteX2" fmla="*/ 1733550 w 3505200"/>
              <a:gd name="connsiteY2" fmla="*/ 0 h 4114800"/>
              <a:gd name="connsiteX3" fmla="*/ 2476500 w 3505200"/>
              <a:gd name="connsiteY3" fmla="*/ 0 h 4114800"/>
              <a:gd name="connsiteX4" fmla="*/ 2971800 w 3505200"/>
              <a:gd name="connsiteY4" fmla="*/ 0 h 4114800"/>
              <a:gd name="connsiteX5" fmla="*/ 2971800 w 3505200"/>
              <a:gd name="connsiteY5" fmla="*/ 304800 h 4114800"/>
              <a:gd name="connsiteX6" fmla="*/ 3505200 w 3505200"/>
              <a:gd name="connsiteY6" fmla="*/ 1143000 h 4114800"/>
              <a:gd name="connsiteX7" fmla="*/ 2971800 w 3505200"/>
              <a:gd name="connsiteY7" fmla="*/ 914400 h 4114800"/>
              <a:gd name="connsiteX8" fmla="*/ 2971800 w 3505200"/>
              <a:gd name="connsiteY8" fmla="*/ 4114800 h 4114800"/>
              <a:gd name="connsiteX9" fmla="*/ 2476500 w 3505200"/>
              <a:gd name="connsiteY9" fmla="*/ 4114800 h 4114800"/>
              <a:gd name="connsiteX10" fmla="*/ 1733550 w 3505200"/>
              <a:gd name="connsiteY10" fmla="*/ 4114800 h 4114800"/>
              <a:gd name="connsiteX11" fmla="*/ 1733550 w 3505200"/>
              <a:gd name="connsiteY11" fmla="*/ 4114800 h 4114800"/>
              <a:gd name="connsiteX12" fmla="*/ 0 w 3505200"/>
              <a:gd name="connsiteY12" fmla="*/ 4114800 h 4114800"/>
              <a:gd name="connsiteX13" fmla="*/ 0 w 3505200"/>
              <a:gd name="connsiteY13" fmla="*/ 1714500 h 4114800"/>
              <a:gd name="connsiteX14" fmla="*/ 0 w 3505200"/>
              <a:gd name="connsiteY14" fmla="*/ 685800 h 4114800"/>
              <a:gd name="connsiteX15" fmla="*/ 0 w 3505200"/>
              <a:gd name="connsiteY15" fmla="*/ 685800 h 4114800"/>
              <a:gd name="connsiteX16" fmla="*/ 0 w 35052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304800 h 4114800"/>
              <a:gd name="connsiteX6" fmla="*/ 3429000 w 3429000"/>
              <a:gd name="connsiteY6" fmla="*/ 914400 h 4114800"/>
              <a:gd name="connsiteX7" fmla="*/ 2971800 w 3429000"/>
              <a:gd name="connsiteY7" fmla="*/ 9144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304800 h 4114800"/>
              <a:gd name="connsiteX6" fmla="*/ 3429000 w 3429000"/>
              <a:gd name="connsiteY6" fmla="*/ 914400 h 4114800"/>
              <a:gd name="connsiteX7" fmla="*/ 2971800 w 3429000"/>
              <a:gd name="connsiteY7" fmla="*/ 33528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2743200 h 4114800"/>
              <a:gd name="connsiteX6" fmla="*/ 3429000 w 3429000"/>
              <a:gd name="connsiteY6" fmla="*/ 914400 h 4114800"/>
              <a:gd name="connsiteX7" fmla="*/ 2971800 w 3429000"/>
              <a:gd name="connsiteY7" fmla="*/ 33528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114800"/>
              <a:gd name="connsiteX1" fmla="*/ 1733550 w 3429000"/>
              <a:gd name="connsiteY1" fmla="*/ 0 h 4114800"/>
              <a:gd name="connsiteX2" fmla="*/ 1733550 w 3429000"/>
              <a:gd name="connsiteY2" fmla="*/ 0 h 4114800"/>
              <a:gd name="connsiteX3" fmla="*/ 2476500 w 3429000"/>
              <a:gd name="connsiteY3" fmla="*/ 0 h 4114800"/>
              <a:gd name="connsiteX4" fmla="*/ 2971800 w 3429000"/>
              <a:gd name="connsiteY4" fmla="*/ 0 h 4114800"/>
              <a:gd name="connsiteX5" fmla="*/ 2971800 w 3429000"/>
              <a:gd name="connsiteY5" fmla="*/ 2743200 h 4114800"/>
              <a:gd name="connsiteX6" fmla="*/ 3429000 w 3429000"/>
              <a:gd name="connsiteY6" fmla="*/ 2743200 h 4114800"/>
              <a:gd name="connsiteX7" fmla="*/ 2971800 w 3429000"/>
              <a:gd name="connsiteY7" fmla="*/ 3352800 h 4114800"/>
              <a:gd name="connsiteX8" fmla="*/ 2971800 w 3429000"/>
              <a:gd name="connsiteY8" fmla="*/ 4114800 h 4114800"/>
              <a:gd name="connsiteX9" fmla="*/ 2476500 w 3429000"/>
              <a:gd name="connsiteY9" fmla="*/ 4114800 h 4114800"/>
              <a:gd name="connsiteX10" fmla="*/ 1733550 w 3429000"/>
              <a:gd name="connsiteY10" fmla="*/ 4114800 h 4114800"/>
              <a:gd name="connsiteX11" fmla="*/ 1733550 w 3429000"/>
              <a:gd name="connsiteY11" fmla="*/ 4114800 h 4114800"/>
              <a:gd name="connsiteX12" fmla="*/ 0 w 3429000"/>
              <a:gd name="connsiteY12" fmla="*/ 4114800 h 4114800"/>
              <a:gd name="connsiteX13" fmla="*/ 0 w 3429000"/>
              <a:gd name="connsiteY13" fmla="*/ 1714500 h 4114800"/>
              <a:gd name="connsiteX14" fmla="*/ 0 w 3429000"/>
              <a:gd name="connsiteY14" fmla="*/ 685800 h 4114800"/>
              <a:gd name="connsiteX15" fmla="*/ 0 w 3429000"/>
              <a:gd name="connsiteY15" fmla="*/ 685800 h 4114800"/>
              <a:gd name="connsiteX16" fmla="*/ 0 w 3429000"/>
              <a:gd name="connsiteY16" fmla="*/ 0 h 4114800"/>
              <a:gd name="connsiteX0" fmla="*/ 0 w 3429000"/>
              <a:gd name="connsiteY0" fmla="*/ 0 h 4267200"/>
              <a:gd name="connsiteX1" fmla="*/ 1733550 w 3429000"/>
              <a:gd name="connsiteY1" fmla="*/ 152400 h 4267200"/>
              <a:gd name="connsiteX2" fmla="*/ 1733550 w 3429000"/>
              <a:gd name="connsiteY2" fmla="*/ 152400 h 4267200"/>
              <a:gd name="connsiteX3" fmla="*/ 2476500 w 3429000"/>
              <a:gd name="connsiteY3" fmla="*/ 152400 h 4267200"/>
              <a:gd name="connsiteX4" fmla="*/ 2971800 w 3429000"/>
              <a:gd name="connsiteY4" fmla="*/ 152400 h 4267200"/>
              <a:gd name="connsiteX5" fmla="*/ 2971800 w 3429000"/>
              <a:gd name="connsiteY5" fmla="*/ 2895600 h 4267200"/>
              <a:gd name="connsiteX6" fmla="*/ 3429000 w 3429000"/>
              <a:gd name="connsiteY6" fmla="*/ 2895600 h 4267200"/>
              <a:gd name="connsiteX7" fmla="*/ 2971800 w 3429000"/>
              <a:gd name="connsiteY7" fmla="*/ 3505200 h 4267200"/>
              <a:gd name="connsiteX8" fmla="*/ 2971800 w 3429000"/>
              <a:gd name="connsiteY8" fmla="*/ 4267200 h 4267200"/>
              <a:gd name="connsiteX9" fmla="*/ 2476500 w 3429000"/>
              <a:gd name="connsiteY9" fmla="*/ 4267200 h 4267200"/>
              <a:gd name="connsiteX10" fmla="*/ 1733550 w 3429000"/>
              <a:gd name="connsiteY10" fmla="*/ 4267200 h 4267200"/>
              <a:gd name="connsiteX11" fmla="*/ 1733550 w 3429000"/>
              <a:gd name="connsiteY11" fmla="*/ 4267200 h 4267200"/>
              <a:gd name="connsiteX12" fmla="*/ 0 w 3429000"/>
              <a:gd name="connsiteY12" fmla="*/ 4267200 h 4267200"/>
              <a:gd name="connsiteX13" fmla="*/ 0 w 3429000"/>
              <a:gd name="connsiteY13" fmla="*/ 1866900 h 4267200"/>
              <a:gd name="connsiteX14" fmla="*/ 0 w 3429000"/>
              <a:gd name="connsiteY14" fmla="*/ 838200 h 4267200"/>
              <a:gd name="connsiteX15" fmla="*/ 0 w 3429000"/>
              <a:gd name="connsiteY15" fmla="*/ 838200 h 4267200"/>
              <a:gd name="connsiteX16" fmla="*/ 0 w 3429000"/>
              <a:gd name="connsiteY16" fmla="*/ 0 h 4267200"/>
              <a:gd name="connsiteX0" fmla="*/ 0 w 3429000"/>
              <a:gd name="connsiteY0" fmla="*/ 0 h 4267200"/>
              <a:gd name="connsiteX1" fmla="*/ 1733550 w 3429000"/>
              <a:gd name="connsiteY1" fmla="*/ 152400 h 4267200"/>
              <a:gd name="connsiteX2" fmla="*/ 2476500 w 3429000"/>
              <a:gd name="connsiteY2" fmla="*/ 152400 h 4267200"/>
              <a:gd name="connsiteX3" fmla="*/ 2971800 w 3429000"/>
              <a:gd name="connsiteY3" fmla="*/ 152400 h 4267200"/>
              <a:gd name="connsiteX4" fmla="*/ 2971800 w 3429000"/>
              <a:gd name="connsiteY4" fmla="*/ 2895600 h 4267200"/>
              <a:gd name="connsiteX5" fmla="*/ 3429000 w 3429000"/>
              <a:gd name="connsiteY5" fmla="*/ 2895600 h 4267200"/>
              <a:gd name="connsiteX6" fmla="*/ 2971800 w 3429000"/>
              <a:gd name="connsiteY6" fmla="*/ 3505200 h 4267200"/>
              <a:gd name="connsiteX7" fmla="*/ 2971800 w 3429000"/>
              <a:gd name="connsiteY7" fmla="*/ 4267200 h 4267200"/>
              <a:gd name="connsiteX8" fmla="*/ 2476500 w 3429000"/>
              <a:gd name="connsiteY8" fmla="*/ 4267200 h 4267200"/>
              <a:gd name="connsiteX9" fmla="*/ 1733550 w 3429000"/>
              <a:gd name="connsiteY9" fmla="*/ 4267200 h 4267200"/>
              <a:gd name="connsiteX10" fmla="*/ 1733550 w 3429000"/>
              <a:gd name="connsiteY10" fmla="*/ 4267200 h 4267200"/>
              <a:gd name="connsiteX11" fmla="*/ 0 w 3429000"/>
              <a:gd name="connsiteY11" fmla="*/ 4267200 h 4267200"/>
              <a:gd name="connsiteX12" fmla="*/ 0 w 3429000"/>
              <a:gd name="connsiteY12" fmla="*/ 1866900 h 4267200"/>
              <a:gd name="connsiteX13" fmla="*/ 0 w 3429000"/>
              <a:gd name="connsiteY13" fmla="*/ 838200 h 4267200"/>
              <a:gd name="connsiteX14" fmla="*/ 0 w 3429000"/>
              <a:gd name="connsiteY14" fmla="*/ 838200 h 4267200"/>
              <a:gd name="connsiteX15" fmla="*/ 0 w 3429000"/>
              <a:gd name="connsiteY15" fmla="*/ 0 h 4267200"/>
              <a:gd name="connsiteX0" fmla="*/ 0 w 3429000"/>
              <a:gd name="connsiteY0" fmla="*/ 0 h 4267200"/>
              <a:gd name="connsiteX1" fmla="*/ 1733550 w 3429000"/>
              <a:gd name="connsiteY1" fmla="*/ 152400 h 4267200"/>
              <a:gd name="connsiteX2" fmla="*/ 2971800 w 3429000"/>
              <a:gd name="connsiteY2" fmla="*/ 152400 h 4267200"/>
              <a:gd name="connsiteX3" fmla="*/ 2971800 w 3429000"/>
              <a:gd name="connsiteY3" fmla="*/ 2895600 h 4267200"/>
              <a:gd name="connsiteX4" fmla="*/ 3429000 w 3429000"/>
              <a:gd name="connsiteY4" fmla="*/ 2895600 h 4267200"/>
              <a:gd name="connsiteX5" fmla="*/ 2971800 w 3429000"/>
              <a:gd name="connsiteY5" fmla="*/ 3505200 h 4267200"/>
              <a:gd name="connsiteX6" fmla="*/ 2971800 w 3429000"/>
              <a:gd name="connsiteY6" fmla="*/ 4267200 h 4267200"/>
              <a:gd name="connsiteX7" fmla="*/ 2476500 w 3429000"/>
              <a:gd name="connsiteY7" fmla="*/ 4267200 h 4267200"/>
              <a:gd name="connsiteX8" fmla="*/ 1733550 w 3429000"/>
              <a:gd name="connsiteY8" fmla="*/ 4267200 h 4267200"/>
              <a:gd name="connsiteX9" fmla="*/ 1733550 w 3429000"/>
              <a:gd name="connsiteY9" fmla="*/ 4267200 h 4267200"/>
              <a:gd name="connsiteX10" fmla="*/ 0 w 3429000"/>
              <a:gd name="connsiteY10" fmla="*/ 4267200 h 4267200"/>
              <a:gd name="connsiteX11" fmla="*/ 0 w 3429000"/>
              <a:gd name="connsiteY11" fmla="*/ 1866900 h 4267200"/>
              <a:gd name="connsiteX12" fmla="*/ 0 w 3429000"/>
              <a:gd name="connsiteY12" fmla="*/ 838200 h 4267200"/>
              <a:gd name="connsiteX13" fmla="*/ 0 w 3429000"/>
              <a:gd name="connsiteY13" fmla="*/ 838200 h 4267200"/>
              <a:gd name="connsiteX14" fmla="*/ 0 w 3429000"/>
              <a:gd name="connsiteY14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267200 h 4267200"/>
              <a:gd name="connsiteX6" fmla="*/ 2476500 w 3429000"/>
              <a:gd name="connsiteY6" fmla="*/ 4267200 h 4267200"/>
              <a:gd name="connsiteX7" fmla="*/ 1733550 w 3429000"/>
              <a:gd name="connsiteY7" fmla="*/ 4267200 h 4267200"/>
              <a:gd name="connsiteX8" fmla="*/ 1733550 w 3429000"/>
              <a:gd name="connsiteY8" fmla="*/ 4267200 h 4267200"/>
              <a:gd name="connsiteX9" fmla="*/ 0 w 3429000"/>
              <a:gd name="connsiteY9" fmla="*/ 4267200 h 4267200"/>
              <a:gd name="connsiteX10" fmla="*/ 0 w 3429000"/>
              <a:gd name="connsiteY10" fmla="*/ 1866900 h 4267200"/>
              <a:gd name="connsiteX11" fmla="*/ 0 w 3429000"/>
              <a:gd name="connsiteY11" fmla="*/ 838200 h 4267200"/>
              <a:gd name="connsiteX12" fmla="*/ 0 w 3429000"/>
              <a:gd name="connsiteY12" fmla="*/ 838200 h 4267200"/>
              <a:gd name="connsiteX13" fmla="*/ 0 w 3429000"/>
              <a:gd name="connsiteY13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2476500 w 3429000"/>
              <a:gd name="connsiteY6" fmla="*/ 4267200 h 4267200"/>
              <a:gd name="connsiteX7" fmla="*/ 1733550 w 3429000"/>
              <a:gd name="connsiteY7" fmla="*/ 4267200 h 4267200"/>
              <a:gd name="connsiteX8" fmla="*/ 1733550 w 3429000"/>
              <a:gd name="connsiteY8" fmla="*/ 4267200 h 4267200"/>
              <a:gd name="connsiteX9" fmla="*/ 0 w 3429000"/>
              <a:gd name="connsiteY9" fmla="*/ 4267200 h 4267200"/>
              <a:gd name="connsiteX10" fmla="*/ 0 w 3429000"/>
              <a:gd name="connsiteY10" fmla="*/ 1866900 h 4267200"/>
              <a:gd name="connsiteX11" fmla="*/ 0 w 3429000"/>
              <a:gd name="connsiteY11" fmla="*/ 838200 h 4267200"/>
              <a:gd name="connsiteX12" fmla="*/ 0 w 3429000"/>
              <a:gd name="connsiteY12" fmla="*/ 838200 h 4267200"/>
              <a:gd name="connsiteX13" fmla="*/ 0 w 3429000"/>
              <a:gd name="connsiteY13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1733550 w 3429000"/>
              <a:gd name="connsiteY6" fmla="*/ 4267200 h 4267200"/>
              <a:gd name="connsiteX7" fmla="*/ 1733550 w 3429000"/>
              <a:gd name="connsiteY7" fmla="*/ 4267200 h 4267200"/>
              <a:gd name="connsiteX8" fmla="*/ 0 w 3429000"/>
              <a:gd name="connsiteY8" fmla="*/ 4267200 h 4267200"/>
              <a:gd name="connsiteX9" fmla="*/ 0 w 3429000"/>
              <a:gd name="connsiteY9" fmla="*/ 1866900 h 4267200"/>
              <a:gd name="connsiteX10" fmla="*/ 0 w 3429000"/>
              <a:gd name="connsiteY10" fmla="*/ 838200 h 4267200"/>
              <a:gd name="connsiteX11" fmla="*/ 0 w 3429000"/>
              <a:gd name="connsiteY11" fmla="*/ 838200 h 4267200"/>
              <a:gd name="connsiteX12" fmla="*/ 0 w 3429000"/>
              <a:gd name="connsiteY12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1733550 w 3429000"/>
              <a:gd name="connsiteY6" fmla="*/ 4267200 h 4267200"/>
              <a:gd name="connsiteX7" fmla="*/ 0 w 3429000"/>
              <a:gd name="connsiteY7" fmla="*/ 4267200 h 4267200"/>
              <a:gd name="connsiteX8" fmla="*/ 0 w 3429000"/>
              <a:gd name="connsiteY8" fmla="*/ 1866900 h 4267200"/>
              <a:gd name="connsiteX9" fmla="*/ 0 w 3429000"/>
              <a:gd name="connsiteY9" fmla="*/ 838200 h 4267200"/>
              <a:gd name="connsiteX10" fmla="*/ 0 w 3429000"/>
              <a:gd name="connsiteY10" fmla="*/ 838200 h 4267200"/>
              <a:gd name="connsiteX11" fmla="*/ 0 w 3429000"/>
              <a:gd name="connsiteY11" fmla="*/ 0 h 4267200"/>
              <a:gd name="connsiteX0" fmla="*/ 0 w 3429000"/>
              <a:gd name="connsiteY0" fmla="*/ 0 h 4267200"/>
              <a:gd name="connsiteX1" fmla="*/ 2971800 w 3429000"/>
              <a:gd name="connsiteY1" fmla="*/ 152400 h 4267200"/>
              <a:gd name="connsiteX2" fmla="*/ 2971800 w 3429000"/>
              <a:gd name="connsiteY2" fmla="*/ 2895600 h 4267200"/>
              <a:gd name="connsiteX3" fmla="*/ 3429000 w 3429000"/>
              <a:gd name="connsiteY3" fmla="*/ 2895600 h 4267200"/>
              <a:gd name="connsiteX4" fmla="*/ 2971800 w 3429000"/>
              <a:gd name="connsiteY4" fmla="*/ 3505200 h 4267200"/>
              <a:gd name="connsiteX5" fmla="*/ 2971800 w 3429000"/>
              <a:gd name="connsiteY5" fmla="*/ 4114800 h 4267200"/>
              <a:gd name="connsiteX6" fmla="*/ 0 w 3429000"/>
              <a:gd name="connsiteY6" fmla="*/ 4267200 h 4267200"/>
              <a:gd name="connsiteX7" fmla="*/ 0 w 3429000"/>
              <a:gd name="connsiteY7" fmla="*/ 1866900 h 4267200"/>
              <a:gd name="connsiteX8" fmla="*/ 0 w 3429000"/>
              <a:gd name="connsiteY8" fmla="*/ 838200 h 4267200"/>
              <a:gd name="connsiteX9" fmla="*/ 0 w 3429000"/>
              <a:gd name="connsiteY9" fmla="*/ 838200 h 4267200"/>
              <a:gd name="connsiteX10" fmla="*/ 0 w 3429000"/>
              <a:gd name="connsiteY10" fmla="*/ 0 h 4267200"/>
              <a:gd name="connsiteX0" fmla="*/ 0 w 3429000"/>
              <a:gd name="connsiteY0" fmla="*/ 0 h 4191000"/>
              <a:gd name="connsiteX1" fmla="*/ 2971800 w 3429000"/>
              <a:gd name="connsiteY1" fmla="*/ 76200 h 4191000"/>
              <a:gd name="connsiteX2" fmla="*/ 2971800 w 3429000"/>
              <a:gd name="connsiteY2" fmla="*/ 2819400 h 4191000"/>
              <a:gd name="connsiteX3" fmla="*/ 3429000 w 3429000"/>
              <a:gd name="connsiteY3" fmla="*/ 2819400 h 4191000"/>
              <a:gd name="connsiteX4" fmla="*/ 2971800 w 3429000"/>
              <a:gd name="connsiteY4" fmla="*/ 3429000 h 4191000"/>
              <a:gd name="connsiteX5" fmla="*/ 2971800 w 3429000"/>
              <a:gd name="connsiteY5" fmla="*/ 4038600 h 4191000"/>
              <a:gd name="connsiteX6" fmla="*/ 0 w 3429000"/>
              <a:gd name="connsiteY6" fmla="*/ 4191000 h 4191000"/>
              <a:gd name="connsiteX7" fmla="*/ 0 w 3429000"/>
              <a:gd name="connsiteY7" fmla="*/ 1790700 h 4191000"/>
              <a:gd name="connsiteX8" fmla="*/ 0 w 3429000"/>
              <a:gd name="connsiteY8" fmla="*/ 762000 h 4191000"/>
              <a:gd name="connsiteX9" fmla="*/ 0 w 3429000"/>
              <a:gd name="connsiteY9" fmla="*/ 762000 h 4191000"/>
              <a:gd name="connsiteX10" fmla="*/ 0 w 3429000"/>
              <a:gd name="connsiteY10" fmla="*/ 0 h 4191000"/>
              <a:gd name="connsiteX0" fmla="*/ 0 w 3429000"/>
              <a:gd name="connsiteY0" fmla="*/ 0 h 4191000"/>
              <a:gd name="connsiteX1" fmla="*/ 2971800 w 3429000"/>
              <a:gd name="connsiteY1" fmla="*/ 152400 h 4191000"/>
              <a:gd name="connsiteX2" fmla="*/ 2971800 w 3429000"/>
              <a:gd name="connsiteY2" fmla="*/ 2819400 h 4191000"/>
              <a:gd name="connsiteX3" fmla="*/ 3429000 w 3429000"/>
              <a:gd name="connsiteY3" fmla="*/ 2819400 h 4191000"/>
              <a:gd name="connsiteX4" fmla="*/ 2971800 w 3429000"/>
              <a:gd name="connsiteY4" fmla="*/ 3429000 h 4191000"/>
              <a:gd name="connsiteX5" fmla="*/ 2971800 w 3429000"/>
              <a:gd name="connsiteY5" fmla="*/ 4038600 h 4191000"/>
              <a:gd name="connsiteX6" fmla="*/ 0 w 3429000"/>
              <a:gd name="connsiteY6" fmla="*/ 4191000 h 4191000"/>
              <a:gd name="connsiteX7" fmla="*/ 0 w 3429000"/>
              <a:gd name="connsiteY7" fmla="*/ 1790700 h 4191000"/>
              <a:gd name="connsiteX8" fmla="*/ 0 w 3429000"/>
              <a:gd name="connsiteY8" fmla="*/ 762000 h 4191000"/>
              <a:gd name="connsiteX9" fmla="*/ 0 w 3429000"/>
              <a:gd name="connsiteY9" fmla="*/ 762000 h 4191000"/>
              <a:gd name="connsiteX10" fmla="*/ 0 w 3429000"/>
              <a:gd name="connsiteY10" fmla="*/ 0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29000" h="4191000">
                <a:moveTo>
                  <a:pt x="0" y="0"/>
                </a:moveTo>
                <a:lnTo>
                  <a:pt x="2971800" y="152400"/>
                </a:lnTo>
                <a:lnTo>
                  <a:pt x="2971800" y="2819400"/>
                </a:lnTo>
                <a:lnTo>
                  <a:pt x="3429000" y="2819400"/>
                </a:lnTo>
                <a:lnTo>
                  <a:pt x="2971800" y="3429000"/>
                </a:lnTo>
                <a:lnTo>
                  <a:pt x="2971800" y="4038600"/>
                </a:lnTo>
                <a:lnTo>
                  <a:pt x="0" y="4191000"/>
                </a:lnTo>
                <a:lnTo>
                  <a:pt x="0" y="1790700"/>
                </a:lnTo>
                <a:lnTo>
                  <a:pt x="0" y="7620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92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Wingdings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86</cp:revision>
  <dcterms:created xsi:type="dcterms:W3CDTF">2009-04-22T19:37:23Z</dcterms:created>
  <dcterms:modified xsi:type="dcterms:W3CDTF">2019-05-15T21:50:56Z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