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4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ast facts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2052" name="Rectangle 49"/>
          <p:cNvSpPr>
            <a:spLocks noChangeArrowheads="1"/>
          </p:cNvSpPr>
          <p:nvPr/>
        </p:nvSpPr>
        <p:spPr bwMode="auto">
          <a:xfrm>
            <a:off x="304800" y="63214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28600" y="6096000"/>
            <a:ext cx="1905000" cy="7620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762000" y="1447800"/>
            <a:ext cx="7924800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25408F"/>
                </a:solidFill>
                <a:latin typeface="Gill Sans MT" pitchFamily="34" charset="0"/>
              </a:rPr>
              <a:t>Did you </a:t>
            </a:r>
            <a:r>
              <a:rPr lang="en-US" sz="3600" b="1" dirty="0" smtClean="0">
                <a:solidFill>
                  <a:srgbClr val="25408F"/>
                </a:solidFill>
                <a:latin typeface="Gill Sans MT" pitchFamily="34" charset="0"/>
              </a:rPr>
              <a:t>know?</a:t>
            </a:r>
            <a:endParaRPr lang="en-US" sz="3600" b="1" dirty="0">
              <a:solidFill>
                <a:srgbClr val="25408F"/>
              </a:solidFill>
              <a:latin typeface="Gill Sans MT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3000" b="1" dirty="0">
                <a:latin typeface="Gill Sans MT" pitchFamily="34" charset="0"/>
              </a:rPr>
              <a:t>Deep </a:t>
            </a:r>
            <a:r>
              <a:rPr lang="en-US" sz="3000" b="1" dirty="0" err="1">
                <a:latin typeface="Gill Sans MT" pitchFamily="34" charset="0"/>
              </a:rPr>
              <a:t>needlesticks</a:t>
            </a:r>
            <a:r>
              <a:rPr lang="en-US" sz="3000" b="1" dirty="0">
                <a:latin typeface="Gill Sans MT" pitchFamily="34" charset="0"/>
              </a:rPr>
              <a:t> </a:t>
            </a:r>
            <a:r>
              <a:rPr lang="en-US" sz="3000" dirty="0">
                <a:latin typeface="Gill Sans MT" pitchFamily="34" charset="0"/>
              </a:rPr>
              <a:t>and </a:t>
            </a:r>
            <a:r>
              <a:rPr lang="en-US" sz="3000" b="1" dirty="0">
                <a:latin typeface="Gill Sans MT" pitchFamily="34" charset="0"/>
              </a:rPr>
              <a:t>sharps injuries </a:t>
            </a:r>
            <a:r>
              <a:rPr lang="en-US" sz="3000" dirty="0">
                <a:latin typeface="Gill Sans MT" pitchFamily="34" charset="0"/>
              </a:rPr>
              <a:t>put you at a higher risk of HIV or hepatitis infection than shallow injuries.  </a:t>
            </a:r>
          </a:p>
          <a:p>
            <a:pPr>
              <a:spcBef>
                <a:spcPct val="50000"/>
              </a:spcBef>
            </a:pPr>
            <a:r>
              <a:rPr lang="en-US" sz="3000" dirty="0" smtClean="0">
                <a:latin typeface="Gill Sans MT" pitchFamily="34" charset="0"/>
              </a:rPr>
              <a:t>Contact with </a:t>
            </a:r>
            <a:r>
              <a:rPr lang="en-US" sz="3000" b="1" dirty="0" smtClean="0">
                <a:latin typeface="Gill Sans MT" pitchFamily="34" charset="0"/>
              </a:rPr>
              <a:t>mucous membranes </a:t>
            </a:r>
            <a:r>
              <a:rPr lang="en-US" sz="3000" dirty="0" smtClean="0">
                <a:latin typeface="Gill Sans MT" pitchFamily="34" charset="0"/>
              </a:rPr>
              <a:t>and </a:t>
            </a:r>
            <a:r>
              <a:rPr lang="en-US" sz="3000" b="1" dirty="0" smtClean="0">
                <a:latin typeface="Gill Sans MT" pitchFamily="34" charset="0"/>
              </a:rPr>
              <a:t>non-intact skin</a:t>
            </a:r>
            <a:r>
              <a:rPr lang="en-US" sz="3000" dirty="0" smtClean="0">
                <a:latin typeface="Gill Sans MT" pitchFamily="34" charset="0"/>
              </a:rPr>
              <a:t> also carry a risk.  </a:t>
            </a:r>
            <a:endParaRPr lang="en-US" sz="2000" dirty="0" smtClean="0">
              <a:latin typeface="Gill Sans MT" pitchFamily="34" charset="0"/>
            </a:endParaRPr>
          </a:p>
          <a:p>
            <a:pPr>
              <a:spcBef>
                <a:spcPct val="50000"/>
              </a:spcBef>
            </a:pPr>
            <a:endParaRPr lang="en-US" sz="2000" dirty="0" smtClean="0">
              <a:latin typeface="Gill Sans MT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700" i="1" dirty="0" smtClean="0">
                <a:latin typeface="Gill Sans MT" pitchFamily="34" charset="0"/>
              </a:rPr>
              <a:t>Report </a:t>
            </a:r>
            <a:r>
              <a:rPr lang="en-US" sz="2700" b="1" i="1" dirty="0" smtClean="0">
                <a:latin typeface="Gill Sans MT" pitchFamily="34" charset="0"/>
              </a:rPr>
              <a:t>all exposures </a:t>
            </a:r>
            <a:r>
              <a:rPr lang="en-US" sz="2700" i="1" dirty="0" smtClean="0">
                <a:latin typeface="Gill Sans MT" pitchFamily="34" charset="0"/>
              </a:rPr>
              <a:t>and seek a medical evaluation.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60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Default Design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87</cp:revision>
  <dcterms:created xsi:type="dcterms:W3CDTF">2009-04-22T19:37:23Z</dcterms:created>
  <dcterms:modified xsi:type="dcterms:W3CDTF">2019-05-15T21:59:29Z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