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422"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099F63-4D18-4135-849B-4ABDABEECD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Wear proper Eye protection.jpg"/>
          <p:cNvPicPr>
            <a:picLocks noChangeAspect="1"/>
          </p:cNvPicPr>
          <p:nvPr userDrawn="1"/>
        </p:nvPicPr>
        <p:blipFill>
          <a:blip r:embed="rId3" cstate="print"/>
          <a:stretch>
            <a:fillRect/>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D89CC84-6B8E-440A-8484-12BFFBC61F33}" type="slidenum">
              <a:rPr lang="en-US"/>
              <a:pPr>
                <a:defRPr/>
              </a:pPr>
              <a:t>‹#›</a:t>
            </a:fld>
            <a:endParaRPr lang="en-US"/>
          </a:p>
        </p:txBody>
      </p:sp>
      <p:pic>
        <p:nvPicPr>
          <p:cNvPr id="11" name="Picture 10" descr="logo.jpg"/>
          <p:cNvPicPr>
            <a:picLocks noChangeAspect="1"/>
          </p:cNvPicPr>
          <p:nvPr userDrawn="1"/>
        </p:nvPicPr>
        <p:blipFill>
          <a:blip r:embed="rId4" cstate="print"/>
          <a:srcRect t="9196" r="3571" b="8036"/>
          <a:stretch>
            <a:fillRect/>
          </a:stretch>
        </p:blipFill>
        <p:spPr>
          <a:xfrm>
            <a:off x="219076" y="152400"/>
            <a:ext cx="1983036" cy="6858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6"/>
          <p:cNvSpPr txBox="1">
            <a:spLocks noChangeArrowheads="1"/>
          </p:cNvSpPr>
          <p:nvPr/>
        </p:nvSpPr>
        <p:spPr bwMode="auto">
          <a:xfrm>
            <a:off x="4724400" y="6553200"/>
            <a:ext cx="4321175" cy="215900"/>
          </a:xfrm>
          <a:prstGeom prst="rect">
            <a:avLst/>
          </a:prstGeom>
          <a:noFill/>
          <a:ln w="9525" algn="ctr">
            <a:noFill/>
            <a:miter lim="800000"/>
            <a:headEnd/>
            <a:tailEnd/>
          </a:ln>
        </p:spPr>
        <p:txBody>
          <a:bodyPr lIns="0" tIns="0" rIns="0" bIns="0">
            <a:spAutoFit/>
          </a:bodyPr>
          <a:lstStyle/>
          <a:p>
            <a:r>
              <a:rPr lang="en-US" sz="1400">
                <a:solidFill>
                  <a:srgbClr val="25408F"/>
                </a:solidFill>
                <a:latin typeface="Gill Sans MT" pitchFamily="34" charset="0"/>
              </a:rPr>
              <a:t>For more information contact [insert name]: ext. 9999</a:t>
            </a:r>
          </a:p>
        </p:txBody>
      </p:sp>
      <p:sp>
        <p:nvSpPr>
          <p:cNvPr id="3076" name="Rectangle 49"/>
          <p:cNvSpPr>
            <a:spLocks noChangeArrowheads="1"/>
          </p:cNvSpPr>
          <p:nvPr/>
        </p:nvSpPr>
        <p:spPr bwMode="auto">
          <a:xfrm>
            <a:off x="304800" y="6321425"/>
            <a:ext cx="1698625" cy="307975"/>
          </a:xfrm>
          <a:prstGeom prst="rect">
            <a:avLst/>
          </a:prstGeom>
          <a:noFill/>
          <a:ln w="9525">
            <a:noFill/>
            <a:miter lim="800000"/>
            <a:headEnd/>
            <a:tailEnd/>
          </a:ln>
        </p:spPr>
        <p:txBody>
          <a:bodyPr wrap="none">
            <a:spAutoFit/>
          </a:bodyPr>
          <a:lstStyle/>
          <a:p>
            <a:pPr>
              <a:spcBef>
                <a:spcPct val="50000"/>
              </a:spcBef>
            </a:pPr>
            <a:r>
              <a:rPr lang="en-US" sz="1400" i="1">
                <a:latin typeface="Gill Sans MT" pitchFamily="34" charset="0"/>
              </a:rPr>
              <a:t>Insert facility logo here</a:t>
            </a:r>
          </a:p>
        </p:txBody>
      </p:sp>
      <p:sp>
        <p:nvSpPr>
          <p:cNvPr id="51" name="Rectangle 50"/>
          <p:cNvSpPr/>
          <p:nvPr/>
        </p:nvSpPr>
        <p:spPr>
          <a:xfrm>
            <a:off x="228600" y="6096000"/>
            <a:ext cx="1905000" cy="762000"/>
          </a:xfrm>
          <a:prstGeom prst="rect">
            <a:avLst/>
          </a:prstGeom>
          <a:noFill/>
          <a:ln w="12700">
            <a:solidFill>
              <a:srgbClr val="D9E0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078" name="Text Box 12"/>
          <p:cNvSpPr txBox="1">
            <a:spLocks noChangeArrowheads="1"/>
          </p:cNvSpPr>
          <p:nvPr/>
        </p:nvSpPr>
        <p:spPr bwMode="auto">
          <a:xfrm>
            <a:off x="3200400" y="1219200"/>
            <a:ext cx="3505200" cy="830263"/>
          </a:xfrm>
          <a:prstGeom prst="rect">
            <a:avLst/>
          </a:prstGeom>
          <a:noFill/>
          <a:ln w="9525">
            <a:solidFill>
              <a:schemeClr val="tx1"/>
            </a:solidFill>
            <a:miter lim="800000"/>
            <a:headEnd/>
            <a:tailEnd/>
          </a:ln>
        </p:spPr>
        <p:txBody>
          <a:bodyPr>
            <a:spAutoFit/>
          </a:bodyPr>
          <a:lstStyle/>
          <a:p>
            <a:pPr algn="l">
              <a:spcBef>
                <a:spcPct val="50000"/>
              </a:spcBef>
            </a:pPr>
            <a:r>
              <a:rPr lang="en-US" sz="1200" i="1">
                <a:latin typeface="Gill Sans MT" pitchFamily="34" charset="0"/>
              </a:rPr>
              <a:t>Insert your own pictures of staff members modeling safe and unsafe use of eye protection and position the yellow Xs appropriately. The shadows are added in picture styles under format. (delete this text box)</a:t>
            </a:r>
          </a:p>
        </p:txBody>
      </p:sp>
      <p:pic>
        <p:nvPicPr>
          <p:cNvPr id="3079" name="Picture 18"/>
          <p:cNvPicPr>
            <a:picLocks noChangeAspect="1" noChangeArrowheads="1"/>
          </p:cNvPicPr>
          <p:nvPr/>
        </p:nvPicPr>
        <p:blipFill>
          <a:blip r:embed="rId2" cstate="print"/>
          <a:srcRect b="1370"/>
          <a:stretch>
            <a:fillRect/>
          </a:stretch>
        </p:blipFill>
        <p:spPr bwMode="auto">
          <a:xfrm>
            <a:off x="2895600" y="2362200"/>
            <a:ext cx="6029325" cy="3429000"/>
          </a:xfrm>
          <a:prstGeom prst="rect">
            <a:avLst/>
          </a:prstGeom>
          <a:noFill/>
          <a:ln w="9525">
            <a:noFill/>
            <a:miter lim="800000"/>
            <a:headEnd/>
            <a:tailEnd/>
          </a:ln>
        </p:spPr>
      </p:pic>
      <p:pic>
        <p:nvPicPr>
          <p:cNvPr id="3080" name="Picture 20"/>
          <p:cNvPicPr>
            <a:picLocks noChangeAspect="1" noChangeArrowheads="1"/>
          </p:cNvPicPr>
          <p:nvPr/>
        </p:nvPicPr>
        <p:blipFill>
          <a:blip r:embed="rId3" cstate="print"/>
          <a:srcRect/>
          <a:stretch>
            <a:fillRect/>
          </a:stretch>
        </p:blipFill>
        <p:spPr bwMode="auto">
          <a:xfrm>
            <a:off x="350838" y="1524000"/>
            <a:ext cx="2392362" cy="2609850"/>
          </a:xfrm>
          <a:prstGeom prst="rect">
            <a:avLst/>
          </a:prstGeom>
          <a:noFill/>
          <a:ln w="9525">
            <a:noFill/>
            <a:miter lim="800000"/>
            <a:headEnd/>
            <a:tailEnd/>
          </a:ln>
        </p:spPr>
      </p:pic>
      <p:pic>
        <p:nvPicPr>
          <p:cNvPr id="3081" name="Picture 21"/>
          <p:cNvPicPr>
            <a:picLocks noChangeAspect="1" noChangeArrowheads="1"/>
          </p:cNvPicPr>
          <p:nvPr/>
        </p:nvPicPr>
        <p:blipFill>
          <a:blip r:embed="rId4" cstate="print"/>
          <a:srcRect/>
          <a:stretch>
            <a:fillRect/>
          </a:stretch>
        </p:blipFill>
        <p:spPr bwMode="auto">
          <a:xfrm>
            <a:off x="304800" y="4284663"/>
            <a:ext cx="2454275" cy="1506537"/>
          </a:xfrm>
          <a:prstGeom prst="rect">
            <a:avLst/>
          </a:prstGeom>
          <a:noFill/>
          <a:ln w="9525">
            <a:noFill/>
            <a:miter lim="800000"/>
            <a:headEnd/>
            <a:tailEnd/>
          </a:ln>
        </p:spPr>
      </p:pic>
      <p:sp>
        <p:nvSpPr>
          <p:cNvPr id="3082" name="TextBox 9"/>
          <p:cNvSpPr txBox="1">
            <a:spLocks noChangeArrowheads="1"/>
          </p:cNvSpPr>
          <p:nvPr/>
        </p:nvSpPr>
        <p:spPr bwMode="auto">
          <a:xfrm>
            <a:off x="1981200" y="1600200"/>
            <a:ext cx="838200" cy="708025"/>
          </a:xfrm>
          <a:prstGeom prst="rect">
            <a:avLst/>
          </a:prstGeom>
          <a:noFill/>
          <a:ln w="9525">
            <a:noFill/>
            <a:miter lim="800000"/>
            <a:headEnd/>
            <a:tailEnd/>
          </a:ln>
          <a:effectLst>
            <a:outerShdw blurRad="50800" dist="38100" dir="2700000" algn="tl" rotWithShape="0">
              <a:prstClr val="black">
                <a:alpha val="40000"/>
              </a:prstClr>
            </a:outerShdw>
          </a:effectLst>
        </p:spPr>
        <p:txBody>
          <a:bodyPr>
            <a:spAutoFit/>
          </a:bodyPr>
          <a:lstStyle/>
          <a:p>
            <a:pPr>
              <a:defRPr/>
            </a:pPr>
            <a:r>
              <a:rPr lang="en-US" sz="4000" dirty="0">
                <a:solidFill>
                  <a:schemeClr val="bg1"/>
                </a:solidFill>
              </a:rPr>
              <a:t>X</a:t>
            </a:r>
          </a:p>
        </p:txBody>
      </p:sp>
      <p:sp>
        <p:nvSpPr>
          <p:cNvPr id="3083" name="TextBox 10"/>
          <p:cNvSpPr txBox="1">
            <a:spLocks noChangeArrowheads="1"/>
          </p:cNvSpPr>
          <p:nvPr/>
        </p:nvSpPr>
        <p:spPr bwMode="auto">
          <a:xfrm>
            <a:off x="1905000" y="4724400"/>
            <a:ext cx="838200" cy="708025"/>
          </a:xfrm>
          <a:prstGeom prst="rect">
            <a:avLst/>
          </a:prstGeom>
          <a:noFill/>
          <a:ln w="9525">
            <a:noFill/>
            <a:miter lim="800000"/>
            <a:headEnd/>
            <a:tailEnd/>
          </a:ln>
          <a:effectLst>
            <a:outerShdw blurRad="50800" dist="38100" dir="2700000" algn="tl" rotWithShape="0">
              <a:prstClr val="black">
                <a:alpha val="40000"/>
              </a:prstClr>
            </a:outerShdw>
          </a:effectLst>
        </p:spPr>
        <p:txBody>
          <a:bodyPr>
            <a:spAutoFit/>
          </a:bodyPr>
          <a:lstStyle/>
          <a:p>
            <a:pPr>
              <a:defRPr/>
            </a:pPr>
            <a:r>
              <a:rPr lang="en-US" sz="4000" dirty="0">
                <a:solidFill>
                  <a:schemeClr val="bg1"/>
                </a:solidFill>
              </a:rPr>
              <a:t>X</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762</TotalTime>
  <Words>55</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Gill Sans MT</vt:lpstr>
      <vt:lpstr>Default Design</vt:lpstr>
      <vt:lpstr>PowerPoint Presentation</vt:lpstr>
    </vt:vector>
  </TitlesOfParts>
  <Company>ITSO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Stop Sticks-slide-template_8-17_yellow</dc:title>
  <dc:creator>hul6</dc:creator>
  <dc:description/>
  <cp:lastModifiedBy>Novicki, Emily (CDC/NIOSH/OD)</cp:lastModifiedBy>
  <cp:revision>86</cp:revision>
  <dcterms:created xsi:type="dcterms:W3CDTF">2009-04-22T19:37:23Z</dcterms:created>
  <dcterms:modified xsi:type="dcterms:W3CDTF">2019-05-15T21:46:14Z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Stop Sticks-slide-template_8-17_yellow</vt:lpwstr>
  </property>
  <property fmtid="{D5CDD505-2E9C-101B-9397-08002B2CF9AE}" pid="3" name="SlideDescription">
    <vt:lpwstr/>
  </property>
</Properties>
</file>