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Know your Risk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590550" y="1000125"/>
          <a:ext cx="82867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hart" r:id="rId3" imgW="8372490" imgH="4619549" progId="Excel.Sheet.8">
                  <p:embed/>
                </p:oleObj>
              </mc:Choice>
              <mc:Fallback>
                <p:oleObj name="Chart" r:id="rId3" imgW="8372490" imgH="4619549" progId="Excel.Shee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1000125"/>
                        <a:ext cx="8286750" cy="457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1029" name="Rectangle 37"/>
          <p:cNvSpPr>
            <a:spLocks noChangeArrowheads="1"/>
          </p:cNvSpPr>
          <p:nvPr/>
        </p:nvSpPr>
        <p:spPr bwMode="auto">
          <a:xfrm>
            <a:off x="1501775" y="5545138"/>
            <a:ext cx="6627813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600" dirty="0">
                <a:latin typeface="Gill Sans MT" pitchFamily="34" charset="0"/>
              </a:rPr>
              <a:t>Reported OR occurrences: </a:t>
            </a:r>
            <a:r>
              <a:rPr lang="en-US" sz="1600" i="1" dirty="0">
                <a:latin typeface="Gill Sans MT" pitchFamily="34" charset="0"/>
              </a:rPr>
              <a:t>[insert months range (e.g., Jan – Nov ’08)]</a:t>
            </a:r>
          </a:p>
        </p:txBody>
      </p:sp>
      <p:sp>
        <p:nvSpPr>
          <p:cNvPr id="1030" name="Text Box 40"/>
          <p:cNvSpPr txBox="1">
            <a:spLocks noChangeArrowheads="1"/>
          </p:cNvSpPr>
          <p:nvPr/>
        </p:nvSpPr>
        <p:spPr bwMode="auto">
          <a:xfrm>
            <a:off x="2932113" y="3000375"/>
            <a:ext cx="4002087" cy="4619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>
                <a:latin typeface="Gill Sans MT" pitchFamily="34" charset="0"/>
              </a:rPr>
              <a:t>provide specific n-sizes for each type of exposure (delete this text box and the arrows)</a:t>
            </a:r>
          </a:p>
        </p:txBody>
      </p:sp>
      <p:sp>
        <p:nvSpPr>
          <p:cNvPr id="1031" name="Line 41"/>
          <p:cNvSpPr>
            <a:spLocks noChangeShapeType="1"/>
          </p:cNvSpPr>
          <p:nvPr/>
        </p:nvSpPr>
        <p:spPr bwMode="auto">
          <a:xfrm flipH="1" flipV="1">
            <a:off x="2057400" y="2057400"/>
            <a:ext cx="8382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32" name="Line 42"/>
          <p:cNvSpPr>
            <a:spLocks noChangeShapeType="1"/>
          </p:cNvSpPr>
          <p:nvPr/>
        </p:nvSpPr>
        <p:spPr bwMode="auto">
          <a:xfrm flipH="1">
            <a:off x="2803525" y="3532188"/>
            <a:ext cx="185738" cy="246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33" name="Rectangle 47"/>
          <p:cNvSpPr>
            <a:spLocks noChangeArrowheads="1"/>
          </p:cNvSpPr>
          <p:nvPr/>
        </p:nvSpPr>
        <p:spPr bwMode="auto">
          <a:xfrm>
            <a:off x="4948238" y="2241550"/>
            <a:ext cx="32035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latin typeface="Gill Sans MT" pitchFamily="34" charset="0"/>
              </a:rPr>
              <a:t>N = [insert total number of exposures]</a:t>
            </a: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57200" y="63214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1000" y="6096000"/>
            <a:ext cx="1905000" cy="7620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57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Default Design</vt:lpstr>
      <vt:lpstr>Chart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86</cp:revision>
  <dcterms:created xsi:type="dcterms:W3CDTF">2009-04-22T19:37:23Z</dcterms:created>
  <dcterms:modified xsi:type="dcterms:W3CDTF">2019-05-15T21:11:49Z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