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1200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099F63-4D18-4135-849B-4ABDABEECD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Know your Risk.jp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BD89CC84-6B8E-440A-8484-12BFFBC61F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1" name="Picture 10" descr="logo.jpg"/>
          <p:cNvPicPr>
            <a:picLocks noChangeAspect="1"/>
          </p:cNvPicPr>
          <p:nvPr userDrawn="1"/>
        </p:nvPicPr>
        <p:blipFill>
          <a:blip r:embed="rId4" cstate="print"/>
          <a:srcRect t="9196" r="3571" b="8036"/>
          <a:stretch>
            <a:fillRect/>
          </a:stretch>
        </p:blipFill>
        <p:spPr>
          <a:xfrm>
            <a:off x="219076" y="152400"/>
            <a:ext cx="1983036" cy="6858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Text Box 36"/>
          <p:cNvSpPr txBox="1">
            <a:spLocks noChangeArrowheads="1"/>
          </p:cNvSpPr>
          <p:nvPr/>
        </p:nvSpPr>
        <p:spPr bwMode="auto">
          <a:xfrm>
            <a:off x="4724400" y="6553200"/>
            <a:ext cx="4321175" cy="2159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/>
            <a:r>
              <a:rPr lang="en-US" sz="1400">
                <a:solidFill>
                  <a:srgbClr val="25408F"/>
                </a:solidFill>
                <a:latin typeface="Gill Sans MT" pitchFamily="34" charset="0"/>
              </a:rPr>
              <a:t>For more information contact [insert name]: ext. 9999</a:t>
            </a:r>
          </a:p>
        </p:txBody>
      </p:sp>
      <p:sp>
        <p:nvSpPr>
          <p:cNvPr id="1029" name="Rectangle 49"/>
          <p:cNvSpPr>
            <a:spLocks noChangeArrowheads="1"/>
          </p:cNvSpPr>
          <p:nvPr/>
        </p:nvSpPr>
        <p:spPr bwMode="auto">
          <a:xfrm>
            <a:off x="381000" y="6245225"/>
            <a:ext cx="16986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i="1">
                <a:latin typeface="Gill Sans MT" pitchFamily="34" charset="0"/>
              </a:rPr>
              <a:t>Insert facility logo here</a:t>
            </a:r>
          </a:p>
        </p:txBody>
      </p:sp>
      <p:sp>
        <p:nvSpPr>
          <p:cNvPr id="51" name="Rectangle 50"/>
          <p:cNvSpPr/>
          <p:nvPr/>
        </p:nvSpPr>
        <p:spPr>
          <a:xfrm>
            <a:off x="304800" y="6019800"/>
            <a:ext cx="1905000" cy="762000"/>
          </a:xfrm>
          <a:prstGeom prst="rect">
            <a:avLst/>
          </a:prstGeom>
          <a:noFill/>
          <a:ln w="12700">
            <a:solidFill>
              <a:srgbClr val="D9E02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aphicFrame>
        <p:nvGraphicFramePr>
          <p:cNvPr id="1026" name="Object 3"/>
          <p:cNvGraphicFramePr>
            <a:graphicFrameLocks noChangeAspect="1"/>
          </p:cNvGraphicFramePr>
          <p:nvPr/>
        </p:nvGraphicFramePr>
        <p:xfrm>
          <a:off x="914400" y="2362200"/>
          <a:ext cx="7229475" cy="3676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" name="Worksheet" r:id="rId3" imgW="7229551" imgH="3676802" progId="Excel.Sheet.8">
                  <p:embed/>
                </p:oleObj>
              </mc:Choice>
              <mc:Fallback>
                <p:oleObj name="Worksheet" r:id="rId3" imgW="7229551" imgH="3676802" progId="Excel.Sheet.8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2362200"/>
                        <a:ext cx="7229475" cy="36766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1" name="Text Box 10"/>
          <p:cNvSpPr txBox="1">
            <a:spLocks noChangeArrowheads="1"/>
          </p:cNvSpPr>
          <p:nvPr/>
        </p:nvSpPr>
        <p:spPr bwMode="auto">
          <a:xfrm>
            <a:off x="887413" y="1271900"/>
            <a:ext cx="6656387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000" dirty="0">
                <a:latin typeface="Gill Sans MT" pitchFamily="34" charset="0"/>
              </a:rPr>
              <a:t>In 2007–2008, the [facility name] operating room staff made up </a:t>
            </a:r>
            <a:r>
              <a:rPr lang="en-US" sz="2000" b="1" dirty="0">
                <a:latin typeface="Gill Sans MT" pitchFamily="34" charset="0"/>
              </a:rPr>
              <a:t>5% of the overall</a:t>
            </a:r>
            <a:r>
              <a:rPr lang="en-US" sz="2000" dirty="0">
                <a:latin typeface="Gill Sans MT" pitchFamily="34" charset="0"/>
              </a:rPr>
              <a:t> [facility name] workforce, but accounted for </a:t>
            </a:r>
            <a:r>
              <a:rPr lang="en-US" sz="2000" b="1" dirty="0">
                <a:latin typeface="Gill Sans MT" pitchFamily="34" charset="0"/>
              </a:rPr>
              <a:t>26% of reported sharps injuries.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748</TotalTime>
  <Words>49</Words>
  <Application>Microsoft Office PowerPoint</Application>
  <PresentationFormat>On-screen Show (4:3)</PresentationFormat>
  <Paragraphs>3</Paragraphs>
  <Slides>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Gill Sans MT</vt:lpstr>
      <vt:lpstr>Default Design</vt:lpstr>
      <vt:lpstr>Worksheet</vt:lpstr>
      <vt:lpstr>PowerPoint Presentation</vt:lpstr>
    </vt:vector>
  </TitlesOfParts>
  <Company>ITSO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Stop Sticks-slide-template_8-17_yellow</dc:title>
  <dc:creator>hul6</dc:creator>
  <dc:description/>
  <cp:lastModifiedBy>Novicki, Emily (CDC/NIOSH/OD)</cp:lastModifiedBy>
  <cp:revision>86</cp:revision>
  <dcterms:created xsi:type="dcterms:W3CDTF">2009-04-22T19:37:23Z</dcterms:created>
  <dcterms:modified xsi:type="dcterms:W3CDTF">2019-05-15T21:22:33Z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">
    <vt:lpwstr>Stop Sticks-slide-template_8-17_yellow</vt:lpwstr>
  </property>
  <property fmtid="{D5CDD505-2E9C-101B-9397-08002B2CF9AE}" pid="3" name="SlideDescription">
    <vt:lpwstr/>
  </property>
</Properties>
</file>