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tt" ContentType="text/vt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661" r:id="rId5"/>
  </p:sldMasterIdLst>
  <p:notesMasterIdLst>
    <p:notesMasterId r:id="rId31"/>
  </p:notesMasterIdLst>
  <p:sldIdLst>
    <p:sldId id="317" r:id="rId6"/>
    <p:sldId id="341" r:id="rId7"/>
    <p:sldId id="324" r:id="rId8"/>
    <p:sldId id="339" r:id="rId9"/>
    <p:sldId id="340" r:id="rId10"/>
    <p:sldId id="288" r:id="rId11"/>
    <p:sldId id="335" r:id="rId12"/>
    <p:sldId id="289" r:id="rId13"/>
    <p:sldId id="259" r:id="rId14"/>
    <p:sldId id="296" r:id="rId15"/>
    <p:sldId id="330" r:id="rId16"/>
    <p:sldId id="298" r:id="rId17"/>
    <p:sldId id="261" r:id="rId18"/>
    <p:sldId id="328" r:id="rId19"/>
    <p:sldId id="329" r:id="rId20"/>
    <p:sldId id="262" r:id="rId21"/>
    <p:sldId id="308" r:id="rId22"/>
    <p:sldId id="331" r:id="rId23"/>
    <p:sldId id="333" r:id="rId24"/>
    <p:sldId id="332" r:id="rId25"/>
    <p:sldId id="342" r:id="rId26"/>
    <p:sldId id="343" r:id="rId27"/>
    <p:sldId id="344" r:id="rId28"/>
    <p:sldId id="345" r:id="rId29"/>
    <p:sldId id="346" r:id="rId30"/>
  </p:sldIdLst>
  <p:sldSz cx="9144000" cy="6858000" type="screen4x3"/>
  <p:notesSz cx="7010400" cy="9223375"/>
  <p:embeddedFontLst>
    <p:embeddedFont>
      <p:font typeface="Bradley Hand ITC" panose="03070402050302030203" pitchFamily="66" charset="0"/>
      <p:regular r:id="rId32"/>
    </p:embeddedFont>
    <p:embeddedFont>
      <p:font typeface="Myriad Pro" panose="020B0503030403020204" charset="0"/>
      <p:regular r:id="rId33"/>
      <p:bold r:id="rId34"/>
      <p:italic r:id="rId35"/>
      <p:boldItalic r:id="rId36"/>
    </p:embeddedFont>
    <p:embeddedFont>
      <p:font typeface="Papyrus" panose="03070502060502030205" pitchFamily="66" charset="0"/>
      <p:regular r:id="rId37"/>
    </p:embeddedFont>
  </p:embeddedFontLst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5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ebecca J Guerin" initials="RJG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396A"/>
    <a:srgbClr val="DEE7F6"/>
    <a:srgbClr val="F050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AAFD95-DC53-4B2B-9EB6-F747FA90AA88}" v="95" dt="2024-08-22T18:20:40.6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57" autoAdjust="0"/>
    <p:restoredTop sz="86385" autoAdjust="0"/>
  </p:normalViewPr>
  <p:slideViewPr>
    <p:cSldViewPr>
      <p:cViewPr varScale="1">
        <p:scale>
          <a:sx n="61" d="100"/>
          <a:sy n="61" d="100"/>
        </p:scale>
        <p:origin x="115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82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92" d="100"/>
          <a:sy n="92" d="100"/>
        </p:scale>
        <p:origin x="-3450" y="-120"/>
      </p:cViewPr>
      <p:guideLst>
        <p:guide orient="horz" pos="2905"/>
        <p:guide pos="2208"/>
      </p:guideLst>
    </p:cSldViewPr>
  </p:notesViewPr>
  <p:gridSpacing cx="457200" cy="457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commentAuthors" Target="commentAuthors.xml"/><Relationship Id="rId21" Type="http://schemas.openxmlformats.org/officeDocument/2006/relationships/slide" Target="slides/slide16.xml"/><Relationship Id="rId34" Type="http://schemas.openxmlformats.org/officeDocument/2006/relationships/font" Target="fonts/font3.fntdata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5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4.fntdata"/><Relationship Id="rId43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2.fntdata"/><Relationship Id="rId38" Type="http://schemas.openxmlformats.org/officeDocument/2006/relationships/tags" Target="tags/tag1.xml"/><Relationship Id="rId20" Type="http://schemas.openxmlformats.org/officeDocument/2006/relationships/slide" Target="slides/slide15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vin Baker" userId="e39f6c46-8d78-47b8-bc71-1b661559f9e1" providerId="ADAL" clId="{02AAFD95-DC53-4B2B-9EB6-F747FA90AA88}"/>
    <pc:docChg chg="undo redo custSel modSld">
      <pc:chgData name="Devin Baker" userId="e39f6c46-8d78-47b8-bc71-1b661559f9e1" providerId="ADAL" clId="{02AAFD95-DC53-4B2B-9EB6-F747FA90AA88}" dt="2024-08-22T18:20:40.654" v="638" actId="20577"/>
      <pc:docMkLst>
        <pc:docMk/>
      </pc:docMkLst>
      <pc:sldChg chg="modSp mod">
        <pc:chgData name="Devin Baker" userId="e39f6c46-8d78-47b8-bc71-1b661559f9e1" providerId="ADAL" clId="{02AAFD95-DC53-4B2B-9EB6-F747FA90AA88}" dt="2024-08-22T18:18:27.262" v="609" actId="962"/>
        <pc:sldMkLst>
          <pc:docMk/>
          <pc:sldMk cId="2647636479" sldId="259"/>
        </pc:sldMkLst>
        <pc:spChg chg="mod">
          <ac:chgData name="Devin Baker" userId="e39f6c46-8d78-47b8-bc71-1b661559f9e1" providerId="ADAL" clId="{02AAFD95-DC53-4B2B-9EB6-F747FA90AA88}" dt="2024-08-22T18:03:54.928" v="178" actId="962"/>
          <ac:spMkLst>
            <pc:docMk/>
            <pc:sldMk cId="2647636479" sldId="259"/>
            <ac:spMk id="5" creationId="{00000000-0000-0000-0000-000000000000}"/>
          </ac:spMkLst>
        </pc:spChg>
        <pc:spChg chg="mod">
          <ac:chgData name="Devin Baker" userId="e39f6c46-8d78-47b8-bc71-1b661559f9e1" providerId="ADAL" clId="{02AAFD95-DC53-4B2B-9EB6-F747FA90AA88}" dt="2024-08-22T18:03:57.470" v="179" actId="962"/>
          <ac:spMkLst>
            <pc:docMk/>
            <pc:sldMk cId="2647636479" sldId="259"/>
            <ac:spMk id="6" creationId="{00000000-0000-0000-0000-000000000000}"/>
          </ac:spMkLst>
        </pc:spChg>
        <pc:spChg chg="mod">
          <ac:chgData name="Devin Baker" userId="e39f6c46-8d78-47b8-bc71-1b661559f9e1" providerId="ADAL" clId="{02AAFD95-DC53-4B2B-9EB6-F747FA90AA88}" dt="2024-08-22T18:18:27.262" v="609" actId="962"/>
          <ac:spMkLst>
            <pc:docMk/>
            <pc:sldMk cId="2647636479" sldId="259"/>
            <ac:spMk id="7" creationId="{00000000-0000-0000-0000-000000000000}"/>
          </ac:spMkLst>
        </pc:spChg>
        <pc:spChg chg="mod">
          <ac:chgData name="Devin Baker" userId="e39f6c46-8d78-47b8-bc71-1b661559f9e1" providerId="ADAL" clId="{02AAFD95-DC53-4B2B-9EB6-F747FA90AA88}" dt="2024-08-22T18:04:57.981" v="183" actId="962"/>
          <ac:spMkLst>
            <pc:docMk/>
            <pc:sldMk cId="2647636479" sldId="259"/>
            <ac:spMk id="8" creationId="{00000000-0000-0000-0000-000000000000}"/>
          </ac:spMkLst>
        </pc:spChg>
        <pc:spChg chg="mod">
          <ac:chgData name="Devin Baker" userId="e39f6c46-8d78-47b8-bc71-1b661559f9e1" providerId="ADAL" clId="{02AAFD95-DC53-4B2B-9EB6-F747FA90AA88}" dt="2024-08-22T18:18:23.753" v="608" actId="13244"/>
          <ac:spMkLst>
            <pc:docMk/>
            <pc:sldMk cId="2647636479" sldId="259"/>
            <ac:spMk id="13" creationId="{00000000-0000-0000-0000-000000000000}"/>
          </ac:spMkLst>
        </pc:spChg>
        <pc:grpChg chg="mod">
          <ac:chgData name="Devin Baker" userId="e39f6c46-8d78-47b8-bc71-1b661559f9e1" providerId="ADAL" clId="{02AAFD95-DC53-4B2B-9EB6-F747FA90AA88}" dt="2024-08-22T18:03:06.154" v="169" actId="962"/>
          <ac:grpSpMkLst>
            <pc:docMk/>
            <pc:sldMk cId="2647636479" sldId="259"/>
            <ac:grpSpMk id="14" creationId="{00000000-0000-0000-0000-000000000000}"/>
          </ac:grpSpMkLst>
        </pc:grpChg>
      </pc:sldChg>
      <pc:sldChg chg="modSp mod">
        <pc:chgData name="Devin Baker" userId="e39f6c46-8d78-47b8-bc71-1b661559f9e1" providerId="ADAL" clId="{02AAFD95-DC53-4B2B-9EB6-F747FA90AA88}" dt="2024-08-22T18:19:29.468" v="614" actId="13244"/>
        <pc:sldMkLst>
          <pc:docMk/>
          <pc:sldMk cId="2901915163" sldId="261"/>
        </pc:sldMkLst>
        <pc:spChg chg="mod">
          <ac:chgData name="Devin Baker" userId="e39f6c46-8d78-47b8-bc71-1b661559f9e1" providerId="ADAL" clId="{02AAFD95-DC53-4B2B-9EB6-F747FA90AA88}" dt="2024-08-22T18:09:47.109" v="440" actId="962"/>
          <ac:spMkLst>
            <pc:docMk/>
            <pc:sldMk cId="2901915163" sldId="261"/>
            <ac:spMk id="5" creationId="{00000000-0000-0000-0000-000000000000}"/>
          </ac:spMkLst>
        </pc:spChg>
        <pc:spChg chg="mod">
          <ac:chgData name="Devin Baker" userId="e39f6c46-8d78-47b8-bc71-1b661559f9e1" providerId="ADAL" clId="{02AAFD95-DC53-4B2B-9EB6-F747FA90AA88}" dt="2024-08-22T18:09:54.337" v="443" actId="962"/>
          <ac:spMkLst>
            <pc:docMk/>
            <pc:sldMk cId="2901915163" sldId="261"/>
            <ac:spMk id="6" creationId="{00000000-0000-0000-0000-000000000000}"/>
          </ac:spMkLst>
        </pc:spChg>
        <pc:spChg chg="mod">
          <ac:chgData name="Devin Baker" userId="e39f6c46-8d78-47b8-bc71-1b661559f9e1" providerId="ADAL" clId="{02AAFD95-DC53-4B2B-9EB6-F747FA90AA88}" dt="2024-08-22T18:10:00.230" v="445" actId="962"/>
          <ac:spMkLst>
            <pc:docMk/>
            <pc:sldMk cId="2901915163" sldId="261"/>
            <ac:spMk id="7" creationId="{00000000-0000-0000-0000-000000000000}"/>
          </ac:spMkLst>
        </pc:spChg>
        <pc:spChg chg="mod">
          <ac:chgData name="Devin Baker" userId="e39f6c46-8d78-47b8-bc71-1b661559f9e1" providerId="ADAL" clId="{02AAFD95-DC53-4B2B-9EB6-F747FA90AA88}" dt="2024-08-22T18:10:11.455" v="447" actId="962"/>
          <ac:spMkLst>
            <pc:docMk/>
            <pc:sldMk cId="2901915163" sldId="261"/>
            <ac:spMk id="8" creationId="{00000000-0000-0000-0000-000000000000}"/>
          </ac:spMkLst>
        </pc:spChg>
        <pc:spChg chg="mod">
          <ac:chgData name="Devin Baker" userId="e39f6c46-8d78-47b8-bc71-1b661559f9e1" providerId="ADAL" clId="{02AAFD95-DC53-4B2B-9EB6-F747FA90AA88}" dt="2024-08-22T18:19:29.468" v="614" actId="13244"/>
          <ac:spMkLst>
            <pc:docMk/>
            <pc:sldMk cId="2901915163" sldId="261"/>
            <ac:spMk id="14" creationId="{00000000-0000-0000-0000-000000000000}"/>
          </ac:spMkLst>
        </pc:spChg>
        <pc:grpChg chg="mod">
          <ac:chgData name="Devin Baker" userId="e39f6c46-8d78-47b8-bc71-1b661559f9e1" providerId="ADAL" clId="{02AAFD95-DC53-4B2B-9EB6-F747FA90AA88}" dt="2024-08-22T18:03:10.861" v="171" actId="962"/>
          <ac:grpSpMkLst>
            <pc:docMk/>
            <pc:sldMk cId="2901915163" sldId="261"/>
            <ac:grpSpMk id="15" creationId="{00000000-0000-0000-0000-000000000000}"/>
          </ac:grpSpMkLst>
        </pc:grpChg>
      </pc:sldChg>
      <pc:sldChg chg="addSp modSp mod">
        <pc:chgData name="Devin Baker" userId="e39f6c46-8d78-47b8-bc71-1b661559f9e1" providerId="ADAL" clId="{02AAFD95-DC53-4B2B-9EB6-F747FA90AA88}" dt="2024-08-22T18:19:38.260" v="615" actId="13244"/>
        <pc:sldMkLst>
          <pc:docMk/>
          <pc:sldMk cId="2150843749" sldId="262"/>
        </pc:sldMkLst>
        <pc:spChg chg="mod">
          <ac:chgData name="Devin Baker" userId="e39f6c46-8d78-47b8-bc71-1b661559f9e1" providerId="ADAL" clId="{02AAFD95-DC53-4B2B-9EB6-F747FA90AA88}" dt="2024-08-22T18:10:39.646" v="452" actId="962"/>
          <ac:spMkLst>
            <pc:docMk/>
            <pc:sldMk cId="2150843749" sldId="262"/>
            <ac:spMk id="5" creationId="{00000000-0000-0000-0000-000000000000}"/>
          </ac:spMkLst>
        </pc:spChg>
        <pc:spChg chg="mod">
          <ac:chgData name="Devin Baker" userId="e39f6c46-8d78-47b8-bc71-1b661559f9e1" providerId="ADAL" clId="{02AAFD95-DC53-4B2B-9EB6-F747FA90AA88}" dt="2024-08-22T18:10:45.577" v="455" actId="962"/>
          <ac:spMkLst>
            <pc:docMk/>
            <pc:sldMk cId="2150843749" sldId="262"/>
            <ac:spMk id="6" creationId="{00000000-0000-0000-0000-000000000000}"/>
          </ac:spMkLst>
        </pc:spChg>
        <pc:spChg chg="mod">
          <ac:chgData name="Devin Baker" userId="e39f6c46-8d78-47b8-bc71-1b661559f9e1" providerId="ADAL" clId="{02AAFD95-DC53-4B2B-9EB6-F747FA90AA88}" dt="2024-08-22T18:11:03.441" v="457" actId="962"/>
          <ac:spMkLst>
            <pc:docMk/>
            <pc:sldMk cId="2150843749" sldId="262"/>
            <ac:spMk id="7" creationId="{00000000-0000-0000-0000-000000000000}"/>
          </ac:spMkLst>
        </pc:spChg>
        <pc:spChg chg="mod">
          <ac:chgData name="Devin Baker" userId="e39f6c46-8d78-47b8-bc71-1b661559f9e1" providerId="ADAL" clId="{02AAFD95-DC53-4B2B-9EB6-F747FA90AA88}" dt="2024-08-22T18:11:17.211" v="459" actId="962"/>
          <ac:spMkLst>
            <pc:docMk/>
            <pc:sldMk cId="2150843749" sldId="262"/>
            <ac:spMk id="8" creationId="{00000000-0000-0000-0000-000000000000}"/>
          </ac:spMkLst>
        </pc:spChg>
        <pc:spChg chg="mod">
          <ac:chgData name="Devin Baker" userId="e39f6c46-8d78-47b8-bc71-1b661559f9e1" providerId="ADAL" clId="{02AAFD95-DC53-4B2B-9EB6-F747FA90AA88}" dt="2024-08-22T18:19:38.260" v="615" actId="13244"/>
          <ac:spMkLst>
            <pc:docMk/>
            <pc:sldMk cId="2150843749" sldId="262"/>
            <ac:spMk id="13" creationId="{00000000-0000-0000-0000-000000000000}"/>
          </ac:spMkLst>
        </pc:spChg>
        <pc:grpChg chg="add mod">
          <ac:chgData name="Devin Baker" userId="e39f6c46-8d78-47b8-bc71-1b661559f9e1" providerId="ADAL" clId="{02AAFD95-DC53-4B2B-9EB6-F747FA90AA88}" dt="2024-08-22T18:03:20.576" v="172"/>
          <ac:grpSpMkLst>
            <pc:docMk/>
            <pc:sldMk cId="2150843749" sldId="262"/>
            <ac:grpSpMk id="2" creationId="{DBF85B18-612E-5C9E-94B6-B7532B40511F}"/>
          </ac:grpSpMkLst>
        </pc:grpChg>
        <pc:picChg chg="mod">
          <ac:chgData name="Devin Baker" userId="e39f6c46-8d78-47b8-bc71-1b661559f9e1" providerId="ADAL" clId="{02AAFD95-DC53-4B2B-9EB6-F747FA90AA88}" dt="2024-08-22T18:03:20.576" v="172"/>
          <ac:picMkLst>
            <pc:docMk/>
            <pc:sldMk cId="2150843749" sldId="262"/>
            <ac:picMk id="3" creationId="{43A9E1E0-BB47-E375-8583-4B5496FC7BD1}"/>
          </ac:picMkLst>
        </pc:picChg>
        <pc:picChg chg="mod">
          <ac:chgData name="Devin Baker" userId="e39f6c46-8d78-47b8-bc71-1b661559f9e1" providerId="ADAL" clId="{02AAFD95-DC53-4B2B-9EB6-F747FA90AA88}" dt="2024-08-22T18:03:20.576" v="172"/>
          <ac:picMkLst>
            <pc:docMk/>
            <pc:sldMk cId="2150843749" sldId="262"/>
            <ac:picMk id="4" creationId="{3EFE8D74-1ACE-BBDD-D995-083C5F2DF811}"/>
          </ac:picMkLst>
        </pc:picChg>
      </pc:sldChg>
      <pc:sldChg chg="modSp mod">
        <pc:chgData name="Devin Baker" userId="e39f6c46-8d78-47b8-bc71-1b661559f9e1" providerId="ADAL" clId="{02AAFD95-DC53-4B2B-9EB6-F747FA90AA88}" dt="2024-08-22T18:18:00.447" v="605" actId="13244"/>
        <pc:sldMkLst>
          <pc:docMk/>
          <pc:sldMk cId="1104146545" sldId="288"/>
        </pc:sldMkLst>
        <pc:spChg chg="mod">
          <ac:chgData name="Devin Baker" userId="e39f6c46-8d78-47b8-bc71-1b661559f9e1" providerId="ADAL" clId="{02AAFD95-DC53-4B2B-9EB6-F747FA90AA88}" dt="2024-08-22T18:03:43.997" v="173" actId="962"/>
          <ac:spMkLst>
            <pc:docMk/>
            <pc:sldMk cId="1104146545" sldId="288"/>
            <ac:spMk id="8" creationId="{00000000-0000-0000-0000-000000000000}"/>
          </ac:spMkLst>
        </pc:spChg>
        <pc:spChg chg="mod">
          <ac:chgData name="Devin Baker" userId="e39f6c46-8d78-47b8-bc71-1b661559f9e1" providerId="ADAL" clId="{02AAFD95-DC53-4B2B-9EB6-F747FA90AA88}" dt="2024-08-22T18:18:00.447" v="605" actId="13244"/>
          <ac:spMkLst>
            <pc:docMk/>
            <pc:sldMk cId="1104146545" sldId="288"/>
            <ac:spMk id="21506" creationId="{00000000-0000-0000-0000-000000000000}"/>
          </ac:spMkLst>
        </pc:spChg>
      </pc:sldChg>
      <pc:sldChg chg="modSp mod">
        <pc:chgData name="Devin Baker" userId="e39f6c46-8d78-47b8-bc71-1b661559f9e1" providerId="ADAL" clId="{02AAFD95-DC53-4B2B-9EB6-F747FA90AA88}" dt="2024-08-22T18:18:14.646" v="607" actId="13244"/>
        <pc:sldMkLst>
          <pc:docMk/>
          <pc:sldMk cId="1942961234" sldId="289"/>
        </pc:sldMkLst>
        <pc:spChg chg="mod">
          <ac:chgData name="Devin Baker" userId="e39f6c46-8d78-47b8-bc71-1b661559f9e1" providerId="ADAL" clId="{02AAFD95-DC53-4B2B-9EB6-F747FA90AA88}" dt="2024-08-22T18:03:48.005" v="175" actId="962"/>
          <ac:spMkLst>
            <pc:docMk/>
            <pc:sldMk cId="1942961234" sldId="289"/>
            <ac:spMk id="6" creationId="{00000000-0000-0000-0000-000000000000}"/>
          </ac:spMkLst>
        </pc:spChg>
        <pc:spChg chg="mod">
          <ac:chgData name="Devin Baker" userId="e39f6c46-8d78-47b8-bc71-1b661559f9e1" providerId="ADAL" clId="{02AAFD95-DC53-4B2B-9EB6-F747FA90AA88}" dt="2024-08-22T18:18:14.646" v="607" actId="13244"/>
          <ac:spMkLst>
            <pc:docMk/>
            <pc:sldMk cId="1942961234" sldId="289"/>
            <ac:spMk id="21506" creationId="{00000000-0000-0000-0000-000000000000}"/>
          </ac:spMkLst>
        </pc:spChg>
      </pc:sldChg>
      <pc:sldChg chg="modSp mod">
        <pc:chgData name="Devin Baker" userId="e39f6c46-8d78-47b8-bc71-1b661559f9e1" providerId="ADAL" clId="{02AAFD95-DC53-4B2B-9EB6-F747FA90AA88}" dt="2024-08-22T18:18:35.463" v="610" actId="13244"/>
        <pc:sldMkLst>
          <pc:docMk/>
          <pc:sldMk cId="1803912354" sldId="296"/>
        </pc:sldMkLst>
        <pc:spChg chg="mod">
          <ac:chgData name="Devin Baker" userId="e39f6c46-8d78-47b8-bc71-1b661559f9e1" providerId="ADAL" clId="{02AAFD95-DC53-4B2B-9EB6-F747FA90AA88}" dt="2024-08-22T18:08:55.776" v="430" actId="962"/>
          <ac:spMkLst>
            <pc:docMk/>
            <pc:sldMk cId="1803912354" sldId="296"/>
            <ac:spMk id="6" creationId="{00000000-0000-0000-0000-000000000000}"/>
          </ac:spMkLst>
        </pc:spChg>
        <pc:picChg chg="mod">
          <ac:chgData name="Devin Baker" userId="e39f6c46-8d78-47b8-bc71-1b661559f9e1" providerId="ADAL" clId="{02AAFD95-DC53-4B2B-9EB6-F747FA90AA88}" dt="2024-08-22T18:18:35.463" v="610" actId="13244"/>
          <ac:picMkLst>
            <pc:docMk/>
            <pc:sldMk cId="1803912354" sldId="296"/>
            <ac:picMk id="14" creationId="{00000000-0000-0000-0000-000000000000}"/>
          </ac:picMkLst>
        </pc:picChg>
      </pc:sldChg>
      <pc:sldChg chg="modSp mod">
        <pc:chgData name="Devin Baker" userId="e39f6c46-8d78-47b8-bc71-1b661559f9e1" providerId="ADAL" clId="{02AAFD95-DC53-4B2B-9EB6-F747FA90AA88}" dt="2024-08-22T18:18:54.411" v="613" actId="13244"/>
        <pc:sldMkLst>
          <pc:docMk/>
          <pc:sldMk cId="3150955725" sldId="298"/>
        </pc:sldMkLst>
        <pc:spChg chg="mod">
          <ac:chgData name="Devin Baker" userId="e39f6c46-8d78-47b8-bc71-1b661559f9e1" providerId="ADAL" clId="{02AAFD95-DC53-4B2B-9EB6-F747FA90AA88}" dt="2024-08-22T18:18:51.982" v="612" actId="13244"/>
          <ac:spMkLst>
            <pc:docMk/>
            <pc:sldMk cId="3150955725" sldId="298"/>
            <ac:spMk id="2" creationId="{00000000-0000-0000-0000-000000000000}"/>
          </ac:spMkLst>
        </pc:spChg>
        <pc:spChg chg="mod">
          <ac:chgData name="Devin Baker" userId="e39f6c46-8d78-47b8-bc71-1b661559f9e1" providerId="ADAL" clId="{02AAFD95-DC53-4B2B-9EB6-F747FA90AA88}" dt="2024-08-22T18:09:06.481" v="434" actId="962"/>
          <ac:spMkLst>
            <pc:docMk/>
            <pc:sldMk cId="3150955725" sldId="298"/>
            <ac:spMk id="3" creationId="{00000000-0000-0000-0000-000000000000}"/>
          </ac:spMkLst>
        </pc:spChg>
        <pc:spChg chg="mod">
          <ac:chgData name="Devin Baker" userId="e39f6c46-8d78-47b8-bc71-1b661559f9e1" providerId="ADAL" clId="{02AAFD95-DC53-4B2B-9EB6-F747FA90AA88}" dt="2024-08-22T18:09:25.872" v="437" actId="962"/>
          <ac:spMkLst>
            <pc:docMk/>
            <pc:sldMk cId="3150955725" sldId="298"/>
            <ac:spMk id="10" creationId="{00000000-0000-0000-0000-000000000000}"/>
          </ac:spMkLst>
        </pc:spChg>
        <pc:picChg chg="mod">
          <ac:chgData name="Devin Baker" userId="e39f6c46-8d78-47b8-bc71-1b661559f9e1" providerId="ADAL" clId="{02AAFD95-DC53-4B2B-9EB6-F747FA90AA88}" dt="2024-08-22T18:18:54.411" v="613" actId="13244"/>
          <ac:picMkLst>
            <pc:docMk/>
            <pc:sldMk cId="3150955725" sldId="298"/>
            <ac:picMk id="16" creationId="{00000000-0000-0000-0000-000000000000}"/>
          </ac:picMkLst>
        </pc:picChg>
      </pc:sldChg>
      <pc:sldChg chg="modSp mod">
        <pc:chgData name="Devin Baker" userId="e39f6c46-8d78-47b8-bc71-1b661559f9e1" providerId="ADAL" clId="{02AAFD95-DC53-4B2B-9EB6-F747FA90AA88}" dt="2024-08-22T18:19:44.794" v="616" actId="13244"/>
        <pc:sldMkLst>
          <pc:docMk/>
          <pc:sldMk cId="562496033" sldId="308"/>
        </pc:sldMkLst>
        <pc:spChg chg="mod">
          <ac:chgData name="Devin Baker" userId="e39f6c46-8d78-47b8-bc71-1b661559f9e1" providerId="ADAL" clId="{02AAFD95-DC53-4B2B-9EB6-F747FA90AA88}" dt="2024-08-22T18:11:21" v="460" actId="962"/>
          <ac:spMkLst>
            <pc:docMk/>
            <pc:sldMk cId="562496033" sldId="308"/>
            <ac:spMk id="7" creationId="{00000000-0000-0000-0000-000000000000}"/>
          </ac:spMkLst>
        </pc:spChg>
        <pc:spChg chg="mod">
          <ac:chgData name="Devin Baker" userId="e39f6c46-8d78-47b8-bc71-1b661559f9e1" providerId="ADAL" clId="{02AAFD95-DC53-4B2B-9EB6-F747FA90AA88}" dt="2024-08-22T18:19:44.794" v="616" actId="13244"/>
          <ac:spMkLst>
            <pc:docMk/>
            <pc:sldMk cId="562496033" sldId="308"/>
            <ac:spMk id="21506" creationId="{00000000-0000-0000-0000-000000000000}"/>
          </ac:spMkLst>
        </pc:spChg>
      </pc:sldChg>
      <pc:sldChg chg="addSp delSp modSp mod">
        <pc:chgData name="Devin Baker" userId="e39f6c46-8d78-47b8-bc71-1b661559f9e1" providerId="ADAL" clId="{02AAFD95-DC53-4B2B-9EB6-F747FA90AA88}" dt="2024-08-22T18:17:39.358" v="603" actId="13244"/>
        <pc:sldMkLst>
          <pc:docMk/>
          <pc:sldMk cId="361114277" sldId="317"/>
        </pc:sldMkLst>
        <pc:spChg chg="mod">
          <ac:chgData name="Devin Baker" userId="e39f6c46-8d78-47b8-bc71-1b661559f9e1" providerId="ADAL" clId="{02AAFD95-DC53-4B2B-9EB6-F747FA90AA88}" dt="2024-08-22T16:34:10.082" v="45" actId="1076"/>
          <ac:spMkLst>
            <pc:docMk/>
            <pc:sldMk cId="361114277" sldId="317"/>
            <ac:spMk id="2" creationId="{00000000-0000-0000-0000-000000000000}"/>
          </ac:spMkLst>
        </pc:spChg>
        <pc:spChg chg="mod">
          <ac:chgData name="Devin Baker" userId="e39f6c46-8d78-47b8-bc71-1b661559f9e1" providerId="ADAL" clId="{02AAFD95-DC53-4B2B-9EB6-F747FA90AA88}" dt="2024-08-22T18:16:00.660" v="581" actId="13244"/>
          <ac:spMkLst>
            <pc:docMk/>
            <pc:sldMk cId="361114277" sldId="317"/>
            <ac:spMk id="3" creationId="{00000000-0000-0000-0000-000000000000}"/>
          </ac:spMkLst>
        </pc:spChg>
        <pc:spChg chg="add del mod">
          <ac:chgData name="Devin Baker" userId="e39f6c46-8d78-47b8-bc71-1b661559f9e1" providerId="ADAL" clId="{02AAFD95-DC53-4B2B-9EB6-F747FA90AA88}" dt="2024-08-22T18:16:41.673" v="583" actId="478"/>
          <ac:spMkLst>
            <pc:docMk/>
            <pc:sldMk cId="361114277" sldId="317"/>
            <ac:spMk id="4" creationId="{4BA51040-4E85-719E-8F24-93E354E70D65}"/>
          </ac:spMkLst>
        </pc:spChg>
        <pc:spChg chg="mod">
          <ac:chgData name="Devin Baker" userId="e39f6c46-8d78-47b8-bc71-1b661559f9e1" providerId="ADAL" clId="{02AAFD95-DC53-4B2B-9EB6-F747FA90AA88}" dt="2024-08-22T18:13:44.978" v="562" actId="1076"/>
          <ac:spMkLst>
            <pc:docMk/>
            <pc:sldMk cId="361114277" sldId="317"/>
            <ac:spMk id="5" creationId="{00000000-0000-0000-0000-000000000000}"/>
          </ac:spMkLst>
        </pc:spChg>
        <pc:spChg chg="add del mod">
          <ac:chgData name="Devin Baker" userId="e39f6c46-8d78-47b8-bc71-1b661559f9e1" providerId="ADAL" clId="{02AAFD95-DC53-4B2B-9EB6-F747FA90AA88}" dt="2024-08-22T18:16:54.747" v="586" actId="478"/>
          <ac:spMkLst>
            <pc:docMk/>
            <pc:sldMk cId="361114277" sldId="317"/>
            <ac:spMk id="6" creationId="{C7D3C9F2-26C9-AF36-EAEF-425AE7FA1572}"/>
          </ac:spMkLst>
        </pc:spChg>
        <pc:spChg chg="add mod">
          <ac:chgData name="Devin Baker" userId="e39f6c46-8d78-47b8-bc71-1b661559f9e1" providerId="ADAL" clId="{02AAFD95-DC53-4B2B-9EB6-F747FA90AA88}" dt="2024-08-22T18:17:39.358" v="603" actId="13244"/>
          <ac:spMkLst>
            <pc:docMk/>
            <pc:sldMk cId="361114277" sldId="317"/>
            <ac:spMk id="8" creationId="{52991D6F-8288-A79A-10FA-01259DA9E3FF}"/>
          </ac:spMkLst>
        </pc:spChg>
        <pc:spChg chg="mod">
          <ac:chgData name="Devin Baker" userId="e39f6c46-8d78-47b8-bc71-1b661559f9e1" providerId="ADAL" clId="{02AAFD95-DC53-4B2B-9EB6-F747FA90AA88}" dt="2024-08-22T18:16:09.791" v="582" actId="13244"/>
          <ac:spMkLst>
            <pc:docMk/>
            <pc:sldMk cId="361114277" sldId="317"/>
            <ac:spMk id="12" creationId="{00000000-0000-0000-0000-000000000000}"/>
          </ac:spMkLst>
        </pc:spChg>
        <pc:grpChg chg="mod">
          <ac:chgData name="Devin Baker" userId="e39f6c46-8d78-47b8-bc71-1b661559f9e1" providerId="ADAL" clId="{02AAFD95-DC53-4B2B-9EB6-F747FA90AA88}" dt="2024-08-22T18:17:36.850" v="602" actId="962"/>
          <ac:grpSpMkLst>
            <pc:docMk/>
            <pc:sldMk cId="361114277" sldId="317"/>
            <ac:grpSpMk id="7" creationId="{00000000-0000-0000-0000-000000000000}"/>
          </ac:grpSpMkLst>
        </pc:grpChg>
        <pc:picChg chg="mod">
          <ac:chgData name="Devin Baker" userId="e39f6c46-8d78-47b8-bc71-1b661559f9e1" providerId="ADAL" clId="{02AAFD95-DC53-4B2B-9EB6-F747FA90AA88}" dt="2024-08-22T18:15:33.163" v="578" actId="13244"/>
          <ac:picMkLst>
            <pc:docMk/>
            <pc:sldMk cId="361114277" sldId="317"/>
            <ac:picMk id="17" creationId="{00000000-0000-0000-0000-000000000000}"/>
          </ac:picMkLst>
        </pc:picChg>
      </pc:sldChg>
      <pc:sldChg chg="modSp mod">
        <pc:chgData name="Devin Baker" userId="e39f6c46-8d78-47b8-bc71-1b661559f9e1" providerId="ADAL" clId="{02AAFD95-DC53-4B2B-9EB6-F747FA90AA88}" dt="2024-08-22T18:01:50.532" v="154" actId="962"/>
        <pc:sldMkLst>
          <pc:docMk/>
          <pc:sldMk cId="2985969127" sldId="324"/>
        </pc:sldMkLst>
        <pc:spChg chg="mod">
          <ac:chgData name="Devin Baker" userId="e39f6c46-8d78-47b8-bc71-1b661559f9e1" providerId="ADAL" clId="{02AAFD95-DC53-4B2B-9EB6-F747FA90AA88}" dt="2024-08-22T18:01:50.532" v="154" actId="962"/>
          <ac:spMkLst>
            <pc:docMk/>
            <pc:sldMk cId="2985969127" sldId="324"/>
            <ac:spMk id="8" creationId="{00000000-0000-0000-0000-000000000000}"/>
          </ac:spMkLst>
        </pc:spChg>
      </pc:sldChg>
      <pc:sldChg chg="modSp mod">
        <pc:chgData name="Devin Baker" userId="e39f6c46-8d78-47b8-bc71-1b661559f9e1" providerId="ADAL" clId="{02AAFD95-DC53-4B2B-9EB6-F747FA90AA88}" dt="2024-08-22T18:10:20.027" v="448" actId="962"/>
        <pc:sldMkLst>
          <pc:docMk/>
          <pc:sldMk cId="2582082074" sldId="328"/>
        </pc:sldMkLst>
        <pc:spChg chg="mod">
          <ac:chgData name="Devin Baker" userId="e39f6c46-8d78-47b8-bc71-1b661559f9e1" providerId="ADAL" clId="{02AAFD95-DC53-4B2B-9EB6-F747FA90AA88}" dt="2024-08-22T18:10:20.027" v="448" actId="962"/>
          <ac:spMkLst>
            <pc:docMk/>
            <pc:sldMk cId="2582082074" sldId="328"/>
            <ac:spMk id="7" creationId="{00000000-0000-0000-0000-000000000000}"/>
          </ac:spMkLst>
        </pc:spChg>
      </pc:sldChg>
      <pc:sldChg chg="modSp mod">
        <pc:chgData name="Devin Baker" userId="e39f6c46-8d78-47b8-bc71-1b661559f9e1" providerId="ADAL" clId="{02AAFD95-DC53-4B2B-9EB6-F747FA90AA88}" dt="2024-08-22T18:10:22.297" v="449" actId="962"/>
        <pc:sldMkLst>
          <pc:docMk/>
          <pc:sldMk cId="2930127641" sldId="329"/>
        </pc:sldMkLst>
        <pc:spChg chg="mod">
          <ac:chgData name="Devin Baker" userId="e39f6c46-8d78-47b8-bc71-1b661559f9e1" providerId="ADAL" clId="{02AAFD95-DC53-4B2B-9EB6-F747FA90AA88}" dt="2024-08-22T18:10:22.297" v="449" actId="962"/>
          <ac:spMkLst>
            <pc:docMk/>
            <pc:sldMk cId="2930127641" sldId="329"/>
            <ac:spMk id="6" creationId="{00000000-0000-0000-0000-000000000000}"/>
          </ac:spMkLst>
        </pc:spChg>
      </pc:sldChg>
      <pc:sldChg chg="modSp mod">
        <pc:chgData name="Devin Baker" userId="e39f6c46-8d78-47b8-bc71-1b661559f9e1" providerId="ADAL" clId="{02AAFD95-DC53-4B2B-9EB6-F747FA90AA88}" dt="2024-08-22T18:20:40.654" v="638" actId="20577"/>
        <pc:sldMkLst>
          <pc:docMk/>
          <pc:sldMk cId="2531031066" sldId="330"/>
        </pc:sldMkLst>
        <pc:spChg chg="mod">
          <ac:chgData name="Devin Baker" userId="e39f6c46-8d78-47b8-bc71-1b661559f9e1" providerId="ADAL" clId="{02AAFD95-DC53-4B2B-9EB6-F747FA90AA88}" dt="2024-08-22T18:08:58.514" v="431" actId="962"/>
          <ac:spMkLst>
            <pc:docMk/>
            <pc:sldMk cId="2531031066" sldId="330"/>
            <ac:spMk id="6" creationId="{00000000-0000-0000-0000-000000000000}"/>
          </ac:spMkLst>
        </pc:spChg>
        <pc:spChg chg="mod">
          <ac:chgData name="Devin Baker" userId="e39f6c46-8d78-47b8-bc71-1b661559f9e1" providerId="ADAL" clId="{02AAFD95-DC53-4B2B-9EB6-F747FA90AA88}" dt="2024-08-22T18:20:40.654" v="638" actId="20577"/>
          <ac:spMkLst>
            <pc:docMk/>
            <pc:sldMk cId="2531031066" sldId="330"/>
            <ac:spMk id="21506" creationId="{00000000-0000-0000-0000-000000000000}"/>
          </ac:spMkLst>
        </pc:spChg>
      </pc:sldChg>
      <pc:sldChg chg="modSp mod">
        <pc:chgData name="Devin Baker" userId="e39f6c46-8d78-47b8-bc71-1b661559f9e1" providerId="ADAL" clId="{02AAFD95-DC53-4B2B-9EB6-F747FA90AA88}" dt="2024-08-22T18:19:51.830" v="618" actId="13244"/>
        <pc:sldMkLst>
          <pc:docMk/>
          <pc:sldMk cId="3513994769" sldId="331"/>
        </pc:sldMkLst>
        <pc:spChg chg="mod">
          <ac:chgData name="Devin Baker" userId="e39f6c46-8d78-47b8-bc71-1b661559f9e1" providerId="ADAL" clId="{02AAFD95-DC53-4B2B-9EB6-F747FA90AA88}" dt="2024-08-22T18:11:23.069" v="461" actId="962"/>
          <ac:spMkLst>
            <pc:docMk/>
            <pc:sldMk cId="3513994769" sldId="331"/>
            <ac:spMk id="6" creationId="{00000000-0000-0000-0000-000000000000}"/>
          </ac:spMkLst>
        </pc:spChg>
        <pc:spChg chg="mod">
          <ac:chgData name="Devin Baker" userId="e39f6c46-8d78-47b8-bc71-1b661559f9e1" providerId="ADAL" clId="{02AAFD95-DC53-4B2B-9EB6-F747FA90AA88}" dt="2024-08-22T18:19:50.504" v="617" actId="13244"/>
          <ac:spMkLst>
            <pc:docMk/>
            <pc:sldMk cId="3513994769" sldId="331"/>
            <ac:spMk id="21506" creationId="{00000000-0000-0000-0000-000000000000}"/>
          </ac:spMkLst>
        </pc:spChg>
        <pc:graphicFrameChg chg="mod">
          <ac:chgData name="Devin Baker" userId="e39f6c46-8d78-47b8-bc71-1b661559f9e1" providerId="ADAL" clId="{02AAFD95-DC53-4B2B-9EB6-F747FA90AA88}" dt="2024-08-22T18:19:51.830" v="618" actId="13244"/>
          <ac:graphicFrameMkLst>
            <pc:docMk/>
            <pc:sldMk cId="3513994769" sldId="331"/>
            <ac:graphicFrameMk id="4" creationId="{00000000-0000-0000-0000-000000000000}"/>
          </ac:graphicFrameMkLst>
        </pc:graphicFrameChg>
      </pc:sldChg>
      <pc:sldChg chg="addSp delSp modSp mod delAnim modAnim">
        <pc:chgData name="Devin Baker" userId="e39f6c46-8d78-47b8-bc71-1b661559f9e1" providerId="ADAL" clId="{02AAFD95-DC53-4B2B-9EB6-F747FA90AA88}" dt="2024-08-22T18:19:58.224" v="619" actId="13244"/>
        <pc:sldMkLst>
          <pc:docMk/>
          <pc:sldMk cId="1015890554" sldId="332"/>
        </pc:sldMkLst>
        <pc:spChg chg="mod">
          <ac:chgData name="Devin Baker" userId="e39f6c46-8d78-47b8-bc71-1b661559f9e1" providerId="ADAL" clId="{02AAFD95-DC53-4B2B-9EB6-F747FA90AA88}" dt="2024-08-22T18:11:26.666" v="463" actId="962"/>
          <ac:spMkLst>
            <pc:docMk/>
            <pc:sldMk cId="1015890554" sldId="332"/>
            <ac:spMk id="7" creationId="{00000000-0000-0000-0000-000000000000}"/>
          </ac:spMkLst>
        </pc:spChg>
        <pc:spChg chg="mod">
          <ac:chgData name="Devin Baker" userId="e39f6c46-8d78-47b8-bc71-1b661559f9e1" providerId="ADAL" clId="{02AAFD95-DC53-4B2B-9EB6-F747FA90AA88}" dt="2024-08-22T18:19:58.224" v="619" actId="13244"/>
          <ac:spMkLst>
            <pc:docMk/>
            <pc:sldMk cId="1015890554" sldId="332"/>
            <ac:spMk id="9" creationId="{00000000-0000-0000-0000-000000000000}"/>
          </ac:spMkLst>
        </pc:spChg>
        <pc:spChg chg="mod">
          <ac:chgData name="Devin Baker" userId="e39f6c46-8d78-47b8-bc71-1b661559f9e1" providerId="ADAL" clId="{02AAFD95-DC53-4B2B-9EB6-F747FA90AA88}" dt="2024-08-22T16:34:13.097" v="47" actId="20577"/>
          <ac:spMkLst>
            <pc:docMk/>
            <pc:sldMk cId="1015890554" sldId="332"/>
            <ac:spMk id="18435" creationId="{00000000-0000-0000-0000-000000000000}"/>
          </ac:spMkLst>
        </pc:spChg>
        <pc:picChg chg="add mod">
          <ac:chgData name="Devin Baker" userId="e39f6c46-8d78-47b8-bc71-1b661559f9e1" providerId="ADAL" clId="{02AAFD95-DC53-4B2B-9EB6-F747FA90AA88}" dt="2024-08-22T18:12:19.867" v="537" actId="962"/>
          <ac:picMkLst>
            <pc:docMk/>
            <pc:sldMk cId="1015890554" sldId="332"/>
            <ac:picMk id="2" creationId="{76B179F5-E924-3EE5-0C80-57978842B21D}"/>
          </ac:picMkLst>
        </pc:picChg>
        <pc:picChg chg="del">
          <ac:chgData name="Devin Baker" userId="e39f6c46-8d78-47b8-bc71-1b661559f9e1" providerId="ADAL" clId="{02AAFD95-DC53-4B2B-9EB6-F747FA90AA88}" dt="2024-08-22T16:33:17.607" v="0" actId="478"/>
          <ac:picMkLst>
            <pc:docMk/>
            <pc:sldMk cId="1015890554" sldId="332"/>
            <ac:picMk id="3" creationId="{00000000-0000-0000-0000-000000000000}"/>
          </ac:picMkLst>
        </pc:picChg>
      </pc:sldChg>
      <pc:sldChg chg="modSp mod">
        <pc:chgData name="Devin Baker" userId="e39f6c46-8d78-47b8-bc71-1b661559f9e1" providerId="ADAL" clId="{02AAFD95-DC53-4B2B-9EB6-F747FA90AA88}" dt="2024-08-22T18:11:24.946" v="462" actId="962"/>
        <pc:sldMkLst>
          <pc:docMk/>
          <pc:sldMk cId="1130746277" sldId="333"/>
        </pc:sldMkLst>
        <pc:spChg chg="mod">
          <ac:chgData name="Devin Baker" userId="e39f6c46-8d78-47b8-bc71-1b661559f9e1" providerId="ADAL" clId="{02AAFD95-DC53-4B2B-9EB6-F747FA90AA88}" dt="2024-08-22T18:11:24.946" v="462" actId="962"/>
          <ac:spMkLst>
            <pc:docMk/>
            <pc:sldMk cId="1130746277" sldId="333"/>
            <ac:spMk id="7" creationId="{00000000-0000-0000-0000-000000000000}"/>
          </ac:spMkLst>
        </pc:spChg>
      </pc:sldChg>
      <pc:sldChg chg="modSp mod">
        <pc:chgData name="Devin Baker" userId="e39f6c46-8d78-47b8-bc71-1b661559f9e1" providerId="ADAL" clId="{02AAFD95-DC53-4B2B-9EB6-F747FA90AA88}" dt="2024-08-22T18:18:06.803" v="606" actId="13244"/>
        <pc:sldMkLst>
          <pc:docMk/>
          <pc:sldMk cId="336603180" sldId="335"/>
        </pc:sldMkLst>
        <pc:spChg chg="mod">
          <ac:chgData name="Devin Baker" userId="e39f6c46-8d78-47b8-bc71-1b661559f9e1" providerId="ADAL" clId="{02AAFD95-DC53-4B2B-9EB6-F747FA90AA88}" dt="2024-08-22T18:03:46.294" v="174" actId="962"/>
          <ac:spMkLst>
            <pc:docMk/>
            <pc:sldMk cId="336603180" sldId="335"/>
            <ac:spMk id="6" creationId="{00000000-0000-0000-0000-000000000000}"/>
          </ac:spMkLst>
        </pc:spChg>
        <pc:spChg chg="mod">
          <ac:chgData name="Devin Baker" userId="e39f6c46-8d78-47b8-bc71-1b661559f9e1" providerId="ADAL" clId="{02AAFD95-DC53-4B2B-9EB6-F747FA90AA88}" dt="2024-08-22T18:18:06.803" v="606" actId="13244"/>
          <ac:spMkLst>
            <pc:docMk/>
            <pc:sldMk cId="336603180" sldId="335"/>
            <ac:spMk id="21506" creationId="{00000000-0000-0000-0000-000000000000}"/>
          </ac:spMkLst>
        </pc:spChg>
      </pc:sldChg>
      <pc:sldChg chg="modSp mod">
        <pc:chgData name="Devin Baker" userId="e39f6c46-8d78-47b8-bc71-1b661559f9e1" providerId="ADAL" clId="{02AAFD95-DC53-4B2B-9EB6-F747FA90AA88}" dt="2024-08-22T18:15:17.585" v="576" actId="13244"/>
        <pc:sldMkLst>
          <pc:docMk/>
          <pc:sldMk cId="2108542257" sldId="339"/>
        </pc:sldMkLst>
        <pc:spChg chg="mod">
          <ac:chgData name="Devin Baker" userId="e39f6c46-8d78-47b8-bc71-1b661559f9e1" providerId="ADAL" clId="{02AAFD95-DC53-4B2B-9EB6-F747FA90AA88}" dt="2024-08-22T18:01:53.791" v="155" actId="962"/>
          <ac:spMkLst>
            <pc:docMk/>
            <pc:sldMk cId="2108542257" sldId="339"/>
            <ac:spMk id="8" creationId="{00000000-0000-0000-0000-000000000000}"/>
          </ac:spMkLst>
        </pc:spChg>
        <pc:spChg chg="mod">
          <ac:chgData name="Devin Baker" userId="e39f6c46-8d78-47b8-bc71-1b661559f9e1" providerId="ADAL" clId="{02AAFD95-DC53-4B2B-9EB6-F747FA90AA88}" dt="2024-08-22T18:15:10.926" v="575" actId="13244"/>
          <ac:spMkLst>
            <pc:docMk/>
            <pc:sldMk cId="2108542257" sldId="339"/>
            <ac:spMk id="9" creationId="{00000000-0000-0000-0000-000000000000}"/>
          </ac:spMkLst>
        </pc:spChg>
        <pc:picChg chg="mod">
          <ac:chgData name="Devin Baker" userId="e39f6c46-8d78-47b8-bc71-1b661559f9e1" providerId="ADAL" clId="{02AAFD95-DC53-4B2B-9EB6-F747FA90AA88}" dt="2024-08-22T18:15:17.585" v="576" actId="13244"/>
          <ac:picMkLst>
            <pc:docMk/>
            <pc:sldMk cId="2108542257" sldId="339"/>
            <ac:picMk id="3" creationId="{913D30C7-38AF-2E75-3AC2-5C4679F98DD5}"/>
          </ac:picMkLst>
        </pc:picChg>
      </pc:sldChg>
      <pc:sldChg chg="modSp mod">
        <pc:chgData name="Devin Baker" userId="e39f6c46-8d78-47b8-bc71-1b661559f9e1" providerId="ADAL" clId="{02AAFD95-DC53-4B2B-9EB6-F747FA90AA88}" dt="2024-08-22T18:17:49.700" v="604" actId="13244"/>
        <pc:sldMkLst>
          <pc:docMk/>
          <pc:sldMk cId="2436781143" sldId="340"/>
        </pc:sldMkLst>
        <pc:spChg chg="mod">
          <ac:chgData name="Devin Baker" userId="e39f6c46-8d78-47b8-bc71-1b661559f9e1" providerId="ADAL" clId="{02AAFD95-DC53-4B2B-9EB6-F747FA90AA88}" dt="2024-08-22T18:02:01.992" v="158" actId="962"/>
          <ac:spMkLst>
            <pc:docMk/>
            <pc:sldMk cId="2436781143" sldId="340"/>
            <ac:spMk id="5" creationId="{00000000-0000-0000-0000-000000000000}"/>
          </ac:spMkLst>
        </pc:spChg>
        <pc:spChg chg="mod">
          <ac:chgData name="Devin Baker" userId="e39f6c46-8d78-47b8-bc71-1b661559f9e1" providerId="ADAL" clId="{02AAFD95-DC53-4B2B-9EB6-F747FA90AA88}" dt="2024-08-22T18:02:08.589" v="161" actId="962"/>
          <ac:spMkLst>
            <pc:docMk/>
            <pc:sldMk cId="2436781143" sldId="340"/>
            <ac:spMk id="6" creationId="{00000000-0000-0000-0000-000000000000}"/>
          </ac:spMkLst>
        </pc:spChg>
        <pc:spChg chg="mod">
          <ac:chgData name="Devin Baker" userId="e39f6c46-8d78-47b8-bc71-1b661559f9e1" providerId="ADAL" clId="{02AAFD95-DC53-4B2B-9EB6-F747FA90AA88}" dt="2024-08-22T18:02:30.514" v="163" actId="962"/>
          <ac:spMkLst>
            <pc:docMk/>
            <pc:sldMk cId="2436781143" sldId="340"/>
            <ac:spMk id="7" creationId="{00000000-0000-0000-0000-000000000000}"/>
          </ac:spMkLst>
        </pc:spChg>
        <pc:spChg chg="mod">
          <ac:chgData name="Devin Baker" userId="e39f6c46-8d78-47b8-bc71-1b661559f9e1" providerId="ADAL" clId="{02AAFD95-DC53-4B2B-9EB6-F747FA90AA88}" dt="2024-08-22T18:02:42.176" v="165" actId="962"/>
          <ac:spMkLst>
            <pc:docMk/>
            <pc:sldMk cId="2436781143" sldId="340"/>
            <ac:spMk id="8" creationId="{00000000-0000-0000-0000-000000000000}"/>
          </ac:spMkLst>
        </pc:spChg>
        <pc:spChg chg="mod">
          <ac:chgData name="Devin Baker" userId="e39f6c46-8d78-47b8-bc71-1b661559f9e1" providerId="ADAL" clId="{02AAFD95-DC53-4B2B-9EB6-F747FA90AA88}" dt="2024-08-22T18:17:49.700" v="604" actId="13244"/>
          <ac:spMkLst>
            <pc:docMk/>
            <pc:sldMk cId="2436781143" sldId="340"/>
            <ac:spMk id="14" creationId="{00000000-0000-0000-0000-000000000000}"/>
          </ac:spMkLst>
        </pc:spChg>
        <pc:grpChg chg="mod">
          <ac:chgData name="Devin Baker" userId="e39f6c46-8d78-47b8-bc71-1b661559f9e1" providerId="ADAL" clId="{02AAFD95-DC53-4B2B-9EB6-F747FA90AA88}" dt="2024-08-22T18:03:00.805" v="167" actId="962"/>
          <ac:grpSpMkLst>
            <pc:docMk/>
            <pc:sldMk cId="2436781143" sldId="340"/>
            <ac:grpSpMk id="15" creationId="{00000000-0000-0000-0000-000000000000}"/>
          </ac:grpSpMkLst>
        </pc:grpChg>
      </pc:sldChg>
      <pc:sldChg chg="modSp mod">
        <pc:chgData name="Devin Baker" userId="e39f6c46-8d78-47b8-bc71-1b661559f9e1" providerId="ADAL" clId="{02AAFD95-DC53-4B2B-9EB6-F747FA90AA88}" dt="2024-08-22T18:14:03.059" v="566" actId="33553"/>
        <pc:sldMkLst>
          <pc:docMk/>
          <pc:sldMk cId="1754820494" sldId="341"/>
        </pc:sldMkLst>
        <pc:spChg chg="mod">
          <ac:chgData name="Devin Baker" userId="e39f6c46-8d78-47b8-bc71-1b661559f9e1" providerId="ADAL" clId="{02AAFD95-DC53-4B2B-9EB6-F747FA90AA88}" dt="2024-08-22T18:14:03.059" v="566" actId="33553"/>
          <ac:spMkLst>
            <pc:docMk/>
            <pc:sldMk cId="1754820494" sldId="341"/>
            <ac:spMk id="3" creationId="{00000000-0000-0000-0000-000000000000}"/>
          </ac:spMkLst>
        </pc:spChg>
        <pc:spChg chg="mod">
          <ac:chgData name="Devin Baker" userId="e39f6c46-8d78-47b8-bc71-1b661559f9e1" providerId="ADAL" clId="{02AAFD95-DC53-4B2B-9EB6-F747FA90AA88}" dt="2024-08-22T18:01:03.269" v="144" actId="962"/>
          <ac:spMkLst>
            <pc:docMk/>
            <pc:sldMk cId="1754820494" sldId="341"/>
            <ac:spMk id="5" creationId="{00000000-0000-0000-0000-000000000000}"/>
          </ac:spMkLst>
        </pc:spChg>
        <pc:spChg chg="mod">
          <ac:chgData name="Devin Baker" userId="e39f6c46-8d78-47b8-bc71-1b661559f9e1" providerId="ADAL" clId="{02AAFD95-DC53-4B2B-9EB6-F747FA90AA88}" dt="2024-08-22T18:01:24.119" v="151" actId="962"/>
          <ac:spMkLst>
            <pc:docMk/>
            <pc:sldMk cId="1754820494" sldId="341"/>
            <ac:spMk id="6" creationId="{00000000-0000-0000-0000-000000000000}"/>
          </ac:spMkLst>
        </pc:spChg>
        <pc:spChg chg="mod">
          <ac:chgData name="Devin Baker" userId="e39f6c46-8d78-47b8-bc71-1b661559f9e1" providerId="ADAL" clId="{02AAFD95-DC53-4B2B-9EB6-F747FA90AA88}" dt="2024-08-22T18:00:47.535" v="140" actId="962"/>
          <ac:spMkLst>
            <pc:docMk/>
            <pc:sldMk cId="1754820494" sldId="341"/>
            <ac:spMk id="7" creationId="{00000000-0000-0000-0000-000000000000}"/>
          </ac:spMkLst>
        </pc:spChg>
        <pc:spChg chg="mod">
          <ac:chgData name="Devin Baker" userId="e39f6c46-8d78-47b8-bc71-1b661559f9e1" providerId="ADAL" clId="{02AAFD95-DC53-4B2B-9EB6-F747FA90AA88}" dt="2024-08-22T18:01:18.912" v="149" actId="962"/>
          <ac:spMkLst>
            <pc:docMk/>
            <pc:sldMk cId="1754820494" sldId="341"/>
            <ac:spMk id="8" creationId="{00000000-0000-0000-0000-000000000000}"/>
          </ac:spMkLst>
        </pc:spChg>
        <pc:grpChg chg="mod">
          <ac:chgData name="Devin Baker" userId="e39f6c46-8d78-47b8-bc71-1b661559f9e1" providerId="ADAL" clId="{02AAFD95-DC53-4B2B-9EB6-F747FA90AA88}" dt="2024-08-22T18:01:45.689" v="153" actId="962"/>
          <ac:grpSpMkLst>
            <pc:docMk/>
            <pc:sldMk cId="1754820494" sldId="341"/>
            <ac:grpSpMk id="15" creationId="{00000000-0000-0000-0000-000000000000}"/>
          </ac:grpSpMkLst>
        </pc:grpChg>
      </pc:sldChg>
      <pc:sldChg chg="modSp mod">
        <pc:chgData name="Devin Baker" userId="e39f6c46-8d78-47b8-bc71-1b661559f9e1" providerId="ADAL" clId="{02AAFD95-DC53-4B2B-9EB6-F747FA90AA88}" dt="2024-08-22T18:12:24.923" v="538" actId="962"/>
        <pc:sldMkLst>
          <pc:docMk/>
          <pc:sldMk cId="1421435387" sldId="342"/>
        </pc:sldMkLst>
        <pc:spChg chg="mod">
          <ac:chgData name="Devin Baker" userId="e39f6c46-8d78-47b8-bc71-1b661559f9e1" providerId="ADAL" clId="{02AAFD95-DC53-4B2B-9EB6-F747FA90AA88}" dt="2024-08-22T18:12:24.923" v="538" actId="962"/>
          <ac:spMkLst>
            <pc:docMk/>
            <pc:sldMk cId="1421435387" sldId="342"/>
            <ac:spMk id="6" creationId="{00000000-0000-0000-0000-000000000000}"/>
          </ac:spMkLst>
        </pc:spChg>
      </pc:sldChg>
      <pc:sldChg chg="modSp mod">
        <pc:chgData name="Devin Baker" userId="e39f6c46-8d78-47b8-bc71-1b661559f9e1" providerId="ADAL" clId="{02AAFD95-DC53-4B2B-9EB6-F747FA90AA88}" dt="2024-08-22T18:12:26.343" v="539" actId="962"/>
        <pc:sldMkLst>
          <pc:docMk/>
          <pc:sldMk cId="2415759995" sldId="343"/>
        </pc:sldMkLst>
        <pc:spChg chg="mod">
          <ac:chgData name="Devin Baker" userId="e39f6c46-8d78-47b8-bc71-1b661559f9e1" providerId="ADAL" clId="{02AAFD95-DC53-4B2B-9EB6-F747FA90AA88}" dt="2024-08-22T18:12:26.343" v="539" actId="962"/>
          <ac:spMkLst>
            <pc:docMk/>
            <pc:sldMk cId="2415759995" sldId="343"/>
            <ac:spMk id="6" creationId="{00000000-0000-0000-0000-000000000000}"/>
          </ac:spMkLst>
        </pc:spChg>
      </pc:sldChg>
      <pc:sldChg chg="modSp mod">
        <pc:chgData name="Devin Baker" userId="e39f6c46-8d78-47b8-bc71-1b661559f9e1" providerId="ADAL" clId="{02AAFD95-DC53-4B2B-9EB6-F747FA90AA88}" dt="2024-08-22T18:20:08.362" v="620" actId="13244"/>
        <pc:sldMkLst>
          <pc:docMk/>
          <pc:sldMk cId="2243828748" sldId="344"/>
        </pc:sldMkLst>
        <pc:spChg chg="mod">
          <ac:chgData name="Devin Baker" userId="e39f6c46-8d78-47b8-bc71-1b661559f9e1" providerId="ADAL" clId="{02AAFD95-DC53-4B2B-9EB6-F747FA90AA88}" dt="2024-08-22T18:12:28.165" v="540" actId="962"/>
          <ac:spMkLst>
            <pc:docMk/>
            <pc:sldMk cId="2243828748" sldId="344"/>
            <ac:spMk id="8" creationId="{00000000-0000-0000-0000-000000000000}"/>
          </ac:spMkLst>
        </pc:spChg>
        <pc:spChg chg="mod">
          <ac:chgData name="Devin Baker" userId="e39f6c46-8d78-47b8-bc71-1b661559f9e1" providerId="ADAL" clId="{02AAFD95-DC53-4B2B-9EB6-F747FA90AA88}" dt="2024-08-22T18:20:08.362" v="620" actId="13244"/>
          <ac:spMkLst>
            <pc:docMk/>
            <pc:sldMk cId="2243828748" sldId="344"/>
            <ac:spMk id="10" creationId="{00000000-0000-0000-0000-000000000000}"/>
          </ac:spMkLst>
        </pc:spChg>
      </pc:sldChg>
      <pc:sldChg chg="modSp mod">
        <pc:chgData name="Devin Baker" userId="e39f6c46-8d78-47b8-bc71-1b661559f9e1" providerId="ADAL" clId="{02AAFD95-DC53-4B2B-9EB6-F747FA90AA88}" dt="2024-08-22T18:20:14.638" v="621" actId="13244"/>
        <pc:sldMkLst>
          <pc:docMk/>
          <pc:sldMk cId="1355353337" sldId="345"/>
        </pc:sldMkLst>
        <pc:spChg chg="mod">
          <ac:chgData name="Devin Baker" userId="e39f6c46-8d78-47b8-bc71-1b661559f9e1" providerId="ADAL" clId="{02AAFD95-DC53-4B2B-9EB6-F747FA90AA88}" dt="2024-08-22T18:12:29.929" v="541" actId="962"/>
          <ac:spMkLst>
            <pc:docMk/>
            <pc:sldMk cId="1355353337" sldId="345"/>
            <ac:spMk id="8" creationId="{00000000-0000-0000-0000-000000000000}"/>
          </ac:spMkLst>
        </pc:spChg>
        <pc:spChg chg="mod">
          <ac:chgData name="Devin Baker" userId="e39f6c46-8d78-47b8-bc71-1b661559f9e1" providerId="ADAL" clId="{02AAFD95-DC53-4B2B-9EB6-F747FA90AA88}" dt="2024-08-22T18:20:14.638" v="621" actId="13244"/>
          <ac:spMkLst>
            <pc:docMk/>
            <pc:sldMk cId="1355353337" sldId="345"/>
            <ac:spMk id="10" creationId="{00000000-0000-0000-0000-000000000000}"/>
          </ac:spMkLst>
        </pc:spChg>
      </pc:sldChg>
      <pc:sldChg chg="modSp mod">
        <pc:chgData name="Devin Baker" userId="e39f6c46-8d78-47b8-bc71-1b661559f9e1" providerId="ADAL" clId="{02AAFD95-DC53-4B2B-9EB6-F747FA90AA88}" dt="2024-08-22T18:12:32.406" v="542" actId="962"/>
        <pc:sldMkLst>
          <pc:docMk/>
          <pc:sldMk cId="1384513315" sldId="346"/>
        </pc:sldMkLst>
        <pc:spChg chg="mod">
          <ac:chgData name="Devin Baker" userId="e39f6c46-8d78-47b8-bc71-1b661559f9e1" providerId="ADAL" clId="{02AAFD95-DC53-4B2B-9EB6-F747FA90AA88}" dt="2024-08-22T18:12:32.406" v="542" actId="962"/>
          <ac:spMkLst>
            <pc:docMk/>
            <pc:sldMk cId="1384513315" sldId="346"/>
            <ac:spMk id="11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16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16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A9A927-64C1-4D25-9512-E343EAC8772D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692150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1103"/>
            <a:ext cx="5608320" cy="415051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0606"/>
            <a:ext cx="3037840" cy="4611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60606"/>
            <a:ext cx="3037840" cy="4611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18086F-7C81-4F02-877E-DABF31823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824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8086F-7C81-4F02-877E-DABF31823E7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7910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FFA2905-E025-40B3-ADC4-2AFA6470BDAD}" type="slidenum">
              <a:rPr lang="en-US" smtClean="0"/>
              <a:pPr eaLnBrk="1" hangingPunct="1"/>
              <a:t>10</a:t>
            </a:fld>
            <a:endParaRPr lang="en-US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5244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392FB61-B3CE-4F8C-A5C1-0CF1E76C4F99}" type="slidenum">
              <a:rPr lang="en-US" smtClean="0"/>
              <a:pPr eaLnBrk="1" hangingPunct="1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6975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8086F-7C81-4F02-877E-DABF31823E7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3244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8086F-7C81-4F02-877E-DABF31823E7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4442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FFA2905-E025-40B3-ADC4-2AFA6470BDAD}" type="slidenum">
              <a:rPr lang="en-US" smtClean="0">
                <a:solidFill>
                  <a:prstClr val="black"/>
                </a:solidFill>
              </a:rPr>
              <a:pPr eaLnBrk="1" hangingPunct="1"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3951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FFA2905-E025-40B3-ADC4-2AFA6470BDAD}" type="slidenum">
              <a:rPr lang="en-US" smtClean="0">
                <a:solidFill>
                  <a:prstClr val="black"/>
                </a:solidFill>
              </a:rPr>
              <a:pPr eaLnBrk="1" hangingPunct="1"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8295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8086F-7C81-4F02-877E-DABF31823E7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4756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392FB61-B3CE-4F8C-A5C1-0CF1E76C4F99}" type="slidenum">
              <a:rPr lang="en-US" smtClean="0"/>
              <a:pPr eaLnBrk="1" hangingPunct="1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3039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392FB61-B3CE-4F8C-A5C1-0CF1E76C4F99}" type="slidenum">
              <a:rPr lang="en-US" smtClean="0"/>
              <a:pPr eaLnBrk="1" hangingPunct="1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2796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FFA2905-E025-40B3-ADC4-2AFA6470BDAD}" type="slidenum">
              <a:rPr lang="en-US" smtClean="0"/>
              <a:pPr eaLnBrk="1" hangingPunct="1"/>
              <a:t>19</a:t>
            </a:fld>
            <a:endParaRPr lang="en-US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409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8086F-7C81-4F02-877E-DABF31823E7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623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FFA2905-E025-40B3-ADC4-2AFA6470BDAD}" type="slidenum">
              <a:rPr lang="en-US" smtClean="0"/>
              <a:pPr eaLnBrk="1" hangingPunct="1"/>
              <a:t>20</a:t>
            </a:fld>
            <a:endParaRPr lang="en-US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1767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FFA2905-E025-40B3-ADC4-2AFA6470BDAD}" type="slidenum">
              <a:rPr lang="en-US" smtClean="0">
                <a:solidFill>
                  <a:prstClr val="black"/>
                </a:solidFill>
              </a:rPr>
              <a:pPr eaLnBrk="1" hangingPunct="1"/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1423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FFA2905-E025-40B3-ADC4-2AFA6470BDAD}" type="slidenum">
              <a:rPr lang="en-US" smtClean="0">
                <a:solidFill>
                  <a:prstClr val="black"/>
                </a:solidFill>
              </a:rPr>
              <a:pPr eaLnBrk="1" hangingPunct="1"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2794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FFA2905-E025-40B3-ADC4-2AFA6470BDAD}" type="slidenum">
              <a:rPr lang="en-US" smtClean="0">
                <a:solidFill>
                  <a:prstClr val="black"/>
                </a:solidFill>
              </a:rPr>
              <a:pPr eaLnBrk="1" hangingPunct="1"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266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FFA2905-E025-40B3-ADC4-2AFA6470BDAD}" type="slidenum">
              <a:rPr lang="en-US" smtClean="0">
                <a:solidFill>
                  <a:prstClr val="black"/>
                </a:solidFill>
              </a:rPr>
              <a:pPr eaLnBrk="1" hangingPunct="1"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5620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FFA2905-E025-40B3-ADC4-2AFA6470BDAD}" type="slidenum">
              <a:rPr lang="en-US" smtClean="0">
                <a:solidFill>
                  <a:prstClr val="black"/>
                </a:solidFill>
              </a:rPr>
              <a:pPr eaLnBrk="1" hangingPunct="1"/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250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FFA2905-E025-40B3-ADC4-2AFA6470BDAD}" type="slidenum">
              <a:rPr lang="en-US" smtClean="0"/>
              <a:pPr eaLnBrk="1" hangingPunct="1"/>
              <a:t>3</a:t>
            </a:fld>
            <a:endParaRPr lang="en-US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509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FFA2905-E025-40B3-ADC4-2AFA6470BDAD}" type="slidenum">
              <a:rPr lang="en-US" smtClean="0">
                <a:solidFill>
                  <a:prstClr val="black"/>
                </a:solidFill>
              </a:rPr>
              <a:pPr eaLnBrk="1" hangingPunct="1"/>
              <a:t>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4538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8086F-7C81-4F02-877E-DABF31823E7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607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392FB61-B3CE-4F8C-A5C1-0CF1E76C4F99}" type="slidenum">
              <a:rPr lang="en-US" smtClean="0"/>
              <a:pPr eaLnBrk="1" hangingPunct="1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8517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392FB61-B3CE-4F8C-A5C1-0CF1E76C4F99}" type="slidenum">
              <a:rPr lang="en-US" smtClean="0"/>
              <a:pPr eaLnBrk="1" hangingPunct="1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5323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392FB61-B3CE-4F8C-A5C1-0CF1E76C4F99}" type="slidenum">
              <a:rPr lang="en-US" smtClean="0"/>
              <a:pPr eaLnBrk="1" hangingPunct="1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6888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8086F-7C81-4F02-877E-DABF31823E7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604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1C-A4EA-4F74-93BF-73DAA631961B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09B0-EE96-4106-B8E3-6396DF7BE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3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1C-A4EA-4F74-93BF-73DAA631961B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09B0-EE96-4106-B8E3-6396DF7BE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452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1C-A4EA-4F74-93BF-73DAA63196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09B0-EE96-4106-B8E3-6396DF7BED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5434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>
                <a:latin typeface="Myriad Pro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1C-A4EA-4F74-93BF-73DAA63196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09B0-EE96-4106-B8E3-6396DF7BED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3789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1C-A4EA-4F74-93BF-73DAA63196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09B0-EE96-4106-B8E3-6396DF7BED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6966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1C-A4EA-4F74-93BF-73DAA63196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09B0-EE96-4106-B8E3-6396DF7BED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6076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1C-A4EA-4F74-93BF-73DAA63196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09B0-EE96-4106-B8E3-6396DF7BED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1749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1C-A4EA-4F74-93BF-73DAA63196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09B0-EE96-4106-B8E3-6396DF7BED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9633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1C-A4EA-4F74-93BF-73DAA63196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09B0-EE96-4106-B8E3-6396DF7BED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0925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1C-A4EA-4F74-93BF-73DAA63196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09B0-EE96-4106-B8E3-6396DF7BED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5253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1C-A4EA-4F74-93BF-73DAA63196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09B0-EE96-4106-B8E3-6396DF7BED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729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>
                <a:latin typeface="Myriad Pro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1C-A4EA-4F74-93BF-73DAA631961B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09B0-EE96-4106-B8E3-6396DF7BE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2661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1C-A4EA-4F74-93BF-73DAA63196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09B0-EE96-4106-B8E3-6396DF7BED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7990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563" y="127000"/>
            <a:ext cx="7445375" cy="10810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50913" y="1504950"/>
            <a:ext cx="3752850" cy="4591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56163" y="1504950"/>
            <a:ext cx="3754437" cy="22193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56163" y="3876675"/>
            <a:ext cx="3754437" cy="22193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Youth@Work - Talking Safety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8F274-AD71-447F-A07E-8A986A6D821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004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1C-A4EA-4F74-93BF-73DAA631961B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09B0-EE96-4106-B8E3-6396DF7BE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312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1C-A4EA-4F74-93BF-73DAA631961B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09B0-EE96-4106-B8E3-6396DF7BE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199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1C-A4EA-4F74-93BF-73DAA631961B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09B0-EE96-4106-B8E3-6396DF7BE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686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1C-A4EA-4F74-93BF-73DAA631961B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09B0-EE96-4106-B8E3-6396DF7BE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24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1C-A4EA-4F74-93BF-73DAA631961B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09B0-EE96-4106-B8E3-6396DF7BE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915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1C-A4EA-4F74-93BF-73DAA631961B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09B0-EE96-4106-B8E3-6396DF7BE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34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1C-A4EA-4F74-93BF-73DAA631961B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09B0-EE96-4106-B8E3-6396DF7BE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499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99411C-A4EA-4F74-93BF-73DAA631961B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A09B0-EE96-4106-B8E3-6396DF7BE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589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 baseline="0">
          <a:solidFill>
            <a:schemeClr val="tx1"/>
          </a:solidFill>
          <a:latin typeface="Myriad Pro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3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99411C-A4EA-4F74-93BF-73DAA63196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A09B0-EE96-4106-B8E3-6396DF7BED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992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 baseline="0">
          <a:solidFill>
            <a:schemeClr val="tx1"/>
          </a:solidFill>
          <a:latin typeface="Myriad Pro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3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17/04/relationships/track" Target="../media/track2.vtt"/><Relationship Id="rId5" Type="http://schemas.openxmlformats.org/officeDocument/2006/relationships/hyperlink" Target="https://www.youtube.com/watch?v=0k7GPWBoCa0" TargetMode="External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dc.gov/niosh/topics/youth/chartpackage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dc.gov/mmwr/preview/mmwrhtml/mm5915a2.ht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cdc.gov/niosh/talkingsafety/video.html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jpg"/><Relationship Id="rId5" Type="http://schemas.microsoft.com/office/2017/04/relationships/track" Target="../media/track1.vtt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39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43000" y="-45189"/>
            <a:ext cx="6858000" cy="69483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2991D6F-8288-A79A-10FA-01259DA9E3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-1470025"/>
            <a:ext cx="7772400" cy="147002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Safety Matters</a:t>
            </a:r>
          </a:p>
        </p:txBody>
      </p:sp>
      <p:grpSp>
        <p:nvGrpSpPr>
          <p:cNvPr id="7" name="Group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200400" y="357055"/>
            <a:ext cx="3214688" cy="2164095"/>
            <a:chOff x="4786312" y="491089"/>
            <a:chExt cx="3214688" cy="2164095"/>
          </a:xfrm>
        </p:grpSpPr>
        <p:sp>
          <p:nvSpPr>
            <p:cNvPr id="14" name="TextBox 13"/>
            <p:cNvSpPr txBox="1"/>
            <p:nvPr/>
          </p:nvSpPr>
          <p:spPr>
            <a:xfrm>
              <a:off x="4800600" y="531526"/>
              <a:ext cx="3200400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Safety </a:t>
              </a:r>
              <a:br>
                <a:rPr lang="en-US" sz="6600" b="1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6600" b="1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Matters 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4786312" y="491089"/>
              <a:ext cx="3200400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solidFill>
                    <a:srgbClr val="1F39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Safety </a:t>
              </a:r>
              <a:br>
                <a:rPr lang="en-US" sz="6600" b="1" dirty="0">
                  <a:solidFill>
                    <a:srgbClr val="1F39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6600" b="1" dirty="0">
                  <a:solidFill>
                    <a:srgbClr val="1F39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Matters </a:t>
              </a:r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17652" y="2815150"/>
            <a:ext cx="3686176" cy="18288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Safety &amp; Health Training for </a:t>
            </a:r>
            <a:br>
              <a:rPr lang="en-US" sz="28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Young Workers</a:t>
            </a:r>
          </a:p>
        </p:txBody>
      </p:sp>
      <p:pic>
        <p:nvPicPr>
          <p:cNvPr id="17" name="Picture 16" descr="Illustrated images of young people at work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8828" y="-61138"/>
            <a:ext cx="5560827" cy="7196365"/>
          </a:xfrm>
          <a:prstGeom prst="rect">
            <a:avLst/>
          </a:prstGeom>
        </p:spPr>
      </p:pic>
      <p:grpSp>
        <p:nvGrpSpPr>
          <p:cNvPr id="22" name="Group 21" descr="Logos for the Department of Health and Human Services, the Centers for Disease Control and Prevention, the National Institute for Occupational Safety and Health, and the American Industrial Health Association."/>
          <p:cNvGrpSpPr/>
          <p:nvPr/>
        </p:nvGrpSpPr>
        <p:grpSpPr>
          <a:xfrm>
            <a:off x="2964560" y="5884923"/>
            <a:ext cx="4143376" cy="669076"/>
            <a:chOff x="2743200" y="5743264"/>
            <a:chExt cx="5468766" cy="883102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200" y="5743264"/>
              <a:ext cx="2968086" cy="816705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3773" y="5840683"/>
              <a:ext cx="2168193" cy="7856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114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n-US" sz="3200" dirty="0">
                <a:solidFill>
                  <a:srgbClr val="1F396A"/>
                </a:solidFill>
                <a:latin typeface="+mj-lt"/>
              </a:rPr>
              <a:t>Controlling Job Hazards</a:t>
            </a:r>
          </a:p>
        </p:txBody>
      </p:sp>
      <p:pic>
        <p:nvPicPr>
          <p:cNvPr id="14" name="Picture 13" descr="A diagram showing three methods of controlling hazards (Wear Personal Protective Equipment, Improve Work Policies and Procedures, and Remove the Hazard) listed from least effective to most effective."/>
          <p:cNvPicPr/>
          <p:nvPr/>
        </p:nvPicPr>
        <p:blipFill>
          <a:blip r:embed="rId3"/>
          <a:stretch>
            <a:fillRect/>
          </a:stretch>
        </p:blipFill>
        <p:spPr>
          <a:xfrm>
            <a:off x="914400" y="1143000"/>
            <a:ext cx="7315200" cy="5029200"/>
          </a:xfrm>
          <a:prstGeom prst="rect">
            <a:avLst/>
          </a:prstGeom>
        </p:spPr>
      </p:pic>
      <p:sp>
        <p:nvSpPr>
          <p:cNvPr id="1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 eaLnBrk="1" hangingPunct="1"/>
              <a:t>10</a:t>
            </a:fld>
            <a:endParaRPr lang="en-US" sz="24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9123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solidFill>
                  <a:srgbClr val="1F396A"/>
                </a:solidFill>
              </a:rPr>
              <a:t>Controlling Job Hazards: Three Methods</a:t>
            </a:r>
            <a:endParaRPr lang="en-US" sz="3200" dirty="0">
              <a:solidFill>
                <a:srgbClr val="1F396A"/>
              </a:solidFill>
              <a:latin typeface="+mj-lt"/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8768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rgbClr val="1F396A"/>
              </a:buClr>
              <a:buFont typeface="Wingdings" pitchFamily="2" charset="2"/>
              <a:buChar char="§"/>
            </a:pPr>
            <a:r>
              <a:rPr lang="en-US" sz="2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Remove the Hazard = the best way  </a:t>
            </a:r>
          </a:p>
          <a:p>
            <a:pPr lvl="1">
              <a:lnSpc>
                <a:spcPct val="90000"/>
              </a:lnSpc>
              <a:spcAft>
                <a:spcPct val="30000"/>
              </a:spcAft>
              <a:buClr>
                <a:srgbClr val="1F396A"/>
              </a:buClr>
              <a:buFont typeface="Arial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Example: Buy precut vegetables so that employees don’t have to use knives. </a:t>
            </a:r>
          </a:p>
          <a:p>
            <a:pPr marL="342900" lvl="1" indent="-342900">
              <a:lnSpc>
                <a:spcPct val="90000"/>
              </a:lnSpc>
              <a:spcAft>
                <a:spcPts val="600"/>
              </a:spcAft>
              <a:buClr>
                <a:srgbClr val="1F396A"/>
              </a:buClr>
              <a:buFont typeface="Wingdings" pitchFamily="2" charset="2"/>
              <a:buChar char="§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Good safety policies  </a:t>
            </a:r>
          </a:p>
          <a:p>
            <a:pPr lvl="1">
              <a:lnSpc>
                <a:spcPct val="90000"/>
              </a:lnSpc>
              <a:spcAft>
                <a:spcPct val="30000"/>
              </a:spcAft>
              <a:buClr>
                <a:srgbClr val="1F396A"/>
              </a:buClr>
              <a:buFont typeface="Arial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Examples: Train workers, give regular breaks, assign enough people to do the job safely  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rgbClr val="1F396A"/>
              </a:buClr>
              <a:buFont typeface="Wingdings" pitchFamily="2" charset="2"/>
              <a:buChar char="§"/>
            </a:pPr>
            <a:r>
              <a:rPr lang="en-US" sz="2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Personal protective equipment (PPE) = the least effective (but use when provided!)</a:t>
            </a:r>
          </a:p>
          <a:p>
            <a:pPr lvl="1">
              <a:lnSpc>
                <a:spcPct val="90000"/>
              </a:lnSpc>
              <a:spcAft>
                <a:spcPct val="30000"/>
              </a:spcAft>
              <a:buClr>
                <a:srgbClr val="1F396A"/>
              </a:buClr>
              <a:buFont typeface="Arial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Examples: Gloves, steel-toed shoes, hard hats, respirators, safety glasses, hearing protectors, lab coats or smocks 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 eaLnBrk="1" hangingPunct="1"/>
              <a:t>11</a:t>
            </a:fld>
            <a:endParaRPr lang="en-US" sz="24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0310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4954" y="1299210"/>
            <a:ext cx="8035647" cy="501015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8026121"/>
              <a:gd name="connsiteY0" fmla="*/ 4972050 h 5010150"/>
              <a:gd name="connsiteX1" fmla="*/ 0 w 8026121"/>
              <a:gd name="connsiteY1" fmla="*/ 0 h 5010150"/>
              <a:gd name="connsiteX2" fmla="*/ 8026121 w 8026121"/>
              <a:gd name="connsiteY2" fmla="*/ 14549 h 5010150"/>
              <a:gd name="connsiteX3" fmla="*/ 7553325 w 8026121"/>
              <a:gd name="connsiteY3" fmla="*/ 762000 h 5010150"/>
              <a:gd name="connsiteX4" fmla="*/ 3876675 w 8026121"/>
              <a:gd name="connsiteY4" fmla="*/ 714375 h 5010150"/>
              <a:gd name="connsiteX5" fmla="*/ 3876675 w 8026121"/>
              <a:gd name="connsiteY5" fmla="*/ 5010150 h 5010150"/>
              <a:gd name="connsiteX6" fmla="*/ 0 w 8026121"/>
              <a:gd name="connsiteY6" fmla="*/ 4972050 h 5010150"/>
              <a:gd name="connsiteX0" fmla="*/ 0 w 8040671"/>
              <a:gd name="connsiteY0" fmla="*/ 4972050 h 5010150"/>
              <a:gd name="connsiteX1" fmla="*/ 0 w 8040671"/>
              <a:gd name="connsiteY1" fmla="*/ 0 h 5010150"/>
              <a:gd name="connsiteX2" fmla="*/ 8026121 w 8040671"/>
              <a:gd name="connsiteY2" fmla="*/ 14549 h 5010150"/>
              <a:gd name="connsiteX3" fmla="*/ 8040671 w 8040671"/>
              <a:gd name="connsiteY3" fmla="*/ 762000 h 5010150"/>
              <a:gd name="connsiteX4" fmla="*/ 3876675 w 8040671"/>
              <a:gd name="connsiteY4" fmla="*/ 714375 h 5010150"/>
              <a:gd name="connsiteX5" fmla="*/ 3876675 w 8040671"/>
              <a:gd name="connsiteY5" fmla="*/ 5010150 h 5010150"/>
              <a:gd name="connsiteX6" fmla="*/ 0 w 8040671"/>
              <a:gd name="connsiteY6" fmla="*/ 4972050 h 5010150"/>
              <a:gd name="connsiteX0" fmla="*/ 0 w 8035647"/>
              <a:gd name="connsiteY0" fmla="*/ 4972050 h 5010150"/>
              <a:gd name="connsiteX1" fmla="*/ 0 w 8035647"/>
              <a:gd name="connsiteY1" fmla="*/ 0 h 5010150"/>
              <a:gd name="connsiteX2" fmla="*/ 8026121 w 8035647"/>
              <a:gd name="connsiteY2" fmla="*/ 14549 h 5010150"/>
              <a:gd name="connsiteX3" fmla="*/ 8035647 w 8035647"/>
              <a:gd name="connsiteY3" fmla="*/ 762000 h 5010150"/>
              <a:gd name="connsiteX4" fmla="*/ 3876675 w 8035647"/>
              <a:gd name="connsiteY4" fmla="*/ 714375 h 5010150"/>
              <a:gd name="connsiteX5" fmla="*/ 3876675 w 8035647"/>
              <a:gd name="connsiteY5" fmla="*/ 5010150 h 5010150"/>
              <a:gd name="connsiteX6" fmla="*/ 0 w 8035647"/>
              <a:gd name="connsiteY6" fmla="*/ 4972050 h 501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35647" h="5010150">
                <a:moveTo>
                  <a:pt x="0" y="4972050"/>
                </a:moveTo>
                <a:lnTo>
                  <a:pt x="0" y="0"/>
                </a:lnTo>
                <a:lnTo>
                  <a:pt x="8026121" y="14549"/>
                </a:lnTo>
                <a:lnTo>
                  <a:pt x="8035647" y="762000"/>
                </a:lnTo>
                <a:lnTo>
                  <a:pt x="3876675" y="714375"/>
                </a:lnTo>
                <a:lnTo>
                  <a:pt x="3876675" y="5010150"/>
                </a:lnTo>
                <a:lnTo>
                  <a:pt x="0" y="497205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243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3200" dirty="0">
                <a:solidFill>
                  <a:srgbClr val="1F396A"/>
                </a:solidFill>
                <a:latin typeface="+mj-lt"/>
              </a:rPr>
              <a:t>Removing or Reducing Hazards</a:t>
            </a:r>
          </a:p>
        </p:txBody>
      </p:sp>
      <p:pic>
        <p:nvPicPr>
          <p:cNvPr id="16" name="Picture 7" descr="A dishwasher holds up a hand to protect herself and grimaces as liquid splashes out of the sink as she fills it with water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722" y="1369118"/>
            <a:ext cx="3752139" cy="485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24271" y="1357729"/>
            <a:ext cx="3581401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600" b="1" dirty="0" err="1">
                <a:solidFill>
                  <a:prstClr val="white"/>
                </a:solidFill>
                <a:latin typeface="Bradley Hand ITC" panose="03070402050302030203" pitchFamily="66" charset="0"/>
              </a:rPr>
              <a:t>Jasmin’s</a:t>
            </a:r>
            <a:r>
              <a:rPr lang="en-US" sz="3600" b="1" dirty="0">
                <a:solidFill>
                  <a:prstClr val="white"/>
                </a:solidFill>
                <a:latin typeface="Bradley Hand ITC" panose="03070402050302030203" pitchFamily="66" charset="0"/>
              </a:rPr>
              <a:t> Story</a:t>
            </a: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4790419" y="2311856"/>
            <a:ext cx="3883024" cy="27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914400" indent="-914400">
              <a:spcAft>
                <a:spcPts val="1800"/>
              </a:spcAft>
            </a:pPr>
            <a:r>
              <a:rPr lang="en-US" sz="1600" b="1" dirty="0">
                <a:solidFill>
                  <a:srgbClr val="C00000"/>
                </a:solidFill>
                <a:latin typeface="Myriad Pro"/>
              </a:rPr>
              <a:t>Job:</a:t>
            </a:r>
            <a:r>
              <a:rPr lang="en-US" sz="1600" b="1" dirty="0">
                <a:solidFill>
                  <a:srgbClr val="F0502D"/>
                </a:solidFill>
                <a:latin typeface="Myriad Pro"/>
              </a:rPr>
              <a:t>	</a:t>
            </a:r>
            <a:r>
              <a:rPr lang="en-US" sz="1600" dirty="0">
                <a:solidFill>
                  <a:srgbClr val="1F396A"/>
                </a:solidFill>
                <a:latin typeface="Myriad Pro" pitchFamily="34" charset="0"/>
              </a:rPr>
              <a:t>Hospital dishwasher</a:t>
            </a:r>
            <a:endParaRPr lang="en-US" sz="1600" dirty="0">
              <a:solidFill>
                <a:prstClr val="black"/>
              </a:solidFill>
              <a:latin typeface="Myriad Pro" pitchFamily="34" charset="0"/>
            </a:endParaRPr>
          </a:p>
          <a:p>
            <a:pPr marL="914400" indent="-914400">
              <a:spcAft>
                <a:spcPts val="1800"/>
              </a:spcAft>
            </a:pPr>
            <a:r>
              <a:rPr lang="en-US" sz="1600" b="1" dirty="0">
                <a:solidFill>
                  <a:srgbClr val="C00000"/>
                </a:solidFill>
                <a:latin typeface="Myriad Pro"/>
              </a:rPr>
              <a:t>Hazard:</a:t>
            </a:r>
            <a:r>
              <a:rPr lang="en-US" sz="1600" b="1" dirty="0">
                <a:solidFill>
                  <a:srgbClr val="F0502D"/>
                </a:solidFill>
                <a:latin typeface="Myriad Pro"/>
              </a:rPr>
              <a:t>	</a:t>
            </a:r>
            <a:r>
              <a:rPr lang="en-US" sz="1600" dirty="0">
                <a:solidFill>
                  <a:srgbClr val="1F396A"/>
                </a:solidFill>
                <a:latin typeface="Myriad Pro" pitchFamily="34" charset="0"/>
              </a:rPr>
              <a:t>Chemical dishwashing solution</a:t>
            </a:r>
          </a:p>
          <a:p>
            <a:pPr marL="914400" indent="-914400">
              <a:spcAft>
                <a:spcPts val="1800"/>
              </a:spcAft>
            </a:pPr>
            <a:r>
              <a:rPr lang="en-US" sz="1600" b="1" dirty="0">
                <a:solidFill>
                  <a:srgbClr val="C00000"/>
                </a:solidFill>
                <a:latin typeface="Myriad Pro"/>
              </a:rPr>
              <a:t>Injury:</a:t>
            </a:r>
            <a:r>
              <a:rPr lang="en-US" sz="1600" b="1" dirty="0">
                <a:solidFill>
                  <a:srgbClr val="F0502D"/>
                </a:solidFill>
                <a:latin typeface="Myriad Pro"/>
              </a:rPr>
              <a:t>	</a:t>
            </a:r>
            <a:r>
              <a:rPr lang="en-US" sz="1600" dirty="0">
                <a:solidFill>
                  <a:srgbClr val="1F396A"/>
                </a:solidFill>
                <a:latin typeface="Myriad Pro" pitchFamily="34" charset="0"/>
              </a:rPr>
              <a:t>Chemical burn to the eye</a:t>
            </a:r>
          </a:p>
          <a:p>
            <a:pPr marL="914400" indent="-914400"/>
            <a:endParaRPr lang="en-US" sz="1600" i="1" dirty="0">
              <a:solidFill>
                <a:srgbClr val="1F396A"/>
              </a:solidFill>
              <a:latin typeface="Myriad Pro" pitchFamily="34" charset="0"/>
            </a:endParaRPr>
          </a:p>
          <a:p>
            <a:pPr marL="914400" indent="-914400"/>
            <a:r>
              <a:rPr lang="en-US" sz="1600" i="1" dirty="0">
                <a:solidFill>
                  <a:srgbClr val="1F396A"/>
                </a:solidFill>
                <a:latin typeface="Myriad Pro" pitchFamily="34" charset="0"/>
              </a:rPr>
              <a:t>What solutions can you think of that</a:t>
            </a:r>
          </a:p>
          <a:p>
            <a:pPr marL="914400" indent="-914400"/>
            <a:r>
              <a:rPr lang="en-US" sz="1600" i="1" dirty="0">
                <a:solidFill>
                  <a:srgbClr val="1F396A"/>
                </a:solidFill>
                <a:latin typeface="Myriad Pro" pitchFamily="34" charset="0"/>
              </a:rPr>
              <a:t>might prevent this injury from</a:t>
            </a:r>
          </a:p>
          <a:p>
            <a:pPr marL="914400" indent="-914400"/>
            <a:r>
              <a:rPr lang="en-US" sz="1600" i="1" dirty="0">
                <a:solidFill>
                  <a:srgbClr val="1F396A"/>
                </a:solidFill>
                <a:latin typeface="Myriad Pro" pitchFamily="34" charset="0"/>
              </a:rPr>
              <a:t>happening again?</a:t>
            </a:r>
          </a:p>
          <a:p>
            <a:pPr marL="914400" indent="-914400">
              <a:spcAft>
                <a:spcPts val="1800"/>
              </a:spcAft>
            </a:pPr>
            <a:endParaRPr lang="en-US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 eaLnBrk="1" hangingPunct="1"/>
              <a:t>12</a:t>
            </a:fld>
            <a:endParaRPr lang="en-US" sz="24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0" name="Freeform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9557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19725" y="1809750"/>
            <a:ext cx="3324225" cy="3514725"/>
          </a:xfrm>
          <a:custGeom>
            <a:avLst/>
            <a:gdLst>
              <a:gd name="connsiteX0" fmla="*/ 0 w 3324225"/>
              <a:gd name="connsiteY0" fmla="*/ 9525 h 3514725"/>
              <a:gd name="connsiteX1" fmla="*/ 3295650 w 3324225"/>
              <a:gd name="connsiteY1" fmla="*/ 0 h 3514725"/>
              <a:gd name="connsiteX2" fmla="*/ 3324225 w 3324225"/>
              <a:gd name="connsiteY2" fmla="*/ 3514725 h 3514725"/>
              <a:gd name="connsiteX3" fmla="*/ 9525 w 3324225"/>
              <a:gd name="connsiteY3" fmla="*/ 3457575 h 3514725"/>
              <a:gd name="connsiteX4" fmla="*/ 0 w 3324225"/>
              <a:gd name="connsiteY4" fmla="*/ 9525 h 351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4225" h="3514725">
                <a:moveTo>
                  <a:pt x="0" y="9525"/>
                </a:moveTo>
                <a:lnTo>
                  <a:pt x="3295650" y="0"/>
                </a:lnTo>
                <a:lnTo>
                  <a:pt x="3324225" y="3514725"/>
                </a:lnTo>
                <a:lnTo>
                  <a:pt x="9525" y="345757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9600" y="1819275"/>
            <a:ext cx="4695825" cy="4629150"/>
          </a:xfrm>
          <a:custGeom>
            <a:avLst/>
            <a:gdLst>
              <a:gd name="connsiteX0" fmla="*/ 0 w 4695825"/>
              <a:gd name="connsiteY0" fmla="*/ 0 h 4629150"/>
              <a:gd name="connsiteX1" fmla="*/ 4695825 w 4695825"/>
              <a:gd name="connsiteY1" fmla="*/ 19050 h 4629150"/>
              <a:gd name="connsiteX2" fmla="*/ 4648200 w 4695825"/>
              <a:gd name="connsiteY2" fmla="*/ 4629150 h 4629150"/>
              <a:gd name="connsiteX3" fmla="*/ 57150 w 4695825"/>
              <a:gd name="connsiteY3" fmla="*/ 4619625 h 4629150"/>
              <a:gd name="connsiteX4" fmla="*/ 0 w 4695825"/>
              <a:gd name="connsiteY4" fmla="*/ 0 h 462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5825" h="4629150">
                <a:moveTo>
                  <a:pt x="0" y="0"/>
                </a:moveTo>
                <a:lnTo>
                  <a:pt x="4695825" y="19050"/>
                </a:lnTo>
                <a:lnTo>
                  <a:pt x="4648200" y="4629150"/>
                </a:lnTo>
                <a:lnTo>
                  <a:pt x="57150" y="4619625"/>
                </a:lnTo>
                <a:lnTo>
                  <a:pt x="0" y="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/>
          <p:cNvSpPr txBox="1">
            <a:spLocks noGrp="1"/>
          </p:cNvSpPr>
          <p:nvPr>
            <p:ph type="title" idx="4294967295"/>
          </p:nvPr>
        </p:nvSpPr>
        <p:spPr>
          <a:xfrm>
            <a:off x="514350" y="228600"/>
            <a:ext cx="8229600" cy="838201"/>
          </a:xfrm>
          <a:prstGeom prst="rect">
            <a:avLst/>
          </a:prstGeom>
          <a:noFill/>
          <a:ln>
            <a:noFill/>
            <a:prstDash/>
          </a:ln>
          <a:effectLst>
            <a:outerShdw dist="38100" dir="2700000" algn="t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0" tIns="45720" rIns="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F39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Know Your Rights </a:t>
            </a:r>
            <a:b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F39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F39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and Responsibilities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1F396A"/>
              </a:solidFill>
              <a:effectLst/>
              <a:uLnTx/>
              <a:uFillTx/>
              <a:latin typeface="Myriad Pro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Freeform 6" descr="Artwork showing two images of teens at work. A restaurant worker slices a cucumber."/>
          <p:cNvSpPr>
            <a:spLocks/>
          </p:cNvSpPr>
          <p:nvPr/>
        </p:nvSpPr>
        <p:spPr>
          <a:xfrm>
            <a:off x="666750" y="1876424"/>
            <a:ext cx="4581525" cy="4476750"/>
          </a:xfrm>
          <a:custGeom>
            <a:avLst/>
            <a:gdLst>
              <a:gd name="connsiteX0" fmla="*/ 0 w 4695825"/>
              <a:gd name="connsiteY0" fmla="*/ 171450 h 4419600"/>
              <a:gd name="connsiteX1" fmla="*/ 57150 w 4695825"/>
              <a:gd name="connsiteY1" fmla="*/ 4419600 h 4419600"/>
              <a:gd name="connsiteX2" fmla="*/ 4619625 w 4695825"/>
              <a:gd name="connsiteY2" fmla="*/ 4419600 h 4419600"/>
              <a:gd name="connsiteX3" fmla="*/ 4695825 w 4695825"/>
              <a:gd name="connsiteY3" fmla="*/ 0 h 4419600"/>
              <a:gd name="connsiteX4" fmla="*/ 0 w 4695825"/>
              <a:gd name="connsiteY4" fmla="*/ 171450 h 4419600"/>
              <a:gd name="connsiteX0" fmla="*/ 0 w 4705350"/>
              <a:gd name="connsiteY0" fmla="*/ 0 h 4467225"/>
              <a:gd name="connsiteX1" fmla="*/ 66675 w 4705350"/>
              <a:gd name="connsiteY1" fmla="*/ 4467225 h 4467225"/>
              <a:gd name="connsiteX2" fmla="*/ 4629150 w 4705350"/>
              <a:gd name="connsiteY2" fmla="*/ 4467225 h 4467225"/>
              <a:gd name="connsiteX3" fmla="*/ 4705350 w 4705350"/>
              <a:gd name="connsiteY3" fmla="*/ 47625 h 4467225"/>
              <a:gd name="connsiteX4" fmla="*/ 0 w 4705350"/>
              <a:gd name="connsiteY4" fmla="*/ 0 h 4467225"/>
              <a:gd name="connsiteX0" fmla="*/ 0 w 4715153"/>
              <a:gd name="connsiteY0" fmla="*/ 9525 h 4476750"/>
              <a:gd name="connsiteX1" fmla="*/ 66675 w 4715153"/>
              <a:gd name="connsiteY1" fmla="*/ 4476750 h 4476750"/>
              <a:gd name="connsiteX2" fmla="*/ 4629150 w 4715153"/>
              <a:gd name="connsiteY2" fmla="*/ 4476750 h 4476750"/>
              <a:gd name="connsiteX3" fmla="*/ 4715153 w 4715153"/>
              <a:gd name="connsiteY3" fmla="*/ 0 h 4476750"/>
              <a:gd name="connsiteX4" fmla="*/ 0 w 4715153"/>
              <a:gd name="connsiteY4" fmla="*/ 9525 h 447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5153" h="4476750">
                <a:moveTo>
                  <a:pt x="0" y="9525"/>
                </a:moveTo>
                <a:lnTo>
                  <a:pt x="66675" y="4476750"/>
                </a:lnTo>
                <a:lnTo>
                  <a:pt x="4629150" y="4476750"/>
                </a:lnTo>
                <a:lnTo>
                  <a:pt x="4715153" y="0"/>
                </a:lnTo>
                <a:lnTo>
                  <a:pt x="0" y="9525"/>
                </a:lnTo>
                <a:close/>
              </a:path>
            </a:pathLst>
          </a:custGeom>
          <a:blipFill dpi="0" rotWithShape="1">
            <a:blip r:embed="rId3"/>
            <a:srcRect/>
            <a:tile tx="0" ty="0" sx="60000" sy="6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 descr="A worker at a gas station stands at a counter facing a customer."/>
          <p:cNvSpPr/>
          <p:nvPr/>
        </p:nvSpPr>
        <p:spPr>
          <a:xfrm>
            <a:off x="5467350" y="1847849"/>
            <a:ext cx="3228975" cy="3381375"/>
          </a:xfrm>
          <a:custGeom>
            <a:avLst/>
            <a:gdLst>
              <a:gd name="connsiteX0" fmla="*/ 0 w 3257550"/>
              <a:gd name="connsiteY0" fmla="*/ 85725 h 3600450"/>
              <a:gd name="connsiteX1" fmla="*/ 19050 w 3257550"/>
              <a:gd name="connsiteY1" fmla="*/ 3600450 h 3600450"/>
              <a:gd name="connsiteX2" fmla="*/ 3257550 w 3257550"/>
              <a:gd name="connsiteY2" fmla="*/ 3552825 h 3600450"/>
              <a:gd name="connsiteX3" fmla="*/ 3219450 w 3257550"/>
              <a:gd name="connsiteY3" fmla="*/ 0 h 3600450"/>
              <a:gd name="connsiteX4" fmla="*/ 0 w 3257550"/>
              <a:gd name="connsiteY4" fmla="*/ 85725 h 3600450"/>
              <a:gd name="connsiteX0" fmla="*/ 0 w 3248025"/>
              <a:gd name="connsiteY0" fmla="*/ 9525 h 3600450"/>
              <a:gd name="connsiteX1" fmla="*/ 9525 w 3248025"/>
              <a:gd name="connsiteY1" fmla="*/ 3600450 h 3600450"/>
              <a:gd name="connsiteX2" fmla="*/ 3248025 w 3248025"/>
              <a:gd name="connsiteY2" fmla="*/ 3552825 h 3600450"/>
              <a:gd name="connsiteX3" fmla="*/ 3209925 w 3248025"/>
              <a:gd name="connsiteY3" fmla="*/ 0 h 3600450"/>
              <a:gd name="connsiteX4" fmla="*/ 0 w 3248025"/>
              <a:gd name="connsiteY4" fmla="*/ 9525 h 3600450"/>
              <a:gd name="connsiteX0" fmla="*/ 0 w 3248025"/>
              <a:gd name="connsiteY0" fmla="*/ 9525 h 3552825"/>
              <a:gd name="connsiteX1" fmla="*/ 0 w 3248025"/>
              <a:gd name="connsiteY1" fmla="*/ 3352800 h 3552825"/>
              <a:gd name="connsiteX2" fmla="*/ 3248025 w 3248025"/>
              <a:gd name="connsiteY2" fmla="*/ 3552825 h 3552825"/>
              <a:gd name="connsiteX3" fmla="*/ 3209925 w 3248025"/>
              <a:gd name="connsiteY3" fmla="*/ 0 h 3552825"/>
              <a:gd name="connsiteX4" fmla="*/ 0 w 3248025"/>
              <a:gd name="connsiteY4" fmla="*/ 9525 h 3552825"/>
              <a:gd name="connsiteX0" fmla="*/ 0 w 3228975"/>
              <a:gd name="connsiteY0" fmla="*/ 9525 h 3381375"/>
              <a:gd name="connsiteX1" fmla="*/ 0 w 3228975"/>
              <a:gd name="connsiteY1" fmla="*/ 3352800 h 3381375"/>
              <a:gd name="connsiteX2" fmla="*/ 3228975 w 3228975"/>
              <a:gd name="connsiteY2" fmla="*/ 3381375 h 3381375"/>
              <a:gd name="connsiteX3" fmla="*/ 3209925 w 3228975"/>
              <a:gd name="connsiteY3" fmla="*/ 0 h 3381375"/>
              <a:gd name="connsiteX4" fmla="*/ 0 w 3228975"/>
              <a:gd name="connsiteY4" fmla="*/ 9525 h 338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8975" h="3381375">
                <a:moveTo>
                  <a:pt x="0" y="9525"/>
                </a:moveTo>
                <a:lnTo>
                  <a:pt x="0" y="3352800"/>
                </a:lnTo>
                <a:lnTo>
                  <a:pt x="3228975" y="3381375"/>
                </a:lnTo>
                <a:lnTo>
                  <a:pt x="3209925" y="0"/>
                </a:lnTo>
                <a:lnTo>
                  <a:pt x="0" y="9525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 descr="Logos for the Department of Health and Human Services, the Centers for Disease Control and Prevention, the National Institute for Occupational Safety and Health, and the American Industrial Health Association."/>
          <p:cNvGrpSpPr/>
          <p:nvPr/>
        </p:nvGrpSpPr>
        <p:grpSpPr>
          <a:xfrm>
            <a:off x="5521824" y="5717615"/>
            <a:ext cx="3283663" cy="530249"/>
            <a:chOff x="2743200" y="5743264"/>
            <a:chExt cx="5468766" cy="88310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200" y="5743264"/>
              <a:ext cx="2968086" cy="816705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3773" y="5840683"/>
              <a:ext cx="2168193" cy="7856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19151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n-US" sz="3200" dirty="0">
                <a:solidFill>
                  <a:srgbClr val="1F396A"/>
                </a:solidFill>
                <a:latin typeface="+mj-lt"/>
              </a:rPr>
              <a:t>Who Protects Teen Workers?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33499"/>
            <a:ext cx="8153401" cy="4838701"/>
          </a:xfrm>
        </p:spPr>
        <p:txBody>
          <a:bodyPr>
            <a:noAutofit/>
          </a:bodyPr>
          <a:lstStyle/>
          <a:p>
            <a:pPr>
              <a:buClr>
                <a:srgbClr val="1F396A"/>
              </a:buClr>
              <a:buFont typeface="Wingdings" panose="05000000000000000000" pitchFamily="2" charset="2"/>
              <a:buChar char="§"/>
            </a:pPr>
            <a:r>
              <a:rPr lang="en-US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Employers</a:t>
            </a:r>
          </a:p>
          <a:p>
            <a:pPr>
              <a:buClr>
                <a:srgbClr val="1F396A"/>
              </a:buClr>
              <a:buFont typeface="Wingdings" panose="05000000000000000000" pitchFamily="2" charset="2"/>
              <a:buChar char="§"/>
            </a:pPr>
            <a:r>
              <a:rPr lang="en-US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Teens </a:t>
            </a:r>
          </a:p>
          <a:p>
            <a:pPr>
              <a:buClr>
                <a:srgbClr val="1F396A"/>
              </a:buClr>
              <a:buFont typeface="Wingdings" panose="05000000000000000000" pitchFamily="2" charset="2"/>
              <a:buChar char="§"/>
            </a:pPr>
            <a:r>
              <a:rPr lang="en-US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Government agencies</a:t>
            </a:r>
          </a:p>
          <a:p>
            <a:pPr marL="742950" lvl="2" indent="-457200">
              <a:lnSpc>
                <a:spcPct val="90000"/>
              </a:lnSpc>
              <a:spcAft>
                <a:spcPct val="30000"/>
              </a:spcAft>
              <a:buClr>
                <a:srgbClr val="1F396A"/>
              </a:buClr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The Occupational Safety and Health Administration (OSHA)  </a:t>
            </a:r>
          </a:p>
          <a:p>
            <a:pPr marL="742950" lvl="2" indent="-457200">
              <a:lnSpc>
                <a:spcPct val="90000"/>
              </a:lnSpc>
              <a:spcAft>
                <a:spcPct val="30000"/>
              </a:spcAft>
              <a:buClr>
                <a:srgbClr val="1F396A"/>
              </a:buClr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Federal and State Departments of Labor </a:t>
            </a:r>
          </a:p>
          <a:p>
            <a:pPr marL="742950" lvl="2" indent="-457200">
              <a:lnSpc>
                <a:spcPct val="90000"/>
              </a:lnSpc>
              <a:spcAft>
                <a:spcPct val="30000"/>
              </a:spcAft>
              <a:buClr>
                <a:srgbClr val="1F396A"/>
              </a:buClr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U.S. Equal Employment Opportunity Commission (EEOC) </a:t>
            </a:r>
          </a:p>
          <a:p>
            <a:pPr marL="0" indent="0">
              <a:buClr>
                <a:schemeClr val="tx2">
                  <a:lumMod val="40000"/>
                  <a:lumOff val="60000"/>
                </a:schemeClr>
              </a:buClr>
              <a:buNone/>
            </a:pPr>
            <a:endParaRPr lang="en-US" sz="2400" b="0" dirty="0">
              <a:solidFill>
                <a:srgbClr val="1F396A"/>
              </a:solidFill>
              <a:latin typeface="+mn-lt"/>
            </a:endParaRPr>
          </a:p>
          <a:p>
            <a:pPr marL="0" indent="0">
              <a:buClr>
                <a:schemeClr val="tx2">
                  <a:lumMod val="40000"/>
                  <a:lumOff val="60000"/>
                </a:schemeClr>
              </a:buClr>
              <a:buNone/>
            </a:pPr>
            <a:r>
              <a:rPr lang="en-US" sz="2400" b="0" dirty="0">
                <a:solidFill>
                  <a:srgbClr val="1F396A"/>
                </a:solidFill>
                <a:latin typeface="+mn-lt"/>
              </a:rPr>
              <a:t> 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solidFill>
                  <a:schemeClr val="bg1">
                    <a:lumMod val="50000"/>
                  </a:schemeClr>
                </a:solidFill>
                <a:latin typeface="Myriad Pro"/>
              </a:rPr>
              <a:pPr eaLnBrk="1" hangingPunct="1"/>
              <a:t>14</a:t>
            </a:fld>
            <a:endParaRPr lang="en-US" sz="2400" dirty="0">
              <a:solidFill>
                <a:schemeClr val="bg1">
                  <a:lumMod val="50000"/>
                </a:schemeClr>
              </a:solidFill>
              <a:latin typeface="Myriad Pro"/>
            </a:endParaRPr>
          </a:p>
        </p:txBody>
      </p:sp>
      <p:sp>
        <p:nvSpPr>
          <p:cNvPr id="7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0820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n-US" sz="3200" dirty="0">
                <a:solidFill>
                  <a:srgbClr val="1F396A"/>
                </a:solidFill>
                <a:latin typeface="+mj-lt"/>
              </a:rPr>
              <a:t>Are You a Teen Worker? 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33499"/>
            <a:ext cx="8153401" cy="483870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rgbClr val="1F396A"/>
              </a:buClr>
              <a:buFont typeface="Wingdings" panose="05000000000000000000" pitchFamily="2" charset="2"/>
              <a:buChar char="§"/>
            </a:pPr>
            <a:r>
              <a:rPr lang="en-US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What is the minimum wage in our state?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rgbClr val="1F396A"/>
              </a:buClr>
              <a:buFont typeface="Wingdings" panose="05000000000000000000" pitchFamily="2" charset="2"/>
              <a:buChar char="§"/>
            </a:pPr>
            <a:r>
              <a:rPr lang="en-US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If you are under 18 years old do you need a work permit before you start a new job? 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rgbClr val="1F396A"/>
              </a:buClr>
              <a:buFont typeface="Wingdings" panose="05000000000000000000" pitchFamily="2" charset="2"/>
              <a:buChar char="§"/>
            </a:pPr>
            <a:r>
              <a:rPr lang="en-US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During the school year, how late can 14- and 15-year-olds work at night? 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rgbClr val="1F396A"/>
              </a:buClr>
              <a:buFont typeface="Wingdings" panose="05000000000000000000" pitchFamily="2" charset="2"/>
              <a:buChar char="§"/>
            </a:pPr>
            <a:r>
              <a:rPr lang="en-US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During the school year, how late can 16- and 17-year-olds work at night?</a:t>
            </a:r>
          </a:p>
          <a:p>
            <a:pPr marL="0" lvl="0" indent="0">
              <a:spcBef>
                <a:spcPts val="1200"/>
              </a:spcBef>
              <a:spcAft>
                <a:spcPts val="600"/>
              </a:spcAft>
              <a:buClr>
                <a:schemeClr val="tx2">
                  <a:lumMod val="40000"/>
                  <a:lumOff val="60000"/>
                </a:schemeClr>
              </a:buClr>
              <a:buNone/>
            </a:pPr>
            <a:endParaRPr lang="en-US" sz="2400" b="0" dirty="0">
              <a:solidFill>
                <a:srgbClr val="1F396A"/>
              </a:solidFill>
              <a:latin typeface="+mn-lt"/>
            </a:endParaRP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solidFill>
                  <a:schemeClr val="bg1">
                    <a:lumMod val="50000"/>
                  </a:schemeClr>
                </a:solidFill>
                <a:latin typeface="Myriad Pro"/>
              </a:rPr>
              <a:pPr eaLnBrk="1" hangingPunct="1"/>
              <a:t>15</a:t>
            </a:fld>
            <a:endParaRPr lang="en-US" sz="2400" dirty="0">
              <a:solidFill>
                <a:schemeClr val="bg1">
                  <a:lumMod val="50000"/>
                </a:schemeClr>
              </a:solidFill>
              <a:latin typeface="Myriad Pro"/>
            </a:endParaRPr>
          </a:p>
        </p:txBody>
      </p:sp>
      <p:sp>
        <p:nvSpPr>
          <p:cNvPr id="6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1276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19725" y="1809750"/>
            <a:ext cx="3324225" cy="3514725"/>
          </a:xfrm>
          <a:custGeom>
            <a:avLst/>
            <a:gdLst>
              <a:gd name="connsiteX0" fmla="*/ 0 w 3324225"/>
              <a:gd name="connsiteY0" fmla="*/ 9525 h 3514725"/>
              <a:gd name="connsiteX1" fmla="*/ 3295650 w 3324225"/>
              <a:gd name="connsiteY1" fmla="*/ 0 h 3514725"/>
              <a:gd name="connsiteX2" fmla="*/ 3324225 w 3324225"/>
              <a:gd name="connsiteY2" fmla="*/ 3514725 h 3514725"/>
              <a:gd name="connsiteX3" fmla="*/ 9525 w 3324225"/>
              <a:gd name="connsiteY3" fmla="*/ 3457575 h 3514725"/>
              <a:gd name="connsiteX4" fmla="*/ 0 w 3324225"/>
              <a:gd name="connsiteY4" fmla="*/ 9525 h 351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4225" h="3514725">
                <a:moveTo>
                  <a:pt x="0" y="9525"/>
                </a:moveTo>
                <a:lnTo>
                  <a:pt x="3295650" y="0"/>
                </a:lnTo>
                <a:lnTo>
                  <a:pt x="3324225" y="3514725"/>
                </a:lnTo>
                <a:lnTo>
                  <a:pt x="9525" y="345757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9600" y="1819275"/>
            <a:ext cx="4695825" cy="4629150"/>
          </a:xfrm>
          <a:custGeom>
            <a:avLst/>
            <a:gdLst>
              <a:gd name="connsiteX0" fmla="*/ 0 w 4695825"/>
              <a:gd name="connsiteY0" fmla="*/ 0 h 4629150"/>
              <a:gd name="connsiteX1" fmla="*/ 4695825 w 4695825"/>
              <a:gd name="connsiteY1" fmla="*/ 19050 h 4629150"/>
              <a:gd name="connsiteX2" fmla="*/ 4648200 w 4695825"/>
              <a:gd name="connsiteY2" fmla="*/ 4629150 h 4629150"/>
              <a:gd name="connsiteX3" fmla="*/ 57150 w 4695825"/>
              <a:gd name="connsiteY3" fmla="*/ 4619625 h 4629150"/>
              <a:gd name="connsiteX4" fmla="*/ 0 w 4695825"/>
              <a:gd name="connsiteY4" fmla="*/ 0 h 462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5825" h="4629150">
                <a:moveTo>
                  <a:pt x="0" y="0"/>
                </a:moveTo>
                <a:lnTo>
                  <a:pt x="4695825" y="19050"/>
                </a:lnTo>
                <a:lnTo>
                  <a:pt x="4648200" y="4629150"/>
                </a:lnTo>
                <a:lnTo>
                  <a:pt x="57150" y="4619625"/>
                </a:lnTo>
                <a:lnTo>
                  <a:pt x="0" y="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/>
          <p:cNvSpPr txBox="1">
            <a:spLocks noGrp="1"/>
          </p:cNvSpPr>
          <p:nvPr>
            <p:ph type="title" idx="4294967295"/>
          </p:nvPr>
        </p:nvSpPr>
        <p:spPr>
          <a:xfrm>
            <a:off x="514350" y="228600"/>
            <a:ext cx="8229600" cy="838201"/>
          </a:xfrm>
          <a:prstGeom prst="rect">
            <a:avLst/>
          </a:prstGeom>
          <a:noFill/>
          <a:ln>
            <a:noFill/>
            <a:prstDash/>
          </a:ln>
          <a:effectLst>
            <a:outerShdw dist="38100" dir="2700000" algn="t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0" tIns="45720" rIns="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F39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Being Prepared, </a:t>
            </a:r>
            <a:b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F39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</a:b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F39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Taking Action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1F396A"/>
              </a:solidFill>
              <a:effectLst/>
              <a:uLnTx/>
              <a:uFillTx/>
              <a:latin typeface="Myriad Pro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Freeform 6" descr="Artwork showing two images of teen workers facing hazards on the job. A worker in a messy cubicle sits awkwardly in a chair while squinting at a computer screen."/>
          <p:cNvSpPr>
            <a:spLocks/>
          </p:cNvSpPr>
          <p:nvPr/>
        </p:nvSpPr>
        <p:spPr>
          <a:xfrm>
            <a:off x="666750" y="1876424"/>
            <a:ext cx="4581525" cy="4476750"/>
          </a:xfrm>
          <a:custGeom>
            <a:avLst/>
            <a:gdLst>
              <a:gd name="connsiteX0" fmla="*/ 0 w 4695825"/>
              <a:gd name="connsiteY0" fmla="*/ 171450 h 4419600"/>
              <a:gd name="connsiteX1" fmla="*/ 57150 w 4695825"/>
              <a:gd name="connsiteY1" fmla="*/ 4419600 h 4419600"/>
              <a:gd name="connsiteX2" fmla="*/ 4619625 w 4695825"/>
              <a:gd name="connsiteY2" fmla="*/ 4419600 h 4419600"/>
              <a:gd name="connsiteX3" fmla="*/ 4695825 w 4695825"/>
              <a:gd name="connsiteY3" fmla="*/ 0 h 4419600"/>
              <a:gd name="connsiteX4" fmla="*/ 0 w 4695825"/>
              <a:gd name="connsiteY4" fmla="*/ 171450 h 4419600"/>
              <a:gd name="connsiteX0" fmla="*/ 0 w 4705350"/>
              <a:gd name="connsiteY0" fmla="*/ 0 h 4467225"/>
              <a:gd name="connsiteX1" fmla="*/ 66675 w 4705350"/>
              <a:gd name="connsiteY1" fmla="*/ 4467225 h 4467225"/>
              <a:gd name="connsiteX2" fmla="*/ 4629150 w 4705350"/>
              <a:gd name="connsiteY2" fmla="*/ 4467225 h 4467225"/>
              <a:gd name="connsiteX3" fmla="*/ 4705350 w 4705350"/>
              <a:gd name="connsiteY3" fmla="*/ 47625 h 4467225"/>
              <a:gd name="connsiteX4" fmla="*/ 0 w 4705350"/>
              <a:gd name="connsiteY4" fmla="*/ 0 h 4467225"/>
              <a:gd name="connsiteX0" fmla="*/ 0 w 4715153"/>
              <a:gd name="connsiteY0" fmla="*/ 9525 h 4476750"/>
              <a:gd name="connsiteX1" fmla="*/ 66675 w 4715153"/>
              <a:gd name="connsiteY1" fmla="*/ 4476750 h 4476750"/>
              <a:gd name="connsiteX2" fmla="*/ 4629150 w 4715153"/>
              <a:gd name="connsiteY2" fmla="*/ 4476750 h 4476750"/>
              <a:gd name="connsiteX3" fmla="*/ 4715153 w 4715153"/>
              <a:gd name="connsiteY3" fmla="*/ 0 h 4476750"/>
              <a:gd name="connsiteX4" fmla="*/ 0 w 4715153"/>
              <a:gd name="connsiteY4" fmla="*/ 9525 h 447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5153" h="4476750">
                <a:moveTo>
                  <a:pt x="0" y="9525"/>
                </a:moveTo>
                <a:lnTo>
                  <a:pt x="66675" y="4476750"/>
                </a:lnTo>
                <a:lnTo>
                  <a:pt x="4629150" y="4476750"/>
                </a:lnTo>
                <a:lnTo>
                  <a:pt x="4715153" y="0"/>
                </a:lnTo>
                <a:lnTo>
                  <a:pt x="0" y="9525"/>
                </a:lnTo>
                <a:close/>
              </a:path>
            </a:pathLst>
          </a:custGeom>
          <a:blipFill dpi="0" rotWithShape="1">
            <a:blip r:embed="rId3"/>
            <a:srcRect/>
            <a:tile tx="-444500" ty="-762000" sx="78000" sy="78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 descr="A worker sweats profusely as the sun beams down on him."/>
          <p:cNvSpPr/>
          <p:nvPr/>
        </p:nvSpPr>
        <p:spPr>
          <a:xfrm>
            <a:off x="5467350" y="1847849"/>
            <a:ext cx="3228975" cy="3381375"/>
          </a:xfrm>
          <a:custGeom>
            <a:avLst/>
            <a:gdLst>
              <a:gd name="connsiteX0" fmla="*/ 0 w 3257550"/>
              <a:gd name="connsiteY0" fmla="*/ 85725 h 3600450"/>
              <a:gd name="connsiteX1" fmla="*/ 19050 w 3257550"/>
              <a:gd name="connsiteY1" fmla="*/ 3600450 h 3600450"/>
              <a:gd name="connsiteX2" fmla="*/ 3257550 w 3257550"/>
              <a:gd name="connsiteY2" fmla="*/ 3552825 h 3600450"/>
              <a:gd name="connsiteX3" fmla="*/ 3219450 w 3257550"/>
              <a:gd name="connsiteY3" fmla="*/ 0 h 3600450"/>
              <a:gd name="connsiteX4" fmla="*/ 0 w 3257550"/>
              <a:gd name="connsiteY4" fmla="*/ 85725 h 3600450"/>
              <a:gd name="connsiteX0" fmla="*/ 0 w 3248025"/>
              <a:gd name="connsiteY0" fmla="*/ 9525 h 3600450"/>
              <a:gd name="connsiteX1" fmla="*/ 9525 w 3248025"/>
              <a:gd name="connsiteY1" fmla="*/ 3600450 h 3600450"/>
              <a:gd name="connsiteX2" fmla="*/ 3248025 w 3248025"/>
              <a:gd name="connsiteY2" fmla="*/ 3552825 h 3600450"/>
              <a:gd name="connsiteX3" fmla="*/ 3209925 w 3248025"/>
              <a:gd name="connsiteY3" fmla="*/ 0 h 3600450"/>
              <a:gd name="connsiteX4" fmla="*/ 0 w 3248025"/>
              <a:gd name="connsiteY4" fmla="*/ 9525 h 3600450"/>
              <a:gd name="connsiteX0" fmla="*/ 0 w 3248025"/>
              <a:gd name="connsiteY0" fmla="*/ 9525 h 3552825"/>
              <a:gd name="connsiteX1" fmla="*/ 0 w 3248025"/>
              <a:gd name="connsiteY1" fmla="*/ 3352800 h 3552825"/>
              <a:gd name="connsiteX2" fmla="*/ 3248025 w 3248025"/>
              <a:gd name="connsiteY2" fmla="*/ 3552825 h 3552825"/>
              <a:gd name="connsiteX3" fmla="*/ 3209925 w 3248025"/>
              <a:gd name="connsiteY3" fmla="*/ 0 h 3552825"/>
              <a:gd name="connsiteX4" fmla="*/ 0 w 3248025"/>
              <a:gd name="connsiteY4" fmla="*/ 9525 h 3552825"/>
              <a:gd name="connsiteX0" fmla="*/ 0 w 3228975"/>
              <a:gd name="connsiteY0" fmla="*/ 9525 h 3381375"/>
              <a:gd name="connsiteX1" fmla="*/ 0 w 3228975"/>
              <a:gd name="connsiteY1" fmla="*/ 3352800 h 3381375"/>
              <a:gd name="connsiteX2" fmla="*/ 3228975 w 3228975"/>
              <a:gd name="connsiteY2" fmla="*/ 3381375 h 3381375"/>
              <a:gd name="connsiteX3" fmla="*/ 3209925 w 3228975"/>
              <a:gd name="connsiteY3" fmla="*/ 0 h 3381375"/>
              <a:gd name="connsiteX4" fmla="*/ 0 w 3228975"/>
              <a:gd name="connsiteY4" fmla="*/ 9525 h 338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8975" h="3381375">
                <a:moveTo>
                  <a:pt x="0" y="9525"/>
                </a:moveTo>
                <a:lnTo>
                  <a:pt x="0" y="3352800"/>
                </a:lnTo>
                <a:lnTo>
                  <a:pt x="3228975" y="3381375"/>
                </a:lnTo>
                <a:lnTo>
                  <a:pt x="3209925" y="0"/>
                </a:lnTo>
                <a:lnTo>
                  <a:pt x="0" y="9525"/>
                </a:lnTo>
                <a:close/>
              </a:path>
            </a:pathLst>
          </a:custGeom>
          <a:blipFill dpi="0" rotWithShape="1">
            <a:blip r:embed="rId4"/>
            <a:srcRect/>
            <a:tile tx="-95250" ty="-127000" sx="92000" sy="92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 descr="Logos for the Department of Health and Human Services, the Centers for Disease Control and Prevention, the National Institute for Occupational Safety and Health, and the American Industrial Health Association.">
            <a:extLst>
              <a:ext uri="{FF2B5EF4-FFF2-40B4-BE49-F238E27FC236}">
                <a16:creationId xmlns:a16="http://schemas.microsoft.com/office/drawing/2014/main" id="{DBF85B18-612E-5C9E-94B6-B7532B40511F}"/>
              </a:ext>
            </a:extLst>
          </p:cNvPr>
          <p:cNvGrpSpPr/>
          <p:nvPr/>
        </p:nvGrpSpPr>
        <p:grpSpPr>
          <a:xfrm>
            <a:off x="5521824" y="5717615"/>
            <a:ext cx="3283663" cy="530249"/>
            <a:chOff x="2743200" y="5743264"/>
            <a:chExt cx="5468766" cy="88310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3A9E1E0-BB47-E375-8583-4B5496FC7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200" y="5743264"/>
              <a:ext cx="2968086" cy="81670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EFE8D74-1ACE-BBDD-D995-083C5F2DF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3773" y="5840683"/>
              <a:ext cx="2168193" cy="7856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08437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solidFill>
                  <a:srgbClr val="1F396A"/>
                </a:solidFill>
                <a:latin typeface="+mj-lt"/>
              </a:rPr>
              <a:t>Emergencies at Work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8768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>
                <a:solidFill>
                  <a:srgbClr val="1F396A"/>
                </a:solidFill>
                <a:latin typeface="+mj-lt"/>
              </a:rPr>
              <a:t>What is an emergency at work?</a:t>
            </a:r>
          </a:p>
          <a:p>
            <a:pPr marL="0" indent="0"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None/>
            </a:pPr>
            <a:r>
              <a:rPr lang="en-US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An unplanned event that harms or threatens employees, customers, or the public; that shuts down business operations; or that causes physical or environmental damage.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 eaLnBrk="1" hangingPunct="1"/>
              <a:t>17</a:t>
            </a:fld>
            <a:endParaRPr lang="en-US" sz="24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7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4960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1" y="274638"/>
            <a:ext cx="7772400" cy="782637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solidFill>
                  <a:srgbClr val="1F396A"/>
                </a:solidFill>
                <a:latin typeface="+mj-lt"/>
              </a:rPr>
              <a:t>Emergencies at Work - Examples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6604353"/>
              </p:ext>
            </p:extLst>
          </p:nvPr>
        </p:nvGraphicFramePr>
        <p:xfrm>
          <a:off x="1371600" y="1600197"/>
          <a:ext cx="6400800" cy="4114799"/>
        </p:xfrm>
        <a:graphic>
          <a:graphicData uri="http://schemas.openxmlformats.org/drawingml/2006/table">
            <a:tbl>
              <a:tblPr firstRow="1" firstCol="1" bandRow="1"/>
              <a:tblGrid>
                <a:gridCol w="320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693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bg2"/>
                          </a:solidFill>
                          <a:effectLst/>
                          <a:latin typeface="Calibri"/>
                          <a:ea typeface="Calibri"/>
                          <a:cs typeface="Nirmala UI" panose="020B0502040204020203" pitchFamily="34" charset="0"/>
                        </a:rPr>
                        <a:t>Man Made</a:t>
                      </a:r>
                      <a:endParaRPr lang="en-US" sz="2800" b="1" dirty="0">
                        <a:solidFill>
                          <a:schemeClr val="bg2"/>
                        </a:solidFill>
                        <a:effectLst/>
                        <a:latin typeface="Papyrus" panose="03070502060502030205" pitchFamily="66" charset="0"/>
                        <a:ea typeface="Calibri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39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bg2"/>
                          </a:solidFill>
                          <a:effectLst/>
                          <a:latin typeface="Calibri"/>
                          <a:ea typeface="Calibri"/>
                          <a:cs typeface="Nirmala UI" panose="020B0502040204020203" pitchFamily="34" charset="0"/>
                        </a:rPr>
                        <a:t>Natural </a:t>
                      </a:r>
                      <a:endParaRPr lang="en-US" sz="2800" b="1" dirty="0">
                        <a:solidFill>
                          <a:schemeClr val="bg2"/>
                        </a:solidFill>
                        <a:effectLst/>
                        <a:latin typeface="Papyrus" panose="03070502060502030205" pitchFamily="66" charset="0"/>
                        <a:ea typeface="Calibri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39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969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Nirmala UI" panose="020B0502040204020203" pitchFamily="34" charset="0"/>
                        </a:rPr>
                        <a:t>Toxic releases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apyrus" panose="03070502060502030205" pitchFamily="66" charset="0"/>
                        <a:ea typeface="Calibri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Nirmala UI" panose="020B0502040204020203" pitchFamily="34" charset="0"/>
                        </a:rPr>
                        <a:t>Hurricanes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apyrus" panose="03070502060502030205" pitchFamily="66" charset="0"/>
                        <a:ea typeface="Calibri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969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Nirmala UI" panose="020B0502040204020203" pitchFamily="34" charset="0"/>
                        </a:rPr>
                        <a:t>Power outages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apyrus" panose="03070502060502030205" pitchFamily="66" charset="0"/>
                        <a:ea typeface="Calibri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Nirmala UI" panose="020B0502040204020203" pitchFamily="34" charset="0"/>
                        </a:rPr>
                        <a:t>Blizzards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apyrus" panose="03070502060502030205" pitchFamily="66" charset="0"/>
                        <a:ea typeface="Calibri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969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Nirmala UI" panose="020B0502040204020203" pitchFamily="34" charset="0"/>
                        </a:rPr>
                        <a:t>Fires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apyrus" panose="03070502060502030205" pitchFamily="66" charset="0"/>
                        <a:ea typeface="Calibri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Nirmala UI" panose="020B0502040204020203" pitchFamily="34" charset="0"/>
                        </a:rPr>
                        <a:t>Wild fires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apyrus" panose="03070502060502030205" pitchFamily="66" charset="0"/>
                        <a:ea typeface="Calibri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969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Nirmala UI" panose="020B0502040204020203" pitchFamily="34" charset="0"/>
                        </a:rPr>
                        <a:t>Chemical spills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apyrus" panose="03070502060502030205" pitchFamily="66" charset="0"/>
                        <a:ea typeface="Calibri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Nirmala UI" panose="020B0502040204020203" pitchFamily="34" charset="0"/>
                        </a:rPr>
                        <a:t>Tornadoes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apyrus" panose="03070502060502030205" pitchFamily="66" charset="0"/>
                        <a:ea typeface="Calibri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969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Nirmala UI" panose="020B0502040204020203" pitchFamily="34" charset="0"/>
                        </a:rPr>
                        <a:t>Terrorism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apyrus" panose="03070502060502030205" pitchFamily="66" charset="0"/>
                        <a:ea typeface="Calibri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Nirmala UI" panose="020B0502040204020203" pitchFamily="34" charset="0"/>
                        </a:rPr>
                        <a:t>Ice storms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apyrus" panose="03070502060502030205" pitchFamily="66" charset="0"/>
                        <a:ea typeface="Calibri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969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Nirmala UI" panose="020B0502040204020203" pitchFamily="34" charset="0"/>
                        </a:rPr>
                        <a:t>Explosions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apyrus" panose="03070502060502030205" pitchFamily="66" charset="0"/>
                        <a:ea typeface="Calibri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Nirmala UI" panose="020B0502040204020203" pitchFamily="34" charset="0"/>
                        </a:rPr>
                        <a:t>Earthquakes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apyrus" panose="03070502060502030205" pitchFamily="66" charset="0"/>
                        <a:ea typeface="Calibri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969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Nirmala UI" panose="020B0502040204020203" pitchFamily="34" charset="0"/>
                        </a:rPr>
                        <a:t>Violence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apyrus" panose="03070502060502030205" pitchFamily="66" charset="0"/>
                        <a:ea typeface="Calibri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Nirmala UI" panose="020B0502040204020203" pitchFamily="34" charset="0"/>
                        </a:rPr>
                        <a:t>Floods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apyrus" panose="03070502060502030205" pitchFamily="66" charset="0"/>
                        <a:ea typeface="Calibri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 eaLnBrk="1" hangingPunct="1"/>
              <a:t>18</a:t>
            </a:fld>
            <a:endParaRPr lang="en-US" sz="24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9947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n-US" sz="3200" dirty="0">
                <a:solidFill>
                  <a:srgbClr val="1F396A"/>
                </a:solidFill>
                <a:latin typeface="+mj-lt"/>
              </a:rPr>
              <a:t>Speaking Up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33499"/>
            <a:ext cx="8153401" cy="4838701"/>
          </a:xfrm>
        </p:spPr>
        <p:txBody>
          <a:bodyPr>
            <a:noAutofit/>
          </a:bodyPr>
          <a:lstStyle/>
          <a:p>
            <a:pPr marL="342900" lvl="1" indent="-342900">
              <a:lnSpc>
                <a:spcPct val="90000"/>
              </a:lnSpc>
              <a:spcAft>
                <a:spcPct val="30000"/>
              </a:spcAft>
              <a:buClr>
                <a:srgbClr val="1F396A"/>
              </a:buClr>
              <a:buFont typeface="Wingdings" pitchFamily="2" charset="2"/>
              <a:buChar char="§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Never feel bad about seeking help or asking questions. Trust your instincts!</a:t>
            </a:r>
          </a:p>
          <a:p>
            <a:pPr marL="342900" lvl="1" indent="-342900">
              <a:lnSpc>
                <a:spcPct val="90000"/>
              </a:lnSpc>
              <a:spcAft>
                <a:spcPct val="30000"/>
              </a:spcAft>
              <a:buClr>
                <a:srgbClr val="1F396A"/>
              </a:buClr>
              <a:buFont typeface="Wingdings" pitchFamily="2" charset="2"/>
              <a:buChar char="§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Don’t be silent when confronted with a problem at work. It could get worse, and you or a co-worker could get hurt!</a:t>
            </a:r>
          </a:p>
          <a:p>
            <a:pPr marL="342900" lvl="1" indent="-342900">
              <a:lnSpc>
                <a:spcPct val="90000"/>
              </a:lnSpc>
              <a:spcAft>
                <a:spcPct val="30000"/>
              </a:spcAft>
              <a:buClr>
                <a:srgbClr val="1F396A"/>
              </a:buClr>
              <a:buFont typeface="Wingdings" pitchFamily="2" charset="2"/>
              <a:buChar char="§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It is illegal for an employer to fire someone for reporting work hazards or other safety problems at work!</a:t>
            </a:r>
          </a:p>
          <a:p>
            <a:pPr marL="0" lvl="1" indent="0">
              <a:lnSpc>
                <a:spcPct val="90000"/>
              </a:lnSpc>
              <a:spcAft>
                <a:spcPct val="30000"/>
              </a:spcAft>
              <a:buClr>
                <a:srgbClr val="1F396A"/>
              </a:buClr>
              <a:buNone/>
            </a:pP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 </a:t>
            </a:r>
          </a:p>
          <a:p>
            <a:pPr lvl="0"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endParaRPr lang="en-US" sz="2400" b="0" dirty="0">
              <a:solidFill>
                <a:srgbClr val="1F396A"/>
              </a:solidFill>
              <a:latin typeface="+mn-lt"/>
            </a:endParaRP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 eaLnBrk="1" hangingPunct="1"/>
              <a:t>19</a:t>
            </a:fld>
            <a:endParaRPr lang="en-US" sz="24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7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746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19725" y="1809750"/>
            <a:ext cx="3324225" cy="3514725"/>
          </a:xfrm>
          <a:custGeom>
            <a:avLst/>
            <a:gdLst>
              <a:gd name="connsiteX0" fmla="*/ 0 w 3324225"/>
              <a:gd name="connsiteY0" fmla="*/ 9525 h 3514725"/>
              <a:gd name="connsiteX1" fmla="*/ 3295650 w 3324225"/>
              <a:gd name="connsiteY1" fmla="*/ 0 h 3514725"/>
              <a:gd name="connsiteX2" fmla="*/ 3324225 w 3324225"/>
              <a:gd name="connsiteY2" fmla="*/ 3514725 h 3514725"/>
              <a:gd name="connsiteX3" fmla="*/ 9525 w 3324225"/>
              <a:gd name="connsiteY3" fmla="*/ 3457575 h 3514725"/>
              <a:gd name="connsiteX4" fmla="*/ 0 w 3324225"/>
              <a:gd name="connsiteY4" fmla="*/ 9525 h 351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4225" h="3514725">
                <a:moveTo>
                  <a:pt x="0" y="9525"/>
                </a:moveTo>
                <a:lnTo>
                  <a:pt x="3295650" y="0"/>
                </a:lnTo>
                <a:lnTo>
                  <a:pt x="3324225" y="3514725"/>
                </a:lnTo>
                <a:lnTo>
                  <a:pt x="9525" y="345757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9600" y="1819275"/>
            <a:ext cx="4695825" cy="4629150"/>
          </a:xfrm>
          <a:custGeom>
            <a:avLst/>
            <a:gdLst>
              <a:gd name="connsiteX0" fmla="*/ 0 w 4695825"/>
              <a:gd name="connsiteY0" fmla="*/ 0 h 4629150"/>
              <a:gd name="connsiteX1" fmla="*/ 4695825 w 4695825"/>
              <a:gd name="connsiteY1" fmla="*/ 19050 h 4629150"/>
              <a:gd name="connsiteX2" fmla="*/ 4648200 w 4695825"/>
              <a:gd name="connsiteY2" fmla="*/ 4629150 h 4629150"/>
              <a:gd name="connsiteX3" fmla="*/ 57150 w 4695825"/>
              <a:gd name="connsiteY3" fmla="*/ 4619625 h 4629150"/>
              <a:gd name="connsiteX4" fmla="*/ 0 w 4695825"/>
              <a:gd name="connsiteY4" fmla="*/ 0 h 462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5825" h="4629150">
                <a:moveTo>
                  <a:pt x="0" y="0"/>
                </a:moveTo>
                <a:lnTo>
                  <a:pt x="4695825" y="19050"/>
                </a:lnTo>
                <a:lnTo>
                  <a:pt x="4648200" y="4629150"/>
                </a:lnTo>
                <a:lnTo>
                  <a:pt x="57150" y="4619625"/>
                </a:lnTo>
                <a:lnTo>
                  <a:pt x="0" y="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type="title" idx="4294967295"/>
          </p:nvPr>
        </p:nvSpPr>
        <p:spPr>
          <a:xfrm>
            <a:off x="514350" y="685800"/>
            <a:ext cx="8229600" cy="838200"/>
          </a:xfrm>
          <a:prstGeom prst="rect">
            <a:avLst/>
          </a:prstGeom>
          <a:noFill/>
          <a:ln>
            <a:noFill/>
            <a:prstDash/>
          </a:ln>
          <a:effectLst>
            <a:outerShdw dist="38100" dir="2700000" algn="t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0" tIns="45720" rIns="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F39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Young Worker Injuries</a:t>
            </a:r>
          </a:p>
        </p:txBody>
      </p:sp>
      <p:sp>
        <p:nvSpPr>
          <p:cNvPr id="5" name="Freeform 4" descr="Artwork showing a landscaper being pulled into a woodchipper."/>
          <p:cNvSpPr>
            <a:spLocks/>
          </p:cNvSpPr>
          <p:nvPr/>
        </p:nvSpPr>
        <p:spPr>
          <a:xfrm>
            <a:off x="666750" y="1876424"/>
            <a:ext cx="4581525" cy="4476750"/>
          </a:xfrm>
          <a:custGeom>
            <a:avLst/>
            <a:gdLst>
              <a:gd name="connsiteX0" fmla="*/ 0 w 4695825"/>
              <a:gd name="connsiteY0" fmla="*/ 171450 h 4419600"/>
              <a:gd name="connsiteX1" fmla="*/ 57150 w 4695825"/>
              <a:gd name="connsiteY1" fmla="*/ 4419600 h 4419600"/>
              <a:gd name="connsiteX2" fmla="*/ 4619625 w 4695825"/>
              <a:gd name="connsiteY2" fmla="*/ 4419600 h 4419600"/>
              <a:gd name="connsiteX3" fmla="*/ 4695825 w 4695825"/>
              <a:gd name="connsiteY3" fmla="*/ 0 h 4419600"/>
              <a:gd name="connsiteX4" fmla="*/ 0 w 4695825"/>
              <a:gd name="connsiteY4" fmla="*/ 171450 h 4419600"/>
              <a:gd name="connsiteX0" fmla="*/ 0 w 4705350"/>
              <a:gd name="connsiteY0" fmla="*/ 0 h 4467225"/>
              <a:gd name="connsiteX1" fmla="*/ 66675 w 4705350"/>
              <a:gd name="connsiteY1" fmla="*/ 4467225 h 4467225"/>
              <a:gd name="connsiteX2" fmla="*/ 4629150 w 4705350"/>
              <a:gd name="connsiteY2" fmla="*/ 4467225 h 4467225"/>
              <a:gd name="connsiteX3" fmla="*/ 4705350 w 4705350"/>
              <a:gd name="connsiteY3" fmla="*/ 47625 h 4467225"/>
              <a:gd name="connsiteX4" fmla="*/ 0 w 4705350"/>
              <a:gd name="connsiteY4" fmla="*/ 0 h 4467225"/>
              <a:gd name="connsiteX0" fmla="*/ 0 w 4715153"/>
              <a:gd name="connsiteY0" fmla="*/ 9525 h 4476750"/>
              <a:gd name="connsiteX1" fmla="*/ 66675 w 4715153"/>
              <a:gd name="connsiteY1" fmla="*/ 4476750 h 4476750"/>
              <a:gd name="connsiteX2" fmla="*/ 4629150 w 4715153"/>
              <a:gd name="connsiteY2" fmla="*/ 4476750 h 4476750"/>
              <a:gd name="connsiteX3" fmla="*/ 4715153 w 4715153"/>
              <a:gd name="connsiteY3" fmla="*/ 0 h 4476750"/>
              <a:gd name="connsiteX4" fmla="*/ 0 w 4715153"/>
              <a:gd name="connsiteY4" fmla="*/ 9525 h 447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5153" h="4476750">
                <a:moveTo>
                  <a:pt x="0" y="9525"/>
                </a:moveTo>
                <a:lnTo>
                  <a:pt x="66675" y="4476750"/>
                </a:lnTo>
                <a:lnTo>
                  <a:pt x="4629150" y="4476750"/>
                </a:lnTo>
                <a:lnTo>
                  <a:pt x="4715153" y="0"/>
                </a:lnTo>
                <a:lnTo>
                  <a:pt x="0" y="9525"/>
                </a:lnTo>
                <a:close/>
              </a:path>
            </a:pathLst>
          </a:custGeom>
          <a:blipFill dpi="0" rotWithShape="1">
            <a:blip r:embed="rId3"/>
            <a:srcRect/>
            <a:tile tx="-133350" ty="-819150" sx="62000" sy="62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 descr="A nurse rubs her sore neck and back."/>
          <p:cNvSpPr/>
          <p:nvPr/>
        </p:nvSpPr>
        <p:spPr>
          <a:xfrm>
            <a:off x="5467350" y="1847849"/>
            <a:ext cx="3228975" cy="3381375"/>
          </a:xfrm>
          <a:custGeom>
            <a:avLst/>
            <a:gdLst>
              <a:gd name="connsiteX0" fmla="*/ 0 w 3257550"/>
              <a:gd name="connsiteY0" fmla="*/ 85725 h 3600450"/>
              <a:gd name="connsiteX1" fmla="*/ 19050 w 3257550"/>
              <a:gd name="connsiteY1" fmla="*/ 3600450 h 3600450"/>
              <a:gd name="connsiteX2" fmla="*/ 3257550 w 3257550"/>
              <a:gd name="connsiteY2" fmla="*/ 3552825 h 3600450"/>
              <a:gd name="connsiteX3" fmla="*/ 3219450 w 3257550"/>
              <a:gd name="connsiteY3" fmla="*/ 0 h 3600450"/>
              <a:gd name="connsiteX4" fmla="*/ 0 w 3257550"/>
              <a:gd name="connsiteY4" fmla="*/ 85725 h 3600450"/>
              <a:gd name="connsiteX0" fmla="*/ 0 w 3248025"/>
              <a:gd name="connsiteY0" fmla="*/ 9525 h 3600450"/>
              <a:gd name="connsiteX1" fmla="*/ 9525 w 3248025"/>
              <a:gd name="connsiteY1" fmla="*/ 3600450 h 3600450"/>
              <a:gd name="connsiteX2" fmla="*/ 3248025 w 3248025"/>
              <a:gd name="connsiteY2" fmla="*/ 3552825 h 3600450"/>
              <a:gd name="connsiteX3" fmla="*/ 3209925 w 3248025"/>
              <a:gd name="connsiteY3" fmla="*/ 0 h 3600450"/>
              <a:gd name="connsiteX4" fmla="*/ 0 w 3248025"/>
              <a:gd name="connsiteY4" fmla="*/ 9525 h 3600450"/>
              <a:gd name="connsiteX0" fmla="*/ 0 w 3248025"/>
              <a:gd name="connsiteY0" fmla="*/ 9525 h 3552825"/>
              <a:gd name="connsiteX1" fmla="*/ 0 w 3248025"/>
              <a:gd name="connsiteY1" fmla="*/ 3352800 h 3552825"/>
              <a:gd name="connsiteX2" fmla="*/ 3248025 w 3248025"/>
              <a:gd name="connsiteY2" fmla="*/ 3552825 h 3552825"/>
              <a:gd name="connsiteX3" fmla="*/ 3209925 w 3248025"/>
              <a:gd name="connsiteY3" fmla="*/ 0 h 3552825"/>
              <a:gd name="connsiteX4" fmla="*/ 0 w 3248025"/>
              <a:gd name="connsiteY4" fmla="*/ 9525 h 3552825"/>
              <a:gd name="connsiteX0" fmla="*/ 0 w 3228975"/>
              <a:gd name="connsiteY0" fmla="*/ 9525 h 3381375"/>
              <a:gd name="connsiteX1" fmla="*/ 0 w 3228975"/>
              <a:gd name="connsiteY1" fmla="*/ 3352800 h 3381375"/>
              <a:gd name="connsiteX2" fmla="*/ 3228975 w 3228975"/>
              <a:gd name="connsiteY2" fmla="*/ 3381375 h 3381375"/>
              <a:gd name="connsiteX3" fmla="*/ 3209925 w 3228975"/>
              <a:gd name="connsiteY3" fmla="*/ 0 h 3381375"/>
              <a:gd name="connsiteX4" fmla="*/ 0 w 3228975"/>
              <a:gd name="connsiteY4" fmla="*/ 9525 h 338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8975" h="3381375">
                <a:moveTo>
                  <a:pt x="0" y="9525"/>
                </a:moveTo>
                <a:lnTo>
                  <a:pt x="0" y="3352800"/>
                </a:lnTo>
                <a:lnTo>
                  <a:pt x="3228975" y="3381375"/>
                </a:lnTo>
                <a:lnTo>
                  <a:pt x="3209925" y="0"/>
                </a:lnTo>
                <a:lnTo>
                  <a:pt x="0" y="9525"/>
                </a:lnTo>
                <a:close/>
              </a:path>
            </a:pathLst>
          </a:custGeom>
          <a:blipFill dpi="0" rotWithShape="1">
            <a:blip r:embed="rId4"/>
            <a:srcRect/>
            <a:tile tx="-38100" ty="-18415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 descr="Logos for the Department of Health and Human Services, the Centers for Disease Control and Prevention, the National Institute for Occupational Safety and Health, and the American Industrial Health Association."/>
          <p:cNvGrpSpPr/>
          <p:nvPr/>
        </p:nvGrpSpPr>
        <p:grpSpPr>
          <a:xfrm>
            <a:off x="5521824" y="5717615"/>
            <a:ext cx="3283663" cy="530249"/>
            <a:chOff x="2743200" y="5743264"/>
            <a:chExt cx="5468766" cy="88310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200" y="5743264"/>
              <a:ext cx="2968086" cy="816705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3773" y="5840683"/>
              <a:ext cx="2168193" cy="7856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48204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n-US" sz="3200" dirty="0">
                <a:solidFill>
                  <a:srgbClr val="1F396A"/>
                </a:solidFill>
                <a:latin typeface="+mj-lt"/>
              </a:rPr>
              <a:t>What Do OSH Professionals Do?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8651" y="4588439"/>
            <a:ext cx="8153401" cy="2176561"/>
          </a:xfrm>
        </p:spPr>
        <p:txBody>
          <a:bodyPr>
            <a:noAutofit/>
          </a:bodyPr>
          <a:lstStyle/>
          <a:p>
            <a:pPr marL="0" lvl="1" indent="0">
              <a:lnSpc>
                <a:spcPts val="3000"/>
              </a:lnSpc>
              <a:spcBef>
                <a:spcPts val="0"/>
              </a:spcBef>
              <a:buClr>
                <a:srgbClr val="1F396A"/>
              </a:buClr>
              <a:buNone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Occupational safety and health (OSH) professionals:</a:t>
            </a:r>
          </a:p>
          <a:p>
            <a:pPr marL="342900" lvl="1" indent="-342900">
              <a:lnSpc>
                <a:spcPts val="3000"/>
              </a:lnSpc>
              <a:spcBef>
                <a:spcPts val="0"/>
              </a:spcBef>
              <a:buClr>
                <a:srgbClr val="1F396A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Help prevent harm to workers, the environment, and the general public. </a:t>
            </a:r>
          </a:p>
          <a:p>
            <a:pPr marL="342900" lvl="1" indent="-342900">
              <a:spcBef>
                <a:spcPts val="0"/>
              </a:spcBef>
              <a:buClr>
                <a:srgbClr val="1F396A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Design safe workspaces, study or treat work-related diseases, inspect machines, or test air quality.</a:t>
            </a:r>
          </a:p>
          <a:p>
            <a:pPr marL="0" lvl="1" indent="0">
              <a:spcBef>
                <a:spcPts val="0"/>
              </a:spcBef>
              <a:buClr>
                <a:srgbClr val="1F396A"/>
              </a:buClr>
              <a:buNone/>
            </a:pP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		</a:t>
            </a:r>
          </a:p>
          <a:p>
            <a:pPr marL="0" lvl="1" indent="0">
              <a:spcBef>
                <a:spcPts val="0"/>
              </a:spcBef>
              <a:buClr>
                <a:srgbClr val="1F396A"/>
              </a:buClr>
              <a:buNone/>
            </a:pP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This video can also be viewed at 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5"/>
              </a:rPr>
              <a:t>https://www.youtube.com/watch?v=0k7GPWBoCa0</a:t>
            </a:r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7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TheRightThingtoDo" descr="Image of text reading &quot;The Right Thing to Do.&quot; Click  to begin the embedded video.">
            <a:hlinkClick r:id="" action="ppaction://media"/>
            <a:extLst>
              <a:ext uri="{FF2B5EF4-FFF2-40B4-BE49-F238E27FC236}">
                <a16:creationId xmlns:a16="http://schemas.microsoft.com/office/drawing/2014/main" id="{76B179F5-E924-3EE5-0C80-57978842B2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extLst>
                    <p:ext uri="{3AFAAA56-56D3-431D-BCD4-E75A35582382}">
                      <p173:tracksInfo xmlns:p173="http://schemas.microsoft.com/office/powerpoint/2017/3/main" displayLoc="media">
                        <p173:trackLst>
                          <p173:track id="{12EACB5C-A15E-4867-BD47-14429D6B856A}" label="TheRightThingToDo" lang="" r:embed="rId6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28800" y="1257300"/>
            <a:ext cx="5486400" cy="3086100"/>
          </a:xfrm>
          <a:prstGeom prst="rect">
            <a:avLst/>
          </a:prstGeom>
        </p:spPr>
      </p:pic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 eaLnBrk="1" hangingPunct="1"/>
              <a:t>20</a:t>
            </a:fld>
            <a:endParaRPr lang="en-US" sz="24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1589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n-US" sz="3200" dirty="0">
                <a:solidFill>
                  <a:srgbClr val="002060"/>
                </a:solidFill>
                <a:latin typeface="+mj-lt"/>
              </a:rPr>
              <a:t>Safety Matters: Summing Up (1)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64065"/>
            <a:ext cx="8229600" cy="4838701"/>
          </a:xfrm>
        </p:spPr>
        <p:txBody>
          <a:bodyPr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endParaRPr lang="en-US" sz="1400" b="0" dirty="0">
              <a:solidFill>
                <a:srgbClr val="1F396A"/>
              </a:solidFill>
              <a:latin typeface="+mn-lt"/>
            </a:endParaRPr>
          </a:p>
          <a:p>
            <a:pPr lvl="0">
              <a:lnSpc>
                <a:spcPct val="90000"/>
              </a:lnSpc>
              <a:spcAft>
                <a:spcPct val="30000"/>
              </a:spcAft>
              <a:buClr>
                <a:srgbClr val="1F396A"/>
              </a:buClr>
              <a:buFont typeface="Wingdings" pitchFamily="2" charset="2"/>
              <a:buChar char="§"/>
            </a:pPr>
            <a:r>
              <a:rPr lang="en-US" sz="2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Everyone is at risk for being hurt on the job, and all jobs have hazards. </a:t>
            </a:r>
          </a:p>
          <a:p>
            <a:pPr lvl="0">
              <a:lnSpc>
                <a:spcPct val="90000"/>
              </a:lnSpc>
              <a:spcAft>
                <a:spcPct val="30000"/>
              </a:spcAft>
              <a:buClr>
                <a:srgbClr val="1F396A"/>
              </a:buClr>
              <a:buFont typeface="Wingdings" pitchFamily="2" charset="2"/>
              <a:buChar char="§"/>
            </a:pPr>
            <a:r>
              <a:rPr lang="en-US" sz="2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Young workers are more likely than any other age group to get hurt or killed at work.</a:t>
            </a:r>
          </a:p>
          <a:p>
            <a:pPr lvl="0">
              <a:lnSpc>
                <a:spcPct val="90000"/>
              </a:lnSpc>
              <a:spcAft>
                <a:spcPct val="30000"/>
              </a:spcAft>
              <a:buClr>
                <a:srgbClr val="1F396A"/>
              </a:buClr>
              <a:buFont typeface="Wingdings" pitchFamily="2" charset="2"/>
              <a:buChar char="§"/>
            </a:pPr>
            <a:r>
              <a:rPr lang="en-US" sz="2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Workplace injuries are </a:t>
            </a:r>
            <a:r>
              <a:rPr lang="en-US" sz="2800" b="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NOT</a:t>
            </a:r>
            <a:r>
              <a:rPr lang="en-US" sz="2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accidents. They can be predicted and prevented. 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solidFill>
                  <a:srgbClr val="FFFFFF">
                    <a:lumMod val="50000"/>
                  </a:srgbClr>
                </a:solidFill>
                <a:latin typeface="Arial" panose="020B0604020202020204"/>
              </a:rPr>
              <a:pPr eaLnBrk="1" hangingPunct="1"/>
              <a:t>21</a:t>
            </a:fld>
            <a:endParaRPr lang="en-US" sz="2400" dirty="0">
              <a:solidFill>
                <a:srgbClr val="FFFFFF">
                  <a:lumMod val="50000"/>
                </a:srgbClr>
              </a:solidFill>
              <a:latin typeface="Arial" panose="020B0604020202020204"/>
            </a:endParaRPr>
          </a:p>
        </p:txBody>
      </p:sp>
      <p:sp>
        <p:nvSpPr>
          <p:cNvPr id="6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4353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n-US" sz="3200" dirty="0">
                <a:solidFill>
                  <a:srgbClr val="002060"/>
                </a:solidFill>
                <a:latin typeface="+mj-lt"/>
              </a:rPr>
              <a:t>Safety Matters: Summing Up (2)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1" y="1470659"/>
            <a:ext cx="8229600" cy="4838701"/>
          </a:xfrm>
        </p:spPr>
        <p:txBody>
          <a:bodyPr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endParaRPr lang="en-US" sz="1400" b="0" dirty="0">
              <a:solidFill>
                <a:srgbClr val="1F396A"/>
              </a:solidFill>
              <a:latin typeface="+mn-lt"/>
            </a:endParaRPr>
          </a:p>
          <a:p>
            <a:pPr lvl="0">
              <a:lnSpc>
                <a:spcPct val="90000"/>
              </a:lnSpc>
              <a:spcAft>
                <a:spcPct val="30000"/>
              </a:spcAft>
              <a:buClr>
                <a:srgbClr val="1F396A"/>
              </a:buClr>
              <a:buFont typeface="Wingdings" pitchFamily="2" charset="2"/>
              <a:buChar char="§"/>
            </a:pPr>
            <a:r>
              <a:rPr lang="en-US" sz="2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You need to know about the types of hazards so you can recognize potential health and safety problems.</a:t>
            </a:r>
          </a:p>
          <a:p>
            <a:pPr lvl="0">
              <a:lnSpc>
                <a:spcPct val="90000"/>
              </a:lnSpc>
              <a:spcAft>
                <a:spcPct val="30000"/>
              </a:spcAft>
              <a:buClr>
                <a:srgbClr val="1F396A"/>
              </a:buClr>
              <a:buFont typeface="Wingdings" pitchFamily="2" charset="2"/>
              <a:buChar char="§"/>
            </a:pPr>
            <a:r>
              <a:rPr lang="en-US" sz="2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The best way to prevent a workplace injury or illness is to </a:t>
            </a:r>
            <a:r>
              <a:rPr lang="en-US" sz="2800" b="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remove the hazard</a:t>
            </a:r>
            <a:r>
              <a:rPr lang="en-US" sz="2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.</a:t>
            </a:r>
          </a:p>
          <a:p>
            <a:pPr lvl="0">
              <a:lnSpc>
                <a:spcPct val="90000"/>
              </a:lnSpc>
              <a:spcAft>
                <a:spcPct val="30000"/>
              </a:spcAft>
              <a:buClr>
                <a:srgbClr val="1F396A"/>
              </a:buClr>
              <a:buFont typeface="Wingdings" pitchFamily="2" charset="2"/>
              <a:buChar char="§"/>
            </a:pPr>
            <a:r>
              <a:rPr lang="en-US" sz="2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If this can’t be done, then control the hazard through work policies, procedures or the use of PPE.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solidFill>
                  <a:srgbClr val="FFFFFF">
                    <a:lumMod val="50000"/>
                  </a:srgbClr>
                </a:solidFill>
                <a:latin typeface="Arial" panose="020B0604020202020204"/>
              </a:rPr>
              <a:pPr eaLnBrk="1" hangingPunct="1"/>
              <a:t>22</a:t>
            </a:fld>
            <a:endParaRPr lang="en-US" sz="2400" dirty="0">
              <a:solidFill>
                <a:srgbClr val="FFFFFF">
                  <a:lumMod val="50000"/>
                </a:srgbClr>
              </a:solidFill>
              <a:latin typeface="Arial" panose="020B0604020202020204"/>
            </a:endParaRPr>
          </a:p>
        </p:txBody>
      </p:sp>
      <p:sp>
        <p:nvSpPr>
          <p:cNvPr id="6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7599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n-US" sz="3200" dirty="0">
                <a:solidFill>
                  <a:srgbClr val="002060"/>
                </a:solidFill>
                <a:latin typeface="+mj-lt"/>
              </a:rPr>
              <a:t>Safety Matters: Summing Up (3)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5299" y="1560756"/>
            <a:ext cx="8153401" cy="4838701"/>
          </a:xfrm>
        </p:spPr>
        <p:txBody>
          <a:bodyPr>
            <a:noAutofit/>
          </a:bodyPr>
          <a:lstStyle/>
          <a:p>
            <a:pPr lvl="0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rgbClr val="1F396A"/>
              </a:buClr>
              <a:buFont typeface="Wingdings" panose="05000000000000000000" pitchFamily="2" charset="2"/>
              <a:buChar char="§"/>
            </a:pPr>
            <a:r>
              <a:rPr lang="en-US" sz="2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OSHA enforces health and safety laws. </a:t>
            </a:r>
          </a:p>
          <a:p>
            <a:pPr lvl="0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rgbClr val="1F396A"/>
              </a:buClr>
              <a:buFont typeface="Wingdings" panose="05000000000000000000" pitchFamily="2" charset="2"/>
              <a:buChar char="§"/>
            </a:pPr>
            <a:r>
              <a:rPr lang="en-US" sz="2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Employers are responsible for providing a safe and healthy workplace, safety training and safety equipment.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rgbClr val="1F396A"/>
              </a:buClr>
              <a:buFont typeface="Wingdings" panose="05000000000000000000" pitchFamily="2" charset="2"/>
              <a:buChar char="§"/>
            </a:pPr>
            <a:r>
              <a:rPr lang="en-US" sz="2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Young people should know their rights in the workplace but they also need to know their responsibilities, like reporting hazards and following all safety rules.</a:t>
            </a:r>
          </a:p>
          <a:p>
            <a:pPr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</a:pPr>
            <a:endParaRPr lang="en-US" sz="2800" b="0" dirty="0">
              <a:solidFill>
                <a:srgbClr val="1F396A"/>
              </a:solidFill>
              <a:latin typeface="+mn-lt"/>
            </a:endParaRPr>
          </a:p>
          <a:p>
            <a:pPr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</a:pPr>
            <a:endParaRPr lang="en-US" sz="2400" b="0" dirty="0">
              <a:solidFill>
                <a:srgbClr val="1F396A"/>
              </a:solidFill>
              <a:latin typeface="+mn-lt"/>
            </a:endParaRPr>
          </a:p>
        </p:txBody>
      </p:sp>
      <p:sp>
        <p:nvSpPr>
          <p:cNvPr id="8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solidFill>
                  <a:srgbClr val="FFFFFF">
                    <a:lumMod val="50000"/>
                  </a:srgbClr>
                </a:solidFill>
                <a:latin typeface="Myriad Pro"/>
              </a:rPr>
              <a:pPr eaLnBrk="1" hangingPunct="1"/>
              <a:t>23</a:t>
            </a:fld>
            <a:endParaRPr lang="en-US" sz="2400" dirty="0">
              <a:solidFill>
                <a:srgbClr val="FFFFFF">
                  <a:lumMod val="50000"/>
                </a:srgbClr>
              </a:solidFill>
              <a:latin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22438287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n-US" sz="3200" dirty="0">
                <a:solidFill>
                  <a:srgbClr val="002060"/>
                </a:solidFill>
                <a:latin typeface="+mj-lt"/>
              </a:rPr>
              <a:t>Safety Matters: Summing Up (4)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70659"/>
            <a:ext cx="8153401" cy="483870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rgbClr val="1F396A"/>
              </a:buClr>
              <a:buFont typeface="Wingdings" panose="05000000000000000000" pitchFamily="2" charset="2"/>
              <a:buChar char="§"/>
            </a:pPr>
            <a:r>
              <a:rPr lang="en-US" sz="2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Remember to trust your instincts and don’t be afraid to </a:t>
            </a:r>
            <a:r>
              <a:rPr lang="en-US" sz="2800" b="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speak up </a:t>
            </a:r>
            <a:r>
              <a:rPr lang="en-US" sz="2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if you have a problem at work! 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rgbClr val="1F396A"/>
              </a:buClr>
              <a:buFont typeface="Wingdings" panose="05000000000000000000" pitchFamily="2" charset="2"/>
              <a:buChar char="§"/>
            </a:pPr>
            <a:r>
              <a:rPr lang="en-US" sz="2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 work injury (or illness) can change your life forever!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rgbClr val="1F396A"/>
              </a:buClr>
              <a:buFont typeface="Wingdings" panose="05000000000000000000" pitchFamily="2" charset="2"/>
              <a:buChar char="§"/>
            </a:pPr>
            <a:r>
              <a:rPr lang="en-US" sz="2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Learn about the risks and hazards at work and take action to protect yourselves and others. </a:t>
            </a:r>
          </a:p>
          <a:p>
            <a:pPr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</a:pPr>
            <a:endParaRPr lang="en-US" sz="2800" b="0" dirty="0">
              <a:solidFill>
                <a:srgbClr val="1F396A"/>
              </a:solidFill>
              <a:latin typeface="+mn-lt"/>
            </a:endParaRPr>
          </a:p>
          <a:p>
            <a:pPr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</a:pPr>
            <a:endParaRPr lang="en-US" sz="2400" b="0" dirty="0">
              <a:solidFill>
                <a:srgbClr val="1F396A"/>
              </a:solidFill>
              <a:latin typeface="+mn-lt"/>
            </a:endParaRPr>
          </a:p>
        </p:txBody>
      </p:sp>
      <p:sp>
        <p:nvSpPr>
          <p:cNvPr id="8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solidFill>
                  <a:srgbClr val="FFFFFF">
                    <a:lumMod val="50000"/>
                  </a:srgbClr>
                </a:solidFill>
                <a:latin typeface="Myriad Pro"/>
              </a:rPr>
              <a:pPr eaLnBrk="1" hangingPunct="1"/>
              <a:t>24</a:t>
            </a:fld>
            <a:endParaRPr lang="en-US" sz="2400" dirty="0">
              <a:solidFill>
                <a:srgbClr val="FFFFFF">
                  <a:lumMod val="50000"/>
                </a:srgbClr>
              </a:solidFill>
              <a:latin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13553533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n-US" sz="3200" dirty="0">
                <a:solidFill>
                  <a:srgbClr val="1F396A"/>
                </a:solidFill>
                <a:latin typeface="+mj-lt"/>
              </a:rPr>
              <a:t>Stay Safe &amp; Healthy at Work!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0626" y="1144602"/>
            <a:ext cx="6858000" cy="4838701"/>
          </a:xfrm>
        </p:spPr>
        <p:txBody>
          <a:bodyPr>
            <a:noAutofit/>
          </a:bodyPr>
          <a:lstStyle/>
          <a:p>
            <a:pPr marL="0" indent="0" algn="ctr"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None/>
            </a:pPr>
            <a:endParaRPr lang="en-US" sz="3600" i="1" dirty="0">
              <a:solidFill>
                <a:srgbClr val="1F396A"/>
              </a:solidFill>
              <a:latin typeface="+mn-lt"/>
              <a:cs typeface="Arial" pitchFamily="34" charset="0"/>
            </a:endParaRPr>
          </a:p>
          <a:p>
            <a:pPr marL="0" indent="0" algn="ctr"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None/>
            </a:pPr>
            <a:r>
              <a:rPr lang="en-US" sz="3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The skills you’ve learned in the NIOSH/AIHA </a:t>
            </a:r>
            <a:r>
              <a:rPr lang="en-US" sz="3600" dirty="0">
                <a:solidFill>
                  <a:srgbClr val="1F396A"/>
                </a:solidFill>
                <a:latin typeface="+mn-lt"/>
                <a:cs typeface="Arial" pitchFamily="34" charset="0"/>
              </a:rPr>
              <a:t>Safety Matters</a:t>
            </a:r>
            <a:r>
              <a:rPr lang="en-US" sz="3600" i="1" dirty="0">
                <a:solidFill>
                  <a:srgbClr val="1F396A"/>
                </a:solidFill>
                <a:latin typeface="+mn-lt"/>
                <a:cs typeface="Arial" pitchFamily="34" charset="0"/>
              </a:rPr>
              <a:t> </a:t>
            </a:r>
            <a:r>
              <a:rPr lang="en-US" sz="3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training will help keep you safe and healthy on the job, now and throughout your work lives.</a:t>
            </a:r>
          </a:p>
          <a:p>
            <a:pPr marL="0" lvl="0" indent="0" algn="ctr"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None/>
            </a:pPr>
            <a:r>
              <a:rPr lang="en-US" dirty="0">
                <a:solidFill>
                  <a:srgbClr val="1F396A"/>
                </a:solidFill>
                <a:latin typeface="+mj-lt"/>
                <a:ea typeface="+mj-ea"/>
                <a:cs typeface="+mj-cs"/>
              </a:rPr>
              <a:t>Thank you!</a:t>
            </a:r>
          </a:p>
          <a:p>
            <a:pPr marL="0" lvl="0" indent="0" algn="ctr"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None/>
            </a:pPr>
            <a:endParaRPr lang="en-US" sz="3600" i="1" dirty="0">
              <a:solidFill>
                <a:srgbClr val="1F396A"/>
              </a:solidFill>
              <a:latin typeface="+mn-lt"/>
              <a:cs typeface="Arial" pitchFamily="34" charset="0"/>
            </a:endParaRP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solidFill>
                  <a:srgbClr val="FFFFFF">
                    <a:lumMod val="50000"/>
                  </a:srgbClr>
                </a:solidFill>
                <a:latin typeface="Arial" panose="020B0604020202020204"/>
              </a:rPr>
              <a:pPr eaLnBrk="1" hangingPunct="1"/>
              <a:t>25</a:t>
            </a:fld>
            <a:endParaRPr lang="en-US" sz="2400" dirty="0">
              <a:solidFill>
                <a:srgbClr val="FFFFFF">
                  <a:lumMod val="50000"/>
                </a:srgbClr>
              </a:solidFill>
              <a:latin typeface="Arial" panose="020B0604020202020204"/>
            </a:endParaRPr>
          </a:p>
        </p:txBody>
      </p:sp>
      <p:sp>
        <p:nvSpPr>
          <p:cNvPr id="11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513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n-US" sz="3200" dirty="0">
                <a:solidFill>
                  <a:srgbClr val="1F396A"/>
                </a:solidFill>
                <a:latin typeface="+mj-lt"/>
              </a:rPr>
              <a:t>Teen Worker Injury Statistics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399" y="1281305"/>
            <a:ext cx="8077202" cy="483870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ct val="30000"/>
              </a:spcAft>
              <a:buClr>
                <a:srgbClr val="1F396A"/>
              </a:buClr>
              <a:buFont typeface="Wingdings" pitchFamily="2" charset="2"/>
              <a:buChar char="§"/>
            </a:pPr>
            <a:r>
              <a:rPr lang="en-US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Approximately 1.6 million teens (aged 15–17) in the United States work. About 50% of 10th graders and 75% of 12th graders have jobs. 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rgbClr val="1F396A"/>
              </a:buClr>
              <a:buFont typeface="Wingdings" pitchFamily="2" charset="2"/>
              <a:buChar char="§"/>
            </a:pPr>
            <a:r>
              <a:rPr lang="en-US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 teenager in the U.S. is injured on the job every 9 minutes.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rgbClr val="1F396A"/>
              </a:buClr>
              <a:buFont typeface="Wingdings" pitchFamily="2" charset="2"/>
              <a:buChar char="§"/>
            </a:pPr>
            <a:r>
              <a:rPr lang="en-US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On average, each year</a:t>
            </a:r>
          </a:p>
          <a:p>
            <a:pPr marL="742950" lvl="2" indent="-342900">
              <a:lnSpc>
                <a:spcPct val="90000"/>
              </a:lnSpc>
              <a:spcAft>
                <a:spcPct val="30000"/>
              </a:spcAft>
              <a:buClr>
                <a:srgbClr val="1F396A"/>
              </a:buClr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59,800 workers younger than 18 are sent to the ER for job-related injuries, but actual injury statistics are probably much higher. </a:t>
            </a:r>
          </a:p>
          <a:p>
            <a:pPr marL="742950" lvl="2" indent="-342900">
              <a:lnSpc>
                <a:spcPct val="90000"/>
              </a:lnSpc>
              <a:spcAft>
                <a:spcPct val="30000"/>
              </a:spcAft>
              <a:buClr>
                <a:srgbClr val="1F396A"/>
              </a:buClr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37 workers younger than 18 die on the job.</a:t>
            </a:r>
          </a:p>
          <a:p>
            <a:pPr lvl="1">
              <a:lnSpc>
                <a:spcPct val="90000"/>
              </a:lnSpc>
              <a:spcAft>
                <a:spcPct val="30000"/>
              </a:spcAft>
              <a:buClr>
                <a:srgbClr val="1F396A"/>
              </a:buClr>
              <a:buFont typeface="Arial" pitchFamily="34" charset="0"/>
              <a:buChar char="•"/>
            </a:pPr>
            <a:r>
              <a:rPr lang="en-US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Young workers are twice as likely to be injured than adult workers. </a:t>
            </a:r>
          </a:p>
        </p:txBody>
      </p:sp>
      <p:sp>
        <p:nvSpPr>
          <p:cNvPr id="8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14400" y="6397975"/>
            <a:ext cx="7772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dirty="0">
                <a:latin typeface="Arial" pitchFamily="34" charset="0"/>
                <a:cs typeface="Arial" pitchFamily="34" charset="0"/>
              </a:rPr>
              <a:t>CDC 2010 	</a:t>
            </a:r>
            <a:r>
              <a:rPr lang="en-US" sz="1000" dirty="0">
                <a:latin typeface="Arial" pitchFamily="34" charset="0"/>
                <a:cs typeface="Arial" pitchFamily="34" charset="0"/>
                <a:hlinkClick r:id="rId3"/>
              </a:rPr>
              <a:t>www.cdc.gov/niosh/topics/youth/chartpackage.html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       </a:t>
            </a:r>
            <a:r>
              <a:rPr lang="en-US" sz="1000" dirty="0">
                <a:latin typeface="Arial" pitchFamily="34" charset="0"/>
                <a:cs typeface="Arial" pitchFamily="34" charset="0"/>
                <a:hlinkClick r:id="rId4"/>
              </a:rPr>
              <a:t>www.cdc.gov/mmwr/preview/mmwrhtml/mm5915a2.htm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 eaLnBrk="1" hangingPunct="1"/>
              <a:t>3</a:t>
            </a:fld>
            <a:endParaRPr lang="en-US" sz="24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85969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523374" y="248569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n-US" sz="3200" dirty="0">
                <a:solidFill>
                  <a:srgbClr val="1F396A"/>
                </a:solidFill>
                <a:latin typeface="+mj-lt"/>
              </a:rPr>
              <a:t>Mallory’s Story</a:t>
            </a:r>
          </a:p>
        </p:txBody>
      </p:sp>
      <p:pic>
        <p:nvPicPr>
          <p:cNvPr id="3" name="Mallory_with_credits_Deinterlaced_2" descr="Image of Mallory, a teenager who was seriously injured at work. Click  to begin the embedded video.">
            <a:hlinkClick r:id="" action="ppaction://media"/>
            <a:extLst>
              <a:ext uri="{FF2B5EF4-FFF2-40B4-BE49-F238E27FC236}">
                <a16:creationId xmlns:a16="http://schemas.microsoft.com/office/drawing/2014/main" id="{913D30C7-38AF-2E75-3AC2-5C4679F98D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extLst>
                    <p:ext uri="{3AFAAA56-56D3-431D-BCD4-E75A35582382}">
                      <p173:tracksInfo xmlns:p173="http://schemas.microsoft.com/office/powerpoint/2017/3/main" displayLoc="media">
                        <p173:trackLst>
                          <p173:track id="{1F070777-0A66-430A-AC3B-2E1774F6CA83}" label="Mallory_with_credits_Deinterlaced" lang="" r:embed="rId5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09800" y="1085850"/>
            <a:ext cx="4724400" cy="3543300"/>
          </a:xfrm>
          <a:prstGeom prst="rect">
            <a:avLst/>
          </a:prstGeom>
        </p:spPr>
      </p:pic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8651" y="1600200"/>
            <a:ext cx="7981950" cy="4800600"/>
          </a:xfrm>
        </p:spPr>
        <p:txBody>
          <a:bodyPr>
            <a:noAutofit/>
          </a:bodyPr>
          <a:lstStyle/>
          <a:p>
            <a:pPr lvl="0"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endParaRPr lang="en-US" sz="2400" b="0" dirty="0">
              <a:solidFill>
                <a:srgbClr val="1F396A"/>
              </a:solidFill>
              <a:latin typeface="+mn-lt"/>
            </a:endParaRPr>
          </a:p>
          <a:p>
            <a:pPr marL="0" lvl="0" indent="0"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None/>
            </a:pPr>
            <a:endParaRPr lang="en-US" sz="2400" b="0" dirty="0">
              <a:solidFill>
                <a:srgbClr val="1F396A"/>
              </a:solidFill>
              <a:latin typeface="+mn-lt"/>
            </a:endParaRPr>
          </a:p>
          <a:p>
            <a:pPr marL="0" lvl="0" indent="0"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None/>
            </a:pPr>
            <a:endParaRPr lang="en-US" sz="2400" b="0" dirty="0">
              <a:solidFill>
                <a:srgbClr val="1F396A"/>
              </a:solidFill>
              <a:latin typeface="+mn-lt"/>
              <a:hlinkClick r:id="rId7"/>
            </a:endParaRPr>
          </a:p>
          <a:p>
            <a:pPr marL="0" lvl="0" indent="0"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None/>
            </a:pPr>
            <a:endParaRPr lang="en-US" sz="2400" b="0" dirty="0">
              <a:solidFill>
                <a:srgbClr val="1F396A"/>
              </a:solidFill>
              <a:latin typeface="+mn-lt"/>
              <a:hlinkClick r:id="rId7"/>
            </a:endParaRPr>
          </a:p>
          <a:p>
            <a:pPr marL="0" lvl="0" indent="0"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None/>
            </a:pPr>
            <a:endParaRPr lang="en-US" sz="2400" b="0" dirty="0">
              <a:solidFill>
                <a:srgbClr val="1F396A"/>
              </a:solidFill>
              <a:latin typeface="+mn-lt"/>
              <a:hlinkClick r:id="rId7"/>
            </a:endParaRPr>
          </a:p>
          <a:p>
            <a:pPr marL="0" lvl="0" indent="0"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None/>
            </a:pPr>
            <a:endParaRPr lang="en-US" sz="2400" b="0" dirty="0">
              <a:solidFill>
                <a:srgbClr val="1F396A"/>
              </a:solidFill>
              <a:latin typeface="+mn-lt"/>
              <a:hlinkClick r:id="rId7"/>
            </a:endParaRP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rgbClr val="1F396A"/>
              </a:buClr>
              <a:buFont typeface="Wingdings" pitchFamily="2" charset="2"/>
              <a:buChar char="§"/>
            </a:pPr>
            <a:r>
              <a:rPr lang="en-US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What are some factors that contributed to this incident? </a:t>
            </a:r>
          </a:p>
          <a:p>
            <a:pPr lvl="0">
              <a:lnSpc>
                <a:spcPct val="90000"/>
              </a:lnSpc>
              <a:spcAft>
                <a:spcPct val="30000"/>
              </a:spcAft>
              <a:buClr>
                <a:srgbClr val="1F396A"/>
              </a:buClr>
              <a:buFont typeface="Wingdings" pitchFamily="2" charset="2"/>
              <a:buChar char="§"/>
            </a:pPr>
            <a:r>
              <a:rPr lang="en-US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What could have kept Mallory from being hurt? </a:t>
            </a:r>
          </a:p>
          <a:p>
            <a:pPr lvl="0">
              <a:lnSpc>
                <a:spcPct val="90000"/>
              </a:lnSpc>
              <a:spcAft>
                <a:spcPct val="30000"/>
              </a:spcAft>
              <a:buClr>
                <a:srgbClr val="1F396A"/>
              </a:buClr>
              <a:buFont typeface="Wingdings" pitchFamily="2" charset="2"/>
              <a:buChar char="§"/>
            </a:pPr>
            <a:r>
              <a:rPr lang="en-US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How might this affect Mallory’s future life choices? </a:t>
            </a:r>
          </a:p>
        </p:txBody>
      </p:sp>
      <p:sp>
        <p:nvSpPr>
          <p:cNvPr id="8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solidFill>
                  <a:schemeClr val="bg1">
                    <a:lumMod val="50000"/>
                  </a:schemeClr>
                </a:solidFill>
                <a:latin typeface="Myriad Pro"/>
              </a:rPr>
              <a:pPr eaLnBrk="1" hangingPunct="1"/>
              <a:t>4</a:t>
            </a:fld>
            <a:endParaRPr lang="en-US" sz="2400" dirty="0">
              <a:solidFill>
                <a:schemeClr val="bg1">
                  <a:lumMod val="50000"/>
                </a:schemeClr>
              </a:solidFill>
              <a:latin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2108542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7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19725" y="1809750"/>
            <a:ext cx="3324225" cy="3514725"/>
          </a:xfrm>
          <a:custGeom>
            <a:avLst/>
            <a:gdLst>
              <a:gd name="connsiteX0" fmla="*/ 0 w 3324225"/>
              <a:gd name="connsiteY0" fmla="*/ 9525 h 3514725"/>
              <a:gd name="connsiteX1" fmla="*/ 3295650 w 3324225"/>
              <a:gd name="connsiteY1" fmla="*/ 0 h 3514725"/>
              <a:gd name="connsiteX2" fmla="*/ 3324225 w 3324225"/>
              <a:gd name="connsiteY2" fmla="*/ 3514725 h 3514725"/>
              <a:gd name="connsiteX3" fmla="*/ 9525 w 3324225"/>
              <a:gd name="connsiteY3" fmla="*/ 3457575 h 3514725"/>
              <a:gd name="connsiteX4" fmla="*/ 0 w 3324225"/>
              <a:gd name="connsiteY4" fmla="*/ 9525 h 351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4225" h="3514725">
                <a:moveTo>
                  <a:pt x="0" y="9525"/>
                </a:moveTo>
                <a:lnTo>
                  <a:pt x="3295650" y="0"/>
                </a:lnTo>
                <a:lnTo>
                  <a:pt x="3324225" y="3514725"/>
                </a:lnTo>
                <a:lnTo>
                  <a:pt x="9525" y="345757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9600" y="1819275"/>
            <a:ext cx="4695825" cy="4629150"/>
          </a:xfrm>
          <a:custGeom>
            <a:avLst/>
            <a:gdLst>
              <a:gd name="connsiteX0" fmla="*/ 0 w 4695825"/>
              <a:gd name="connsiteY0" fmla="*/ 0 h 4629150"/>
              <a:gd name="connsiteX1" fmla="*/ 4695825 w 4695825"/>
              <a:gd name="connsiteY1" fmla="*/ 19050 h 4629150"/>
              <a:gd name="connsiteX2" fmla="*/ 4648200 w 4695825"/>
              <a:gd name="connsiteY2" fmla="*/ 4629150 h 4629150"/>
              <a:gd name="connsiteX3" fmla="*/ 57150 w 4695825"/>
              <a:gd name="connsiteY3" fmla="*/ 4619625 h 4629150"/>
              <a:gd name="connsiteX4" fmla="*/ 0 w 4695825"/>
              <a:gd name="connsiteY4" fmla="*/ 0 h 462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5825" h="4629150">
                <a:moveTo>
                  <a:pt x="0" y="0"/>
                </a:moveTo>
                <a:lnTo>
                  <a:pt x="4695825" y="19050"/>
                </a:lnTo>
                <a:lnTo>
                  <a:pt x="4648200" y="4629150"/>
                </a:lnTo>
                <a:lnTo>
                  <a:pt x="57150" y="4619625"/>
                </a:lnTo>
                <a:lnTo>
                  <a:pt x="0" y="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/>
          <p:cNvSpPr txBox="1">
            <a:spLocks noGrp="1"/>
          </p:cNvSpPr>
          <p:nvPr>
            <p:ph type="title" idx="4294967295"/>
          </p:nvPr>
        </p:nvSpPr>
        <p:spPr>
          <a:xfrm>
            <a:off x="514350" y="685800"/>
            <a:ext cx="8229600" cy="838201"/>
          </a:xfrm>
          <a:prstGeom prst="rect">
            <a:avLst/>
          </a:prstGeom>
          <a:noFill/>
          <a:ln>
            <a:noFill/>
            <a:prstDash/>
          </a:ln>
          <a:effectLst>
            <a:outerShdw dist="38100" dir="2700000" algn="t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0" tIns="45720" rIns="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F39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Finding Hazards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1F396A"/>
              </a:solidFill>
              <a:effectLst/>
              <a:uLnTx/>
              <a:uFillTx/>
              <a:latin typeface="Myriad Pro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Freeform 6" descr="Two images showing hazards in a grocery store. A worker stoops awkwardly to pick up dropped cans. Another worker carries a box on his shoulder while a different worker is using a meat slicer."/>
          <p:cNvSpPr>
            <a:spLocks/>
          </p:cNvSpPr>
          <p:nvPr/>
        </p:nvSpPr>
        <p:spPr>
          <a:xfrm>
            <a:off x="666750" y="1876424"/>
            <a:ext cx="4581525" cy="4476750"/>
          </a:xfrm>
          <a:custGeom>
            <a:avLst/>
            <a:gdLst>
              <a:gd name="connsiteX0" fmla="*/ 0 w 4695825"/>
              <a:gd name="connsiteY0" fmla="*/ 171450 h 4419600"/>
              <a:gd name="connsiteX1" fmla="*/ 57150 w 4695825"/>
              <a:gd name="connsiteY1" fmla="*/ 4419600 h 4419600"/>
              <a:gd name="connsiteX2" fmla="*/ 4619625 w 4695825"/>
              <a:gd name="connsiteY2" fmla="*/ 4419600 h 4419600"/>
              <a:gd name="connsiteX3" fmla="*/ 4695825 w 4695825"/>
              <a:gd name="connsiteY3" fmla="*/ 0 h 4419600"/>
              <a:gd name="connsiteX4" fmla="*/ 0 w 4695825"/>
              <a:gd name="connsiteY4" fmla="*/ 171450 h 4419600"/>
              <a:gd name="connsiteX0" fmla="*/ 0 w 4705350"/>
              <a:gd name="connsiteY0" fmla="*/ 0 h 4467225"/>
              <a:gd name="connsiteX1" fmla="*/ 66675 w 4705350"/>
              <a:gd name="connsiteY1" fmla="*/ 4467225 h 4467225"/>
              <a:gd name="connsiteX2" fmla="*/ 4629150 w 4705350"/>
              <a:gd name="connsiteY2" fmla="*/ 4467225 h 4467225"/>
              <a:gd name="connsiteX3" fmla="*/ 4705350 w 4705350"/>
              <a:gd name="connsiteY3" fmla="*/ 47625 h 4467225"/>
              <a:gd name="connsiteX4" fmla="*/ 0 w 4705350"/>
              <a:gd name="connsiteY4" fmla="*/ 0 h 4467225"/>
              <a:gd name="connsiteX0" fmla="*/ 0 w 4715153"/>
              <a:gd name="connsiteY0" fmla="*/ 9525 h 4476750"/>
              <a:gd name="connsiteX1" fmla="*/ 66675 w 4715153"/>
              <a:gd name="connsiteY1" fmla="*/ 4476750 h 4476750"/>
              <a:gd name="connsiteX2" fmla="*/ 4629150 w 4715153"/>
              <a:gd name="connsiteY2" fmla="*/ 4476750 h 4476750"/>
              <a:gd name="connsiteX3" fmla="*/ 4715153 w 4715153"/>
              <a:gd name="connsiteY3" fmla="*/ 0 h 4476750"/>
              <a:gd name="connsiteX4" fmla="*/ 0 w 4715153"/>
              <a:gd name="connsiteY4" fmla="*/ 9525 h 447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5153" h="4476750">
                <a:moveTo>
                  <a:pt x="0" y="9525"/>
                </a:moveTo>
                <a:lnTo>
                  <a:pt x="66675" y="4476750"/>
                </a:lnTo>
                <a:lnTo>
                  <a:pt x="4629150" y="4476750"/>
                </a:lnTo>
                <a:lnTo>
                  <a:pt x="4715153" y="0"/>
                </a:lnTo>
                <a:lnTo>
                  <a:pt x="0" y="9525"/>
                </a:lnTo>
                <a:close/>
              </a:path>
            </a:pathLst>
          </a:custGeom>
          <a:blipFill dpi="0" rotWithShape="1">
            <a:blip r:embed="rId3"/>
            <a:srcRect/>
            <a:tile tx="-50800" ty="-889000" sx="62000" sy="62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 descr="A fourth worker attempts to open a box with a box cutter."/>
          <p:cNvSpPr/>
          <p:nvPr/>
        </p:nvSpPr>
        <p:spPr>
          <a:xfrm>
            <a:off x="5467350" y="1847849"/>
            <a:ext cx="3228975" cy="3381375"/>
          </a:xfrm>
          <a:custGeom>
            <a:avLst/>
            <a:gdLst>
              <a:gd name="connsiteX0" fmla="*/ 0 w 3257550"/>
              <a:gd name="connsiteY0" fmla="*/ 85725 h 3600450"/>
              <a:gd name="connsiteX1" fmla="*/ 19050 w 3257550"/>
              <a:gd name="connsiteY1" fmla="*/ 3600450 h 3600450"/>
              <a:gd name="connsiteX2" fmla="*/ 3257550 w 3257550"/>
              <a:gd name="connsiteY2" fmla="*/ 3552825 h 3600450"/>
              <a:gd name="connsiteX3" fmla="*/ 3219450 w 3257550"/>
              <a:gd name="connsiteY3" fmla="*/ 0 h 3600450"/>
              <a:gd name="connsiteX4" fmla="*/ 0 w 3257550"/>
              <a:gd name="connsiteY4" fmla="*/ 85725 h 3600450"/>
              <a:gd name="connsiteX0" fmla="*/ 0 w 3248025"/>
              <a:gd name="connsiteY0" fmla="*/ 9525 h 3600450"/>
              <a:gd name="connsiteX1" fmla="*/ 9525 w 3248025"/>
              <a:gd name="connsiteY1" fmla="*/ 3600450 h 3600450"/>
              <a:gd name="connsiteX2" fmla="*/ 3248025 w 3248025"/>
              <a:gd name="connsiteY2" fmla="*/ 3552825 h 3600450"/>
              <a:gd name="connsiteX3" fmla="*/ 3209925 w 3248025"/>
              <a:gd name="connsiteY3" fmla="*/ 0 h 3600450"/>
              <a:gd name="connsiteX4" fmla="*/ 0 w 3248025"/>
              <a:gd name="connsiteY4" fmla="*/ 9525 h 3600450"/>
              <a:gd name="connsiteX0" fmla="*/ 0 w 3248025"/>
              <a:gd name="connsiteY0" fmla="*/ 9525 h 3552825"/>
              <a:gd name="connsiteX1" fmla="*/ 0 w 3248025"/>
              <a:gd name="connsiteY1" fmla="*/ 3352800 h 3552825"/>
              <a:gd name="connsiteX2" fmla="*/ 3248025 w 3248025"/>
              <a:gd name="connsiteY2" fmla="*/ 3552825 h 3552825"/>
              <a:gd name="connsiteX3" fmla="*/ 3209925 w 3248025"/>
              <a:gd name="connsiteY3" fmla="*/ 0 h 3552825"/>
              <a:gd name="connsiteX4" fmla="*/ 0 w 3248025"/>
              <a:gd name="connsiteY4" fmla="*/ 9525 h 3552825"/>
              <a:gd name="connsiteX0" fmla="*/ 0 w 3228975"/>
              <a:gd name="connsiteY0" fmla="*/ 9525 h 3381375"/>
              <a:gd name="connsiteX1" fmla="*/ 0 w 3228975"/>
              <a:gd name="connsiteY1" fmla="*/ 3352800 h 3381375"/>
              <a:gd name="connsiteX2" fmla="*/ 3228975 w 3228975"/>
              <a:gd name="connsiteY2" fmla="*/ 3381375 h 3381375"/>
              <a:gd name="connsiteX3" fmla="*/ 3209925 w 3228975"/>
              <a:gd name="connsiteY3" fmla="*/ 0 h 3381375"/>
              <a:gd name="connsiteX4" fmla="*/ 0 w 3228975"/>
              <a:gd name="connsiteY4" fmla="*/ 9525 h 338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8975" h="3381375">
                <a:moveTo>
                  <a:pt x="0" y="9525"/>
                </a:moveTo>
                <a:lnTo>
                  <a:pt x="0" y="3352800"/>
                </a:lnTo>
                <a:lnTo>
                  <a:pt x="3228975" y="3381375"/>
                </a:lnTo>
                <a:lnTo>
                  <a:pt x="3209925" y="0"/>
                </a:lnTo>
                <a:lnTo>
                  <a:pt x="0" y="9525"/>
                </a:lnTo>
                <a:close/>
              </a:path>
            </a:pathLst>
          </a:custGeom>
          <a:blipFill dpi="0" rotWithShape="1">
            <a:blip r:embed="rId3"/>
            <a:srcRect/>
            <a:tile tx="-5842000" ty="-1397000" sx="80000" sy="8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 descr="Logos for the Department of Health and Human Services, the Centers for Disease Control and Prevention, the National Institute for Occupational Safety and Health, and the American Industrial Health Association."/>
          <p:cNvGrpSpPr/>
          <p:nvPr/>
        </p:nvGrpSpPr>
        <p:grpSpPr>
          <a:xfrm>
            <a:off x="5521824" y="5717615"/>
            <a:ext cx="3283663" cy="530249"/>
            <a:chOff x="2743200" y="5743264"/>
            <a:chExt cx="5468766" cy="88310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200" y="5743264"/>
              <a:ext cx="2968086" cy="816705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3773" y="5840683"/>
              <a:ext cx="2168193" cy="7856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67811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solidFill>
                  <a:srgbClr val="1F396A"/>
                </a:solidFill>
                <a:latin typeface="+mj-lt"/>
              </a:rPr>
              <a:t>Workplace Hazards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876800"/>
          </a:xfrm>
        </p:spPr>
        <p:txBody>
          <a:bodyPr>
            <a:normAutofit fontScale="92500" lnSpcReduction="20000"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5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All workplaces have hazards that can be identified and corrected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.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dirty="0">
                <a:solidFill>
                  <a:srgbClr val="1F396A"/>
                </a:solidFill>
                <a:latin typeface="+mj-lt"/>
              </a:rPr>
              <a:t>What is a Job Hazard?</a:t>
            </a:r>
          </a:p>
          <a:p>
            <a:pPr marL="400050" lvl="1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 job hazard is anything at work that can hurt you either physically or mentally.</a:t>
            </a:r>
          </a:p>
          <a:p>
            <a:pPr marL="0" indent="0">
              <a:spcBef>
                <a:spcPts val="0"/>
              </a:spcBef>
              <a:buClr>
                <a:schemeClr val="tx2">
                  <a:lumMod val="40000"/>
                  <a:lumOff val="60000"/>
                </a:schemeClr>
              </a:buClr>
              <a:buNone/>
            </a:pPr>
            <a:endParaRPr lang="en-US" sz="1300" dirty="0">
              <a:solidFill>
                <a:srgbClr val="1F396A"/>
              </a:solidFill>
              <a:latin typeface="+mn-lt"/>
            </a:endParaRPr>
          </a:p>
          <a:p>
            <a:pPr marL="0" indent="0">
              <a:spcBef>
                <a:spcPts val="0"/>
              </a:spcBef>
              <a:buClr>
                <a:schemeClr val="tx2">
                  <a:lumMod val="40000"/>
                  <a:lumOff val="60000"/>
                </a:schemeClr>
              </a:buClr>
              <a:buNone/>
            </a:pPr>
            <a:r>
              <a:rPr lang="en-US" dirty="0">
                <a:solidFill>
                  <a:srgbClr val="1F396A"/>
                </a:solidFill>
                <a:latin typeface="+mn-lt"/>
              </a:rPr>
              <a:t>4 categories: </a:t>
            </a:r>
          </a:p>
          <a:p>
            <a:pPr lvl="1">
              <a:spcBef>
                <a:spcPts val="600"/>
              </a:spcBef>
              <a:buClr>
                <a:srgbClr val="1F396A"/>
              </a:buClr>
              <a:buFont typeface="Wingdings" pitchFamily="2" charset="2"/>
              <a:buChar char="§"/>
            </a:pPr>
            <a:r>
              <a:rPr lang="en-US" sz="2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Safety </a:t>
            </a:r>
          </a:p>
          <a:p>
            <a:pPr lvl="1">
              <a:spcBef>
                <a:spcPts val="600"/>
              </a:spcBef>
              <a:buClr>
                <a:srgbClr val="1F396A"/>
              </a:buClr>
              <a:buFont typeface="Wingdings" pitchFamily="2" charset="2"/>
              <a:buChar char="§"/>
            </a:pPr>
            <a:r>
              <a:rPr lang="en-US" sz="2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Chemical </a:t>
            </a:r>
          </a:p>
          <a:p>
            <a:pPr lvl="1">
              <a:spcBef>
                <a:spcPts val="600"/>
              </a:spcBef>
              <a:buClr>
                <a:srgbClr val="1F396A"/>
              </a:buClr>
              <a:buFont typeface="Wingdings" pitchFamily="2" charset="2"/>
              <a:buChar char="§"/>
            </a:pPr>
            <a:r>
              <a:rPr lang="en-US" sz="2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Biological </a:t>
            </a:r>
          </a:p>
          <a:p>
            <a:pPr lvl="1">
              <a:spcBef>
                <a:spcPts val="600"/>
              </a:spcBef>
              <a:buClr>
                <a:srgbClr val="1F396A"/>
              </a:buClr>
              <a:buFont typeface="Wingdings" pitchFamily="2" charset="2"/>
              <a:buChar char="§"/>
            </a:pPr>
            <a:r>
              <a:rPr lang="en-US" sz="2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Other health hazards</a:t>
            </a:r>
          </a:p>
        </p:txBody>
      </p:sp>
      <p:sp>
        <p:nvSpPr>
          <p:cNvPr id="8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 eaLnBrk="1" hangingPunct="1"/>
              <a:t>6</a:t>
            </a:fld>
            <a:endParaRPr lang="en-US" sz="24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041465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solidFill>
                  <a:srgbClr val="1F396A"/>
                </a:solidFill>
                <a:latin typeface="+mj-lt"/>
              </a:rPr>
              <a:t>Job Hazards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876800"/>
          </a:xfrm>
        </p:spPr>
        <p:txBody>
          <a:bodyPr>
            <a:normAutofit fontScale="85000" lnSpcReduction="10000"/>
          </a:bodyPr>
          <a:lstStyle/>
          <a:p>
            <a:pPr>
              <a:spcAft>
                <a:spcPct val="30000"/>
              </a:spcAft>
              <a:buClr>
                <a:srgbClr val="1F396A"/>
              </a:buClr>
              <a:buFont typeface="Wingdings" pitchFamily="2" charset="2"/>
              <a:buChar char="§"/>
            </a:pPr>
            <a:r>
              <a:rPr lang="en-US" sz="3500" dirty="0">
                <a:solidFill>
                  <a:srgbClr val="1F396A"/>
                </a:solidFill>
                <a:latin typeface="+mn-lt"/>
              </a:rPr>
              <a:t>Safety hazards </a:t>
            </a:r>
            <a:r>
              <a:rPr lang="en-US" sz="35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can cause immediate injuries</a:t>
            </a:r>
          </a:p>
          <a:p>
            <a:pPr lvl="1">
              <a:spcAft>
                <a:spcPct val="30000"/>
              </a:spcAft>
              <a:buClr>
                <a:srgbClr val="1F396A"/>
              </a:buClr>
              <a:buFont typeface="Arial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Knives, hot grease</a:t>
            </a:r>
            <a:endParaRPr lang="en-US" sz="30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>
              <a:spcAft>
                <a:spcPct val="30000"/>
              </a:spcAft>
              <a:buClr>
                <a:srgbClr val="1F396A"/>
              </a:buClr>
              <a:buFont typeface="Wingdings" pitchFamily="2" charset="2"/>
              <a:buChar char="§"/>
            </a:pPr>
            <a:r>
              <a:rPr lang="en-US" sz="3500" dirty="0">
                <a:solidFill>
                  <a:srgbClr val="1F396A"/>
                </a:solidFill>
                <a:latin typeface="+mn-lt"/>
              </a:rPr>
              <a:t>Chemical hazards </a:t>
            </a:r>
            <a:r>
              <a:rPr lang="en-US" sz="35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are gases, vapors, liquids, or dusts that can harm your body</a:t>
            </a:r>
          </a:p>
          <a:p>
            <a:pPr lvl="1">
              <a:spcAft>
                <a:spcPct val="30000"/>
              </a:spcAft>
              <a:buClr>
                <a:srgbClr val="1F396A"/>
              </a:buClr>
              <a:buFont typeface="Arial" pitchFamily="34" charset="0"/>
              <a:buChar char="•"/>
            </a:pPr>
            <a:r>
              <a:rPr lang="en-US" sz="2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Cleaning products, pesticides</a:t>
            </a:r>
          </a:p>
          <a:p>
            <a:pPr>
              <a:spcAft>
                <a:spcPct val="30000"/>
              </a:spcAft>
              <a:buClr>
                <a:srgbClr val="1F396A"/>
              </a:buClr>
              <a:buFont typeface="Wingdings" pitchFamily="2" charset="2"/>
              <a:buChar char="§"/>
            </a:pPr>
            <a:r>
              <a:rPr lang="en-US" sz="3500" dirty="0">
                <a:solidFill>
                  <a:srgbClr val="1F396A"/>
                </a:solidFill>
                <a:latin typeface="+mn-lt"/>
              </a:rPr>
              <a:t>Biological hazards </a:t>
            </a:r>
            <a:r>
              <a:rPr lang="en-US" sz="35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are living things that can cause sickness or disease, such as: </a:t>
            </a:r>
          </a:p>
          <a:p>
            <a:pPr lvl="1">
              <a:spcAft>
                <a:spcPct val="30000"/>
              </a:spcAft>
              <a:buClr>
                <a:srgbClr val="1F396A"/>
              </a:buClr>
              <a:buFont typeface="Arial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HIV/AIDS, hepatitis, tuberculosis</a:t>
            </a:r>
            <a:endParaRPr lang="en-US" sz="4300" b="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lvl="1">
              <a:spcAft>
                <a:spcPct val="30000"/>
              </a:spcAft>
              <a:buClr>
                <a:srgbClr val="1F396A"/>
              </a:buClr>
              <a:buFont typeface="Arial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Bacteria, viruses</a:t>
            </a:r>
          </a:p>
          <a:p>
            <a:pPr lvl="1"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Arial" pitchFamily="34" charset="0"/>
              <a:buChar char="•"/>
            </a:pPr>
            <a:endParaRPr lang="en-US" sz="2800" b="0" dirty="0">
              <a:solidFill>
                <a:srgbClr val="1F396A"/>
              </a:solidFill>
              <a:latin typeface="+mn-lt"/>
            </a:endParaRP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 eaLnBrk="1" hangingPunct="1"/>
              <a:t>7</a:t>
            </a:fld>
            <a:endParaRPr lang="en-US" sz="24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03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solidFill>
                  <a:srgbClr val="1F396A"/>
                </a:solidFill>
                <a:latin typeface="+mj-lt"/>
              </a:rPr>
              <a:t>Job Hazards </a:t>
            </a:r>
            <a:r>
              <a:rPr lang="en-US" sz="2400" b="0" dirty="0">
                <a:solidFill>
                  <a:srgbClr val="1F396A"/>
                </a:solidFill>
                <a:latin typeface="+mj-lt"/>
              </a:rPr>
              <a:t>(continued)</a:t>
            </a:r>
            <a:endParaRPr lang="en-US" sz="2400" dirty="0">
              <a:solidFill>
                <a:srgbClr val="1F396A"/>
              </a:solidFill>
              <a:latin typeface="+mj-lt"/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876800"/>
          </a:xfrm>
        </p:spPr>
        <p:txBody>
          <a:bodyPr>
            <a:normAutofit/>
          </a:bodyPr>
          <a:lstStyle/>
          <a:p>
            <a:pPr>
              <a:spcAft>
                <a:spcPct val="30000"/>
              </a:spcAft>
              <a:buClr>
                <a:srgbClr val="1F396A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1F396A"/>
                </a:solidFill>
                <a:latin typeface="+mn-lt"/>
              </a:rPr>
              <a:t>Other health hazards </a:t>
            </a:r>
            <a:r>
              <a:rPr lang="en-US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are other harmful things that can injure you or make you sick. Some are not obvious because they may not cause health problems right away.</a:t>
            </a:r>
          </a:p>
          <a:p>
            <a:pPr lvl="1">
              <a:spcAft>
                <a:spcPct val="30000"/>
              </a:spcAft>
              <a:buClr>
                <a:srgbClr val="1F396A"/>
              </a:buClr>
              <a:buFont typeface="Arial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Noise, radiation, repetitive movements, heat, cold, stress, violence</a:t>
            </a:r>
          </a:p>
          <a:p>
            <a:pPr marL="342900" lvl="1" indent="-342900">
              <a:spcAft>
                <a:spcPct val="30000"/>
              </a:spcAft>
              <a:buClr>
                <a:srgbClr val="1F396A"/>
              </a:buClr>
              <a:buFont typeface="Wingdings" pitchFamily="2" charset="2"/>
              <a:buChar char="§"/>
            </a:pPr>
            <a:r>
              <a:rPr lang="en-US" sz="3200" b="1" i="1" dirty="0">
                <a:solidFill>
                  <a:srgbClr val="1F396A"/>
                </a:solidFill>
                <a:latin typeface="+mn-lt"/>
              </a:rPr>
              <a:t>Can you think of other job hazards?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 eaLnBrk="1" hangingPunct="1"/>
              <a:t>8</a:t>
            </a:fld>
            <a:endParaRPr lang="en-US" sz="24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961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19725" y="1809750"/>
            <a:ext cx="3324225" cy="3514725"/>
          </a:xfrm>
          <a:custGeom>
            <a:avLst/>
            <a:gdLst>
              <a:gd name="connsiteX0" fmla="*/ 0 w 3324225"/>
              <a:gd name="connsiteY0" fmla="*/ 9525 h 3514725"/>
              <a:gd name="connsiteX1" fmla="*/ 3295650 w 3324225"/>
              <a:gd name="connsiteY1" fmla="*/ 0 h 3514725"/>
              <a:gd name="connsiteX2" fmla="*/ 3324225 w 3324225"/>
              <a:gd name="connsiteY2" fmla="*/ 3514725 h 3514725"/>
              <a:gd name="connsiteX3" fmla="*/ 9525 w 3324225"/>
              <a:gd name="connsiteY3" fmla="*/ 3457575 h 3514725"/>
              <a:gd name="connsiteX4" fmla="*/ 0 w 3324225"/>
              <a:gd name="connsiteY4" fmla="*/ 9525 h 351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4225" h="3514725">
                <a:moveTo>
                  <a:pt x="0" y="9525"/>
                </a:moveTo>
                <a:lnTo>
                  <a:pt x="3295650" y="0"/>
                </a:lnTo>
                <a:lnTo>
                  <a:pt x="3324225" y="3514725"/>
                </a:lnTo>
                <a:lnTo>
                  <a:pt x="9525" y="345757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9600" y="1819275"/>
            <a:ext cx="4695825" cy="4629150"/>
          </a:xfrm>
          <a:custGeom>
            <a:avLst/>
            <a:gdLst>
              <a:gd name="connsiteX0" fmla="*/ 0 w 4695825"/>
              <a:gd name="connsiteY0" fmla="*/ 0 h 4629150"/>
              <a:gd name="connsiteX1" fmla="*/ 4695825 w 4695825"/>
              <a:gd name="connsiteY1" fmla="*/ 19050 h 4629150"/>
              <a:gd name="connsiteX2" fmla="*/ 4648200 w 4695825"/>
              <a:gd name="connsiteY2" fmla="*/ 4629150 h 4629150"/>
              <a:gd name="connsiteX3" fmla="*/ 57150 w 4695825"/>
              <a:gd name="connsiteY3" fmla="*/ 4619625 h 4629150"/>
              <a:gd name="connsiteX4" fmla="*/ 0 w 4695825"/>
              <a:gd name="connsiteY4" fmla="*/ 0 h 462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5825" h="4629150">
                <a:moveTo>
                  <a:pt x="0" y="0"/>
                </a:moveTo>
                <a:lnTo>
                  <a:pt x="4695825" y="19050"/>
                </a:lnTo>
                <a:lnTo>
                  <a:pt x="4648200" y="4629150"/>
                </a:lnTo>
                <a:lnTo>
                  <a:pt x="57150" y="4619625"/>
                </a:lnTo>
                <a:lnTo>
                  <a:pt x="0" y="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/>
          <p:cNvSpPr txBox="1">
            <a:spLocks noGrp="1"/>
          </p:cNvSpPr>
          <p:nvPr>
            <p:ph type="title" idx="4294967295"/>
          </p:nvPr>
        </p:nvSpPr>
        <p:spPr>
          <a:xfrm>
            <a:off x="514350" y="685800"/>
            <a:ext cx="8229600" cy="838201"/>
          </a:xfrm>
          <a:prstGeom prst="rect">
            <a:avLst/>
          </a:prstGeom>
          <a:noFill/>
          <a:ln>
            <a:noFill/>
            <a:prstDash/>
          </a:ln>
          <a:effectLst>
            <a:outerShdw dist="38100" dir="2700000" algn="t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0" tIns="45720" rIns="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F39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Making the Job Safer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1F396A"/>
              </a:solidFill>
              <a:effectLst/>
              <a:uLnTx/>
              <a:uFillTx/>
              <a:latin typeface="Myriad Pro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Freeform 6" descr="Artwork showing two images. A worker looks worried as two of her coworkers gesture towards her and laugh."/>
          <p:cNvSpPr>
            <a:spLocks/>
          </p:cNvSpPr>
          <p:nvPr/>
        </p:nvSpPr>
        <p:spPr>
          <a:xfrm>
            <a:off x="666750" y="1876424"/>
            <a:ext cx="4581525" cy="4476750"/>
          </a:xfrm>
          <a:custGeom>
            <a:avLst/>
            <a:gdLst>
              <a:gd name="connsiteX0" fmla="*/ 0 w 4695825"/>
              <a:gd name="connsiteY0" fmla="*/ 171450 h 4419600"/>
              <a:gd name="connsiteX1" fmla="*/ 57150 w 4695825"/>
              <a:gd name="connsiteY1" fmla="*/ 4419600 h 4419600"/>
              <a:gd name="connsiteX2" fmla="*/ 4619625 w 4695825"/>
              <a:gd name="connsiteY2" fmla="*/ 4419600 h 4419600"/>
              <a:gd name="connsiteX3" fmla="*/ 4695825 w 4695825"/>
              <a:gd name="connsiteY3" fmla="*/ 0 h 4419600"/>
              <a:gd name="connsiteX4" fmla="*/ 0 w 4695825"/>
              <a:gd name="connsiteY4" fmla="*/ 171450 h 4419600"/>
              <a:gd name="connsiteX0" fmla="*/ 0 w 4705350"/>
              <a:gd name="connsiteY0" fmla="*/ 0 h 4467225"/>
              <a:gd name="connsiteX1" fmla="*/ 66675 w 4705350"/>
              <a:gd name="connsiteY1" fmla="*/ 4467225 h 4467225"/>
              <a:gd name="connsiteX2" fmla="*/ 4629150 w 4705350"/>
              <a:gd name="connsiteY2" fmla="*/ 4467225 h 4467225"/>
              <a:gd name="connsiteX3" fmla="*/ 4705350 w 4705350"/>
              <a:gd name="connsiteY3" fmla="*/ 47625 h 4467225"/>
              <a:gd name="connsiteX4" fmla="*/ 0 w 4705350"/>
              <a:gd name="connsiteY4" fmla="*/ 0 h 4467225"/>
              <a:gd name="connsiteX0" fmla="*/ 0 w 4715153"/>
              <a:gd name="connsiteY0" fmla="*/ 9525 h 4476750"/>
              <a:gd name="connsiteX1" fmla="*/ 66675 w 4715153"/>
              <a:gd name="connsiteY1" fmla="*/ 4476750 h 4476750"/>
              <a:gd name="connsiteX2" fmla="*/ 4629150 w 4715153"/>
              <a:gd name="connsiteY2" fmla="*/ 4476750 h 4476750"/>
              <a:gd name="connsiteX3" fmla="*/ 4715153 w 4715153"/>
              <a:gd name="connsiteY3" fmla="*/ 0 h 4476750"/>
              <a:gd name="connsiteX4" fmla="*/ 0 w 4715153"/>
              <a:gd name="connsiteY4" fmla="*/ 9525 h 447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5153" h="4476750">
                <a:moveTo>
                  <a:pt x="0" y="9525"/>
                </a:moveTo>
                <a:lnTo>
                  <a:pt x="66675" y="4476750"/>
                </a:lnTo>
                <a:lnTo>
                  <a:pt x="4629150" y="4476750"/>
                </a:lnTo>
                <a:lnTo>
                  <a:pt x="4715153" y="0"/>
                </a:lnTo>
                <a:lnTo>
                  <a:pt x="0" y="9525"/>
                </a:lnTo>
                <a:close/>
              </a:path>
            </a:pathLst>
          </a:custGeom>
          <a:blipFill dpi="0" rotWithShape="1">
            <a:blip r:embed="rId3"/>
            <a:srcRect/>
            <a:tile tx="127000" ty="-368300" sx="57000" sy="57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 descr="A dishwasher holds up a hand to protect herself and grimaces as liquid splashes out of the sink as she fills it with water."/>
          <p:cNvSpPr/>
          <p:nvPr/>
        </p:nvSpPr>
        <p:spPr>
          <a:xfrm>
            <a:off x="5467350" y="1847849"/>
            <a:ext cx="3228975" cy="3381375"/>
          </a:xfrm>
          <a:custGeom>
            <a:avLst/>
            <a:gdLst>
              <a:gd name="connsiteX0" fmla="*/ 0 w 3257550"/>
              <a:gd name="connsiteY0" fmla="*/ 85725 h 3600450"/>
              <a:gd name="connsiteX1" fmla="*/ 19050 w 3257550"/>
              <a:gd name="connsiteY1" fmla="*/ 3600450 h 3600450"/>
              <a:gd name="connsiteX2" fmla="*/ 3257550 w 3257550"/>
              <a:gd name="connsiteY2" fmla="*/ 3552825 h 3600450"/>
              <a:gd name="connsiteX3" fmla="*/ 3219450 w 3257550"/>
              <a:gd name="connsiteY3" fmla="*/ 0 h 3600450"/>
              <a:gd name="connsiteX4" fmla="*/ 0 w 3257550"/>
              <a:gd name="connsiteY4" fmla="*/ 85725 h 3600450"/>
              <a:gd name="connsiteX0" fmla="*/ 0 w 3248025"/>
              <a:gd name="connsiteY0" fmla="*/ 9525 h 3600450"/>
              <a:gd name="connsiteX1" fmla="*/ 9525 w 3248025"/>
              <a:gd name="connsiteY1" fmla="*/ 3600450 h 3600450"/>
              <a:gd name="connsiteX2" fmla="*/ 3248025 w 3248025"/>
              <a:gd name="connsiteY2" fmla="*/ 3552825 h 3600450"/>
              <a:gd name="connsiteX3" fmla="*/ 3209925 w 3248025"/>
              <a:gd name="connsiteY3" fmla="*/ 0 h 3600450"/>
              <a:gd name="connsiteX4" fmla="*/ 0 w 3248025"/>
              <a:gd name="connsiteY4" fmla="*/ 9525 h 3600450"/>
              <a:gd name="connsiteX0" fmla="*/ 0 w 3248025"/>
              <a:gd name="connsiteY0" fmla="*/ 9525 h 3552825"/>
              <a:gd name="connsiteX1" fmla="*/ 0 w 3248025"/>
              <a:gd name="connsiteY1" fmla="*/ 3352800 h 3552825"/>
              <a:gd name="connsiteX2" fmla="*/ 3248025 w 3248025"/>
              <a:gd name="connsiteY2" fmla="*/ 3552825 h 3552825"/>
              <a:gd name="connsiteX3" fmla="*/ 3209925 w 3248025"/>
              <a:gd name="connsiteY3" fmla="*/ 0 h 3552825"/>
              <a:gd name="connsiteX4" fmla="*/ 0 w 3248025"/>
              <a:gd name="connsiteY4" fmla="*/ 9525 h 3552825"/>
              <a:gd name="connsiteX0" fmla="*/ 0 w 3228975"/>
              <a:gd name="connsiteY0" fmla="*/ 9525 h 3381375"/>
              <a:gd name="connsiteX1" fmla="*/ 0 w 3228975"/>
              <a:gd name="connsiteY1" fmla="*/ 3352800 h 3381375"/>
              <a:gd name="connsiteX2" fmla="*/ 3228975 w 3228975"/>
              <a:gd name="connsiteY2" fmla="*/ 3381375 h 3381375"/>
              <a:gd name="connsiteX3" fmla="*/ 3209925 w 3228975"/>
              <a:gd name="connsiteY3" fmla="*/ 0 h 3381375"/>
              <a:gd name="connsiteX4" fmla="*/ 0 w 3228975"/>
              <a:gd name="connsiteY4" fmla="*/ 9525 h 338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8975" h="3381375">
                <a:moveTo>
                  <a:pt x="0" y="9525"/>
                </a:moveTo>
                <a:lnTo>
                  <a:pt x="0" y="3352800"/>
                </a:lnTo>
                <a:lnTo>
                  <a:pt x="3228975" y="3381375"/>
                </a:lnTo>
                <a:lnTo>
                  <a:pt x="3209925" y="0"/>
                </a:lnTo>
                <a:lnTo>
                  <a:pt x="0" y="9525"/>
                </a:lnTo>
                <a:close/>
              </a:path>
            </a:pathLst>
          </a:custGeom>
          <a:blipFill dpi="0" rotWithShape="1">
            <a:blip r:embed="rId4"/>
            <a:srcRect/>
            <a:tile tx="0" ty="0" sx="70000" sy="7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 descr="Logos for the Department of Health and Human Services, the Centers for Disease Control and Prevention, the National Institute for Occupational Safety and Health, and the American Industrial Health Association."/>
          <p:cNvGrpSpPr/>
          <p:nvPr/>
        </p:nvGrpSpPr>
        <p:grpSpPr>
          <a:xfrm>
            <a:off x="5521824" y="5717615"/>
            <a:ext cx="3283663" cy="530249"/>
            <a:chOff x="2743200" y="5743264"/>
            <a:chExt cx="5468766" cy="88310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200" y="5743264"/>
              <a:ext cx="2968086" cy="81670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3773" y="5840683"/>
              <a:ext cx="2168193" cy="7856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763647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002060"/>
      </a:dk2>
      <a:lt2>
        <a:srgbClr val="FFFFFF"/>
      </a:lt2>
      <a:accent1>
        <a:srgbClr val="002060"/>
      </a:accent1>
      <a:accent2>
        <a:srgbClr val="7F7F7F"/>
      </a:accent2>
      <a:accent3>
        <a:srgbClr val="002060"/>
      </a:accent3>
      <a:accent4>
        <a:srgbClr val="7F7F7F"/>
      </a:accent4>
      <a:accent5>
        <a:srgbClr val="002060"/>
      </a:accent5>
      <a:accent6>
        <a:srgbClr val="7F7F7F"/>
      </a:accent6>
      <a:hlink>
        <a:srgbClr val="002060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yriad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05d83ceaa0bbd2e3bc716e6e66bd857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3d69fe45253d5ff147bb69036b756a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CDA39E0-3ABC-4885-8B5E-24420BA7E605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A1AB2349-670C-44A9-8C5C-C632A3E6E2D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AC81CB2-50AC-43C8-B0B7-7F55C70E62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3412</TotalTime>
  <Words>1107</Words>
  <Application>Microsoft Office PowerPoint</Application>
  <PresentationFormat>On-screen Show (4:3)</PresentationFormat>
  <Paragraphs>177</Paragraphs>
  <Slides>25</Slides>
  <Notes>25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Wingdings</vt:lpstr>
      <vt:lpstr>Myriad Pro</vt:lpstr>
      <vt:lpstr>Arial</vt:lpstr>
      <vt:lpstr>Bradley Hand ITC</vt:lpstr>
      <vt:lpstr>Papyrus</vt:lpstr>
      <vt:lpstr>Calibri</vt:lpstr>
      <vt:lpstr>Office Theme</vt:lpstr>
      <vt:lpstr>1_Office Theme</vt:lpstr>
      <vt:lpstr>Safety Matters</vt:lpstr>
      <vt:lpstr>Young Worker Injuries</vt:lpstr>
      <vt:lpstr>Teen Worker Injury Statistics</vt:lpstr>
      <vt:lpstr>Mallory’s Story</vt:lpstr>
      <vt:lpstr>Finding Hazards</vt:lpstr>
      <vt:lpstr>Workplace Hazards</vt:lpstr>
      <vt:lpstr>Job Hazards</vt:lpstr>
      <vt:lpstr>Job Hazards (continued)</vt:lpstr>
      <vt:lpstr>Making the Job Safer</vt:lpstr>
      <vt:lpstr>Controlling Job Hazards</vt:lpstr>
      <vt:lpstr>Controlling Job Hazards: Three Methods</vt:lpstr>
      <vt:lpstr>Removing or Reducing Hazards</vt:lpstr>
      <vt:lpstr>Know Your Rights  and Responsibilities</vt:lpstr>
      <vt:lpstr>Who Protects Teen Workers?</vt:lpstr>
      <vt:lpstr>Are You a Teen Worker? </vt:lpstr>
      <vt:lpstr>Being Prepared,  Taking Action</vt:lpstr>
      <vt:lpstr>Emergencies at Work</vt:lpstr>
      <vt:lpstr>Emergencies at Work - Examples</vt:lpstr>
      <vt:lpstr>Speaking Up</vt:lpstr>
      <vt:lpstr>What Do OSH Professionals Do?</vt:lpstr>
      <vt:lpstr>Safety Matters: Summing Up (1)</vt:lpstr>
      <vt:lpstr>Safety Matters: Summing Up (2)</vt:lpstr>
      <vt:lpstr>Safety Matters: Summing Up (3)</vt:lpstr>
      <vt:lpstr>Safety Matters: Summing Up (4)</vt:lpstr>
      <vt:lpstr>Stay Safe &amp; Healthy at Work!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Leonard, Stephen R. (CDC/NIOSH/EID) (CTR)</dc:creator>
  <cp:lastModifiedBy>Marra, Steven (CDC/NIOSH/OD/ODDM) (CTR)</cp:lastModifiedBy>
  <cp:revision>238</cp:revision>
  <cp:lastPrinted>2015-03-17T14:11:56Z</cp:lastPrinted>
  <dcterms:created xsi:type="dcterms:W3CDTF">2012-07-25T23:11:02Z</dcterms:created>
  <dcterms:modified xsi:type="dcterms:W3CDTF">2024-08-23T18:21:45Z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af03ff0-41c5-4c41-b55e-fabb8fae94be_Enabled">
    <vt:lpwstr>true</vt:lpwstr>
  </property>
  <property fmtid="{D5CDD505-2E9C-101B-9397-08002B2CF9AE}" pid="3" name="MSIP_Label_8af03ff0-41c5-4c41-b55e-fabb8fae94be_SetDate">
    <vt:lpwstr>2024-08-19T11:26:29Z</vt:lpwstr>
  </property>
  <property fmtid="{D5CDD505-2E9C-101B-9397-08002B2CF9AE}" pid="4" name="MSIP_Label_8af03ff0-41c5-4c41-b55e-fabb8fae94be_Method">
    <vt:lpwstr>Privileged</vt:lpwstr>
  </property>
  <property fmtid="{D5CDD505-2E9C-101B-9397-08002B2CF9AE}" pid="5" name="MSIP_Label_8af03ff0-41c5-4c41-b55e-fabb8fae94be_Name">
    <vt:lpwstr>8af03ff0-41c5-4c41-b55e-fabb8fae94be</vt:lpwstr>
  </property>
  <property fmtid="{D5CDD505-2E9C-101B-9397-08002B2CF9AE}" pid="6" name="MSIP_Label_8af03ff0-41c5-4c41-b55e-fabb8fae94be_SiteId">
    <vt:lpwstr>9ce70869-60db-44fd-abe8-d2767077fc8f</vt:lpwstr>
  </property>
  <property fmtid="{D5CDD505-2E9C-101B-9397-08002B2CF9AE}" pid="7" name="MSIP_Label_8af03ff0-41c5-4c41-b55e-fabb8fae94be_ActionId">
    <vt:lpwstr>7953f6da-4c2d-46d4-ab79-183697c36a90</vt:lpwstr>
  </property>
  <property fmtid="{D5CDD505-2E9C-101B-9397-08002B2CF9AE}" pid="8" name="MSIP_Label_8af03ff0-41c5-4c41-b55e-fabb8fae94be_ContentBits">
    <vt:lpwstr>0</vt:lpwstr>
  </property>
</Properties>
</file>