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Lst>
  <p:notesMasterIdLst>
    <p:notesMasterId r:id="rId15"/>
  </p:notesMasterIdLst>
  <p:handoutMasterIdLst>
    <p:handoutMasterId r:id="rId16"/>
  </p:handoutMasterIdLst>
  <p:sldIdLst>
    <p:sldId id="308" r:id="rId5"/>
    <p:sldId id="2145706697" r:id="rId6"/>
    <p:sldId id="2145706698" r:id="rId7"/>
    <p:sldId id="2145706699" r:id="rId8"/>
    <p:sldId id="2448" r:id="rId9"/>
    <p:sldId id="274" r:id="rId10"/>
    <p:sldId id="2145706192" r:id="rId11"/>
    <p:sldId id="2145706672" r:id="rId12"/>
    <p:sldId id="2145706671" r:id="rId13"/>
    <p:sldId id="2145706689" r:id="rId14"/>
  </p:sldIdLst>
  <p:sldSz cx="9144000" cy="5143500" type="screen16x9"/>
  <p:notesSz cx="7010400" cy="9296400"/>
  <p:embeddedFontLst>
    <p:embeddedFont>
      <p:font typeface="Calibri" panose="020F0502020204030204" pitchFamily="34" charset="0"/>
      <p:regular r:id="rId17"/>
      <p:bold r:id="rId18"/>
      <p:italic r:id="rId19"/>
      <p:boldItalic r:id="rId20"/>
    </p:embeddedFont>
    <p:embeddedFont>
      <p:font typeface="Jokerman" panose="04090605060D06020702" pitchFamily="82" charset="0"/>
      <p:regular r:id="rId21"/>
    </p:embeddedFont>
    <p:embeddedFont>
      <p:font typeface="Myriad Web Pro" panose="020B060402020202020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CFF"/>
    <a:srgbClr val="FF9999"/>
    <a:srgbClr val="008BB0"/>
    <a:srgbClr val="695E4A"/>
    <a:srgbClr val="006858"/>
    <a:srgbClr val="0088B7"/>
    <a:srgbClr val="B45340"/>
    <a:srgbClr val="9A4E9E"/>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308F7-EAED-49FB-A30B-56718F6BFFE1}" v="69" dt="2022-10-20T22:47:48.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5226" autoAdjust="0"/>
  </p:normalViewPr>
  <p:slideViewPr>
    <p:cSldViewPr snapToGrid="0">
      <p:cViewPr varScale="1">
        <p:scale>
          <a:sx n="77" d="100"/>
          <a:sy n="77" d="100"/>
        </p:scale>
        <p:origin x="1072" y="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VS9@cdc.gov" userId="PVS9@cdc.gov" providerId="SSPI" clId="{76A308F7-EAED-49FB-A30B-56718F6BFFE1}"/>
    <pc:docChg chg="undo redo custSel addSld delSld modSld sldOrd delMainMaster">
      <pc:chgData name="PVS9@cdc.gov" userId="PVS9@cdc.gov" providerId="SSPI" clId="{76A308F7-EAED-49FB-A30B-56718F6BFFE1}" dt="2022-10-25T15:17:01.176" v="4211" actId="20577"/>
      <pc:docMkLst>
        <pc:docMk/>
      </pc:docMkLst>
      <pc:sldChg chg="del ord">
        <pc:chgData name="PVS9@cdc.gov" userId="PVS9@cdc.gov" providerId="SSPI" clId="{76A308F7-EAED-49FB-A30B-56718F6BFFE1}" dt="2022-10-20T20:45:29.356" v="1825" actId="47"/>
        <pc:sldMkLst>
          <pc:docMk/>
          <pc:sldMk cId="3359248521" sldId="268"/>
        </pc:sldMkLst>
      </pc:sldChg>
      <pc:sldChg chg="modSp mod ord">
        <pc:chgData name="PVS9@cdc.gov" userId="PVS9@cdc.gov" providerId="SSPI" clId="{76A308F7-EAED-49FB-A30B-56718F6BFFE1}" dt="2022-10-20T22:18:39.066" v="2693" actId="20577"/>
        <pc:sldMkLst>
          <pc:docMk/>
          <pc:sldMk cId="3461995107" sldId="274"/>
        </pc:sldMkLst>
        <pc:spChg chg="mod">
          <ac:chgData name="PVS9@cdc.gov" userId="PVS9@cdc.gov" providerId="SSPI" clId="{76A308F7-EAED-49FB-A30B-56718F6BFFE1}" dt="2022-10-20T21:15:04.070" v="2120" actId="20577"/>
          <ac:spMkLst>
            <pc:docMk/>
            <pc:sldMk cId="3461995107" sldId="274"/>
            <ac:spMk id="4" creationId="{D6C6D348-6711-420A-8F10-B187DBDD1F23}"/>
          </ac:spMkLst>
        </pc:spChg>
        <pc:spChg chg="mod">
          <ac:chgData name="PVS9@cdc.gov" userId="PVS9@cdc.gov" providerId="SSPI" clId="{76A308F7-EAED-49FB-A30B-56718F6BFFE1}" dt="2022-10-20T22:18:39.066" v="2693" actId="20577"/>
          <ac:spMkLst>
            <pc:docMk/>
            <pc:sldMk cId="3461995107" sldId="274"/>
            <ac:spMk id="5" creationId="{75ADA56F-2CB8-4D43-B65B-736B211B9317}"/>
          </ac:spMkLst>
        </pc:spChg>
      </pc:sldChg>
      <pc:sldChg chg="del ord">
        <pc:chgData name="PVS9@cdc.gov" userId="PVS9@cdc.gov" providerId="SSPI" clId="{76A308F7-EAED-49FB-A30B-56718F6BFFE1}" dt="2022-10-20T16:26:28.513" v="834" actId="47"/>
        <pc:sldMkLst>
          <pc:docMk/>
          <pc:sldMk cId="2692777724" sldId="276"/>
        </pc:sldMkLst>
      </pc:sldChg>
      <pc:sldChg chg="del ord">
        <pc:chgData name="PVS9@cdc.gov" userId="PVS9@cdc.gov" providerId="SSPI" clId="{76A308F7-EAED-49FB-A30B-56718F6BFFE1}" dt="2022-10-20T16:26:43.809" v="835" actId="47"/>
        <pc:sldMkLst>
          <pc:docMk/>
          <pc:sldMk cId="1416079886" sldId="284"/>
        </pc:sldMkLst>
      </pc:sldChg>
      <pc:sldChg chg="del">
        <pc:chgData name="PVS9@cdc.gov" userId="PVS9@cdc.gov" providerId="SSPI" clId="{76A308F7-EAED-49FB-A30B-56718F6BFFE1}" dt="2022-10-18T20:13:07.899" v="24" actId="47"/>
        <pc:sldMkLst>
          <pc:docMk/>
          <pc:sldMk cId="1467450075" sldId="498"/>
        </pc:sldMkLst>
      </pc:sldChg>
      <pc:sldChg chg="del ord">
        <pc:chgData name="PVS9@cdc.gov" userId="PVS9@cdc.gov" providerId="SSPI" clId="{76A308F7-EAED-49FB-A30B-56718F6BFFE1}" dt="2022-10-20T15:30:44.870" v="231" actId="47"/>
        <pc:sldMkLst>
          <pc:docMk/>
          <pc:sldMk cId="1868451014" sldId="508"/>
        </pc:sldMkLst>
      </pc:sldChg>
      <pc:sldChg chg="del">
        <pc:chgData name="PVS9@cdc.gov" userId="PVS9@cdc.gov" providerId="SSPI" clId="{76A308F7-EAED-49FB-A30B-56718F6BFFE1}" dt="2022-10-20T16:02:54.804" v="750" actId="47"/>
        <pc:sldMkLst>
          <pc:docMk/>
          <pc:sldMk cId="481542740" sldId="514"/>
        </pc:sldMkLst>
      </pc:sldChg>
      <pc:sldChg chg="del">
        <pc:chgData name="PVS9@cdc.gov" userId="PVS9@cdc.gov" providerId="SSPI" clId="{76A308F7-EAED-49FB-A30B-56718F6BFFE1}" dt="2022-10-20T16:03:00.558" v="752" actId="47"/>
        <pc:sldMkLst>
          <pc:docMk/>
          <pc:sldMk cId="2702577927" sldId="516"/>
        </pc:sldMkLst>
      </pc:sldChg>
      <pc:sldChg chg="del">
        <pc:chgData name="PVS9@cdc.gov" userId="PVS9@cdc.gov" providerId="SSPI" clId="{76A308F7-EAED-49FB-A30B-56718F6BFFE1}" dt="2022-10-20T16:02:57.809" v="751" actId="47"/>
        <pc:sldMkLst>
          <pc:docMk/>
          <pc:sldMk cId="4084343548" sldId="518"/>
        </pc:sldMkLst>
      </pc:sldChg>
      <pc:sldChg chg="del">
        <pc:chgData name="PVS9@cdc.gov" userId="PVS9@cdc.gov" providerId="SSPI" clId="{76A308F7-EAED-49FB-A30B-56718F6BFFE1}" dt="2022-10-20T16:03:01.978" v="753" actId="47"/>
        <pc:sldMkLst>
          <pc:docMk/>
          <pc:sldMk cId="393921470" sldId="540"/>
        </pc:sldMkLst>
      </pc:sldChg>
      <pc:sldChg chg="del">
        <pc:chgData name="PVS9@cdc.gov" userId="PVS9@cdc.gov" providerId="SSPI" clId="{76A308F7-EAED-49FB-A30B-56718F6BFFE1}" dt="2022-10-20T16:05:06.099" v="776" actId="47"/>
        <pc:sldMkLst>
          <pc:docMk/>
          <pc:sldMk cId="3433279933" sldId="2441"/>
        </pc:sldMkLst>
      </pc:sldChg>
      <pc:sldChg chg="addSp delSp modSp mod ord delAnim">
        <pc:chgData name="PVS9@cdc.gov" userId="PVS9@cdc.gov" providerId="SSPI" clId="{76A308F7-EAED-49FB-A30B-56718F6BFFE1}" dt="2022-10-20T22:52:45.970" v="4209" actId="1076"/>
        <pc:sldMkLst>
          <pc:docMk/>
          <pc:sldMk cId="361994813" sldId="2448"/>
        </pc:sldMkLst>
        <pc:spChg chg="mod">
          <ac:chgData name="PVS9@cdc.gov" userId="PVS9@cdc.gov" providerId="SSPI" clId="{76A308F7-EAED-49FB-A30B-56718F6BFFE1}" dt="2022-10-20T22:52:45.970" v="4209" actId="1076"/>
          <ac:spMkLst>
            <pc:docMk/>
            <pc:sldMk cId="361994813" sldId="2448"/>
            <ac:spMk id="2" creationId="{76539A34-A91A-4A13-95B0-2B201168EB72}"/>
          </ac:spMkLst>
        </pc:spChg>
        <pc:spChg chg="mod">
          <ac:chgData name="PVS9@cdc.gov" userId="PVS9@cdc.gov" providerId="SSPI" clId="{76A308F7-EAED-49FB-A30B-56718F6BFFE1}" dt="2022-10-20T18:41:34.686" v="924" actId="1076"/>
          <ac:spMkLst>
            <pc:docMk/>
            <pc:sldMk cId="361994813" sldId="2448"/>
            <ac:spMk id="18" creationId="{A915F94F-7F03-4942-9C35-D4859C79846D}"/>
          </ac:spMkLst>
        </pc:spChg>
        <pc:grpChg chg="del mod">
          <ac:chgData name="PVS9@cdc.gov" userId="PVS9@cdc.gov" providerId="SSPI" clId="{76A308F7-EAED-49FB-A30B-56718F6BFFE1}" dt="2022-10-20T16:24:07.731" v="832" actId="478"/>
          <ac:grpSpMkLst>
            <pc:docMk/>
            <pc:sldMk cId="361994813" sldId="2448"/>
            <ac:grpSpMk id="22" creationId="{BEFC83BC-6755-4788-88F8-28BBD1A2FD6D}"/>
          </ac:grpSpMkLst>
        </pc:grpChg>
        <pc:picChg chg="add mod modCrop">
          <ac:chgData name="PVS9@cdc.gov" userId="PVS9@cdc.gov" providerId="SSPI" clId="{76A308F7-EAED-49FB-A30B-56718F6BFFE1}" dt="2022-10-20T22:52:43.201" v="4208" actId="962"/>
          <ac:picMkLst>
            <pc:docMk/>
            <pc:sldMk cId="361994813" sldId="2448"/>
            <ac:picMk id="4" creationId="{E1CD1BFD-722E-4C26-BEF4-551394B55C2C}"/>
          </ac:picMkLst>
        </pc:picChg>
        <pc:picChg chg="del mod">
          <ac:chgData name="PVS9@cdc.gov" userId="PVS9@cdc.gov" providerId="SSPI" clId="{76A308F7-EAED-49FB-A30B-56718F6BFFE1}" dt="2022-10-20T18:41:13.842" v="909" actId="478"/>
          <ac:picMkLst>
            <pc:docMk/>
            <pc:sldMk cId="361994813" sldId="2448"/>
            <ac:picMk id="6" creationId="{7930B53D-C35A-4FCF-ADB1-8AB93BF6D419}"/>
          </ac:picMkLst>
        </pc:picChg>
        <pc:picChg chg="del">
          <ac:chgData name="PVS9@cdc.gov" userId="PVS9@cdc.gov" providerId="SSPI" clId="{76A308F7-EAED-49FB-A30B-56718F6BFFE1}" dt="2022-10-20T18:54:03.274" v="925" actId="478"/>
          <ac:picMkLst>
            <pc:docMk/>
            <pc:sldMk cId="361994813" sldId="2448"/>
            <ac:picMk id="10" creationId="{26B1C683-4DC5-4DB3-A6D3-D126400D331C}"/>
          </ac:picMkLst>
        </pc:picChg>
      </pc:sldChg>
      <pc:sldChg chg="del">
        <pc:chgData name="PVS9@cdc.gov" userId="PVS9@cdc.gov" providerId="SSPI" clId="{76A308F7-EAED-49FB-A30B-56718F6BFFE1}" dt="2022-10-20T16:03:16.629" v="757" actId="47"/>
        <pc:sldMkLst>
          <pc:docMk/>
          <pc:sldMk cId="3348415112" sldId="2451"/>
        </pc:sldMkLst>
      </pc:sldChg>
      <pc:sldChg chg="del">
        <pc:chgData name="PVS9@cdc.gov" userId="PVS9@cdc.gov" providerId="SSPI" clId="{76A308F7-EAED-49FB-A30B-56718F6BFFE1}" dt="2022-10-20T16:22:25.474" v="828" actId="47"/>
        <pc:sldMkLst>
          <pc:docMk/>
          <pc:sldMk cId="1609322413" sldId="2456"/>
        </pc:sldMkLst>
      </pc:sldChg>
      <pc:sldChg chg="del ord">
        <pc:chgData name="PVS9@cdc.gov" userId="PVS9@cdc.gov" providerId="SSPI" clId="{76A308F7-EAED-49FB-A30B-56718F6BFFE1}" dt="2022-10-20T21:14:48.763" v="2112" actId="47"/>
        <pc:sldMkLst>
          <pc:docMk/>
          <pc:sldMk cId="2640021182" sldId="2459"/>
        </pc:sldMkLst>
      </pc:sldChg>
      <pc:sldChg chg="addSp delSp modSp del ord">
        <pc:chgData name="PVS9@cdc.gov" userId="PVS9@cdc.gov" providerId="SSPI" clId="{76A308F7-EAED-49FB-A30B-56718F6BFFE1}" dt="2022-10-20T22:17:12.153" v="2658" actId="47"/>
        <pc:sldMkLst>
          <pc:docMk/>
          <pc:sldMk cId="2805834924" sldId="2460"/>
        </pc:sldMkLst>
        <pc:spChg chg="del">
          <ac:chgData name="PVS9@cdc.gov" userId="PVS9@cdc.gov" providerId="SSPI" clId="{76A308F7-EAED-49FB-A30B-56718F6BFFE1}" dt="2022-10-20T16:18:35.010" v="806" actId="478"/>
          <ac:spMkLst>
            <pc:docMk/>
            <pc:sldMk cId="2805834924" sldId="2460"/>
            <ac:spMk id="3" creationId="{3ED98F89-3867-40B7-95BC-5A8E55FE4E54}"/>
          </ac:spMkLst>
        </pc:spChg>
        <pc:spChg chg="add del mod">
          <ac:chgData name="PVS9@cdc.gov" userId="PVS9@cdc.gov" providerId="SSPI" clId="{76A308F7-EAED-49FB-A30B-56718F6BFFE1}" dt="2022-10-20T16:18:39.224" v="807" actId="478"/>
          <ac:spMkLst>
            <pc:docMk/>
            <pc:sldMk cId="2805834924" sldId="2460"/>
            <ac:spMk id="4" creationId="{E5CF7342-FB56-44FA-AC1E-EBD2B4DBBDA0}"/>
          </ac:spMkLst>
        </pc:spChg>
      </pc:sldChg>
      <pc:sldChg chg="add del">
        <pc:chgData name="PVS9@cdc.gov" userId="PVS9@cdc.gov" providerId="SSPI" clId="{76A308F7-EAED-49FB-A30B-56718F6BFFE1}" dt="2022-10-20T16:21:23.586" v="826" actId="47"/>
        <pc:sldMkLst>
          <pc:docMk/>
          <pc:sldMk cId="1571078188" sldId="2461"/>
        </pc:sldMkLst>
      </pc:sldChg>
      <pc:sldChg chg="del">
        <pc:chgData name="PVS9@cdc.gov" userId="PVS9@cdc.gov" providerId="SSPI" clId="{76A308F7-EAED-49FB-A30B-56718F6BFFE1}" dt="2022-10-20T16:04:57.785" v="774" actId="47"/>
        <pc:sldMkLst>
          <pc:docMk/>
          <pc:sldMk cId="311507264" sldId="2145706128"/>
        </pc:sldMkLst>
      </pc:sldChg>
      <pc:sldChg chg="del">
        <pc:chgData name="PVS9@cdc.gov" userId="PVS9@cdc.gov" providerId="SSPI" clId="{76A308F7-EAED-49FB-A30B-56718F6BFFE1}" dt="2022-10-20T16:05:03.579" v="775" actId="47"/>
        <pc:sldMkLst>
          <pc:docMk/>
          <pc:sldMk cId="3562496633" sldId="2145706130"/>
        </pc:sldMkLst>
      </pc:sldChg>
      <pc:sldChg chg="add del">
        <pc:chgData name="PVS9@cdc.gov" userId="PVS9@cdc.gov" providerId="SSPI" clId="{76A308F7-EAED-49FB-A30B-56718F6BFFE1}" dt="2022-10-20T16:21:18.908" v="825" actId="47"/>
        <pc:sldMkLst>
          <pc:docMk/>
          <pc:sldMk cId="3214252922" sldId="2145706191"/>
        </pc:sldMkLst>
      </pc:sldChg>
      <pc:sldChg chg="addSp delSp modSp add del mod ord modAnim">
        <pc:chgData name="PVS9@cdc.gov" userId="PVS9@cdc.gov" providerId="SSPI" clId="{76A308F7-EAED-49FB-A30B-56718F6BFFE1}" dt="2022-10-20T22:28:40.400" v="2784" actId="403"/>
        <pc:sldMkLst>
          <pc:docMk/>
          <pc:sldMk cId="3573915798" sldId="2145706192"/>
        </pc:sldMkLst>
        <pc:spChg chg="mod">
          <ac:chgData name="PVS9@cdc.gov" userId="PVS9@cdc.gov" providerId="SSPI" clId="{76A308F7-EAED-49FB-A30B-56718F6BFFE1}" dt="2022-10-20T22:28:40.400" v="2784" actId="403"/>
          <ac:spMkLst>
            <pc:docMk/>
            <pc:sldMk cId="3573915798" sldId="2145706192"/>
            <ac:spMk id="2" creationId="{7687A400-AEED-472B-9EE7-9ED251352696}"/>
          </ac:spMkLst>
        </pc:spChg>
        <pc:spChg chg="add del mod">
          <ac:chgData name="PVS9@cdc.gov" userId="PVS9@cdc.gov" providerId="SSPI" clId="{76A308F7-EAED-49FB-A30B-56718F6BFFE1}" dt="2022-10-20T22:28:15.962" v="2781"/>
          <ac:spMkLst>
            <pc:docMk/>
            <pc:sldMk cId="3573915798" sldId="2145706192"/>
            <ac:spMk id="6" creationId="{0D8B5985-94DA-47F0-AB7B-FEA4E2997EA3}"/>
          </ac:spMkLst>
        </pc:spChg>
      </pc:sldChg>
      <pc:sldChg chg="add del">
        <pc:chgData name="PVS9@cdc.gov" userId="PVS9@cdc.gov" providerId="SSPI" clId="{76A308F7-EAED-49FB-A30B-56718F6BFFE1}" dt="2022-10-20T16:21:18.254" v="824" actId="47"/>
        <pc:sldMkLst>
          <pc:docMk/>
          <pc:sldMk cId="3036641974" sldId="2145706194"/>
        </pc:sldMkLst>
      </pc:sldChg>
      <pc:sldChg chg="del ord">
        <pc:chgData name="PVS9@cdc.gov" userId="PVS9@cdc.gov" providerId="SSPI" clId="{76A308F7-EAED-49FB-A30B-56718F6BFFE1}" dt="2022-10-20T22:19:07.067" v="2695" actId="47"/>
        <pc:sldMkLst>
          <pc:docMk/>
          <pc:sldMk cId="3011851382" sldId="2145706195"/>
        </pc:sldMkLst>
      </pc:sldChg>
      <pc:sldChg chg="del">
        <pc:chgData name="PVS9@cdc.gov" userId="PVS9@cdc.gov" providerId="SSPI" clId="{76A308F7-EAED-49FB-A30B-56718F6BFFE1}" dt="2022-10-20T16:03:14.230" v="756" actId="47"/>
        <pc:sldMkLst>
          <pc:docMk/>
          <pc:sldMk cId="2871303772" sldId="2145706196"/>
        </pc:sldMkLst>
      </pc:sldChg>
      <pc:sldChg chg="del">
        <pc:chgData name="PVS9@cdc.gov" userId="PVS9@cdc.gov" providerId="SSPI" clId="{76A308F7-EAED-49FB-A30B-56718F6BFFE1}" dt="2022-10-20T16:03:11.026" v="755" actId="47"/>
        <pc:sldMkLst>
          <pc:docMk/>
          <pc:sldMk cId="1087023102" sldId="2145706199"/>
        </pc:sldMkLst>
      </pc:sldChg>
      <pc:sldChg chg="modSp del mod ord">
        <pc:chgData name="PVS9@cdc.gov" userId="PVS9@cdc.gov" providerId="SSPI" clId="{76A308F7-EAED-49FB-A30B-56718F6BFFE1}" dt="2022-10-20T21:10:19.239" v="2110" actId="47"/>
        <pc:sldMkLst>
          <pc:docMk/>
          <pc:sldMk cId="3390693061" sldId="2145706200"/>
        </pc:sldMkLst>
        <pc:spChg chg="mod">
          <ac:chgData name="PVS9@cdc.gov" userId="PVS9@cdc.gov" providerId="SSPI" clId="{76A308F7-EAED-49FB-A30B-56718F6BFFE1}" dt="2022-10-18T20:28:00.675" v="127" actId="313"/>
          <ac:spMkLst>
            <pc:docMk/>
            <pc:sldMk cId="3390693061" sldId="2145706200"/>
            <ac:spMk id="2" creationId="{438FD21F-C58A-4B55-9976-F9E9ECF9DFC6}"/>
          </ac:spMkLst>
        </pc:spChg>
      </pc:sldChg>
      <pc:sldChg chg="del">
        <pc:chgData name="PVS9@cdc.gov" userId="PVS9@cdc.gov" providerId="SSPI" clId="{76A308F7-EAED-49FB-A30B-56718F6BFFE1}" dt="2022-10-20T16:19:31.862" v="808" actId="47"/>
        <pc:sldMkLst>
          <pc:docMk/>
          <pc:sldMk cId="3260051005" sldId="2145706202"/>
        </pc:sldMkLst>
      </pc:sldChg>
      <pc:sldChg chg="del">
        <pc:chgData name="PVS9@cdc.gov" userId="PVS9@cdc.gov" providerId="SSPI" clId="{76A308F7-EAED-49FB-A30B-56718F6BFFE1}" dt="2022-10-18T20:13:02.413" v="23" actId="47"/>
        <pc:sldMkLst>
          <pc:docMk/>
          <pc:sldMk cId="1255345786" sldId="2145706664"/>
        </pc:sldMkLst>
      </pc:sldChg>
      <pc:sldChg chg="modSp del mod">
        <pc:chgData name="PVS9@cdc.gov" userId="PVS9@cdc.gov" providerId="SSPI" clId="{76A308F7-EAED-49FB-A30B-56718F6BFFE1}" dt="2022-10-20T21:25:07.690" v="2160" actId="47"/>
        <pc:sldMkLst>
          <pc:docMk/>
          <pc:sldMk cId="385496118" sldId="2145706665"/>
        </pc:sldMkLst>
        <pc:spChg chg="mod">
          <ac:chgData name="PVS9@cdc.gov" userId="PVS9@cdc.gov" providerId="SSPI" clId="{76A308F7-EAED-49FB-A30B-56718F6BFFE1}" dt="2022-10-20T16:04:38.518" v="772" actId="313"/>
          <ac:spMkLst>
            <pc:docMk/>
            <pc:sldMk cId="385496118" sldId="2145706665"/>
            <ac:spMk id="4" creationId="{15112088-FBEC-4794-93F5-58A76884D76E}"/>
          </ac:spMkLst>
        </pc:spChg>
      </pc:sldChg>
      <pc:sldChg chg="del">
        <pc:chgData name="PVS9@cdc.gov" userId="PVS9@cdc.gov" providerId="SSPI" clId="{76A308F7-EAED-49FB-A30B-56718F6BFFE1}" dt="2022-10-20T16:03:06.083" v="754" actId="47"/>
        <pc:sldMkLst>
          <pc:docMk/>
          <pc:sldMk cId="2136015088" sldId="2145706667"/>
        </pc:sldMkLst>
      </pc:sldChg>
      <pc:sldChg chg="del">
        <pc:chgData name="PVS9@cdc.gov" userId="PVS9@cdc.gov" providerId="SSPI" clId="{76A308F7-EAED-49FB-A30B-56718F6BFFE1}" dt="2022-10-20T16:23:47.183" v="829" actId="47"/>
        <pc:sldMkLst>
          <pc:docMk/>
          <pc:sldMk cId="1702405167" sldId="2145706668"/>
        </pc:sldMkLst>
      </pc:sldChg>
      <pc:sldChg chg="delSp del mod ord delAnim">
        <pc:chgData name="PVS9@cdc.gov" userId="PVS9@cdc.gov" providerId="SSPI" clId="{76A308F7-EAED-49FB-A30B-56718F6BFFE1}" dt="2022-10-20T19:01:48.662" v="990" actId="47"/>
        <pc:sldMkLst>
          <pc:docMk/>
          <pc:sldMk cId="3302963580" sldId="2145706669"/>
        </pc:sldMkLst>
        <pc:grpChg chg="del">
          <ac:chgData name="PVS9@cdc.gov" userId="PVS9@cdc.gov" providerId="SSPI" clId="{76A308F7-EAED-49FB-A30B-56718F6BFFE1}" dt="2022-10-20T16:23:58.663" v="830" actId="478"/>
          <ac:grpSpMkLst>
            <pc:docMk/>
            <pc:sldMk cId="3302963580" sldId="2145706669"/>
            <ac:grpSpMk id="22" creationId="{BEFC83BC-6755-4788-88F8-28BBD1A2FD6D}"/>
          </ac:grpSpMkLst>
        </pc:grpChg>
      </pc:sldChg>
      <pc:sldChg chg="del">
        <pc:chgData name="PVS9@cdc.gov" userId="PVS9@cdc.gov" providerId="SSPI" clId="{76A308F7-EAED-49FB-A30B-56718F6BFFE1}" dt="2022-10-20T16:04:54.420" v="773" actId="47"/>
        <pc:sldMkLst>
          <pc:docMk/>
          <pc:sldMk cId="610839606" sldId="2145706670"/>
        </pc:sldMkLst>
      </pc:sldChg>
      <pc:sldChg chg="addSp delSp modSp mod ord">
        <pc:chgData name="PVS9@cdc.gov" userId="PVS9@cdc.gov" providerId="SSPI" clId="{76A308F7-EAED-49FB-A30B-56718F6BFFE1}" dt="2022-10-25T15:17:01.176" v="4211" actId="20577"/>
        <pc:sldMkLst>
          <pc:docMk/>
          <pc:sldMk cId="0" sldId="2145706671"/>
        </pc:sldMkLst>
        <pc:spChg chg="add del">
          <ac:chgData name="PVS9@cdc.gov" userId="PVS9@cdc.gov" providerId="SSPI" clId="{76A308F7-EAED-49FB-A30B-56718F6BFFE1}" dt="2022-10-20T22:47:33.559" v="3291" actId="478"/>
          <ac:spMkLst>
            <pc:docMk/>
            <pc:sldMk cId="0" sldId="2145706671"/>
            <ac:spMk id="13" creationId="{00000000-0000-0000-0000-000000000000}"/>
          </ac:spMkLst>
        </pc:spChg>
        <pc:spChg chg="add del mod">
          <ac:chgData name="PVS9@cdc.gov" userId="PVS9@cdc.gov" providerId="SSPI" clId="{76A308F7-EAED-49FB-A30B-56718F6BFFE1}" dt="2022-10-20T22:47:08.591" v="3289" actId="478"/>
          <ac:spMkLst>
            <pc:docMk/>
            <pc:sldMk cId="0" sldId="2145706671"/>
            <ac:spMk id="15" creationId="{558DE776-26C1-434E-9D39-EFE32AE68066}"/>
          </ac:spMkLst>
        </pc:spChg>
        <pc:spChg chg="add del mod">
          <ac:chgData name="PVS9@cdc.gov" userId="PVS9@cdc.gov" providerId="SSPI" clId="{76A308F7-EAED-49FB-A30B-56718F6BFFE1}" dt="2022-10-20T22:47:36.681" v="3292" actId="478"/>
          <ac:spMkLst>
            <pc:docMk/>
            <pc:sldMk cId="0" sldId="2145706671"/>
            <ac:spMk id="16" creationId="{8C85695B-7BEB-4EFD-96B6-1D7ED19591EF}"/>
          </ac:spMkLst>
        </pc:spChg>
        <pc:spChg chg="mod">
          <ac:chgData name="PVS9@cdc.gov" userId="PVS9@cdc.gov" providerId="SSPI" clId="{76A308F7-EAED-49FB-A30B-56718F6BFFE1}" dt="2022-10-25T15:17:01.176" v="4211" actId="20577"/>
          <ac:spMkLst>
            <pc:docMk/>
            <pc:sldMk cId="0" sldId="2145706671"/>
            <ac:spMk id="18" creationId="{C3934729-F4FD-437E-B1B9-6268E11CE255}"/>
          </ac:spMkLst>
        </pc:spChg>
        <pc:spChg chg="add del">
          <ac:chgData name="PVS9@cdc.gov" userId="PVS9@cdc.gov" providerId="SSPI" clId="{76A308F7-EAED-49FB-A30B-56718F6BFFE1}" dt="2022-10-20T22:47:33.559" v="3291" actId="478"/>
          <ac:spMkLst>
            <pc:docMk/>
            <pc:sldMk cId="0" sldId="2145706671"/>
            <ac:spMk id="172" creationId="{00000000-0000-0000-0000-000000000000}"/>
          </ac:spMkLst>
        </pc:spChg>
        <pc:spChg chg="add del mod">
          <ac:chgData name="PVS9@cdc.gov" userId="PVS9@cdc.gov" providerId="SSPI" clId="{76A308F7-EAED-49FB-A30B-56718F6BFFE1}" dt="2022-10-20T22:47:33.559" v="3291" actId="478"/>
          <ac:spMkLst>
            <pc:docMk/>
            <pc:sldMk cId="0" sldId="2145706671"/>
            <ac:spMk id="173" creationId="{00000000-0000-0000-0000-000000000000}"/>
          </ac:spMkLst>
        </pc:spChg>
        <pc:spChg chg="add del mod">
          <ac:chgData name="PVS9@cdc.gov" userId="PVS9@cdc.gov" providerId="SSPI" clId="{76A308F7-EAED-49FB-A30B-56718F6BFFE1}" dt="2022-10-20T22:47:33.559" v="3291" actId="478"/>
          <ac:spMkLst>
            <pc:docMk/>
            <pc:sldMk cId="0" sldId="2145706671"/>
            <ac:spMk id="174" creationId="{00000000-0000-0000-0000-000000000000}"/>
          </ac:spMkLst>
        </pc:spChg>
        <pc:spChg chg="add del mod">
          <ac:chgData name="PVS9@cdc.gov" userId="PVS9@cdc.gov" providerId="SSPI" clId="{76A308F7-EAED-49FB-A30B-56718F6BFFE1}" dt="2022-10-20T22:47:33.559" v="3291" actId="478"/>
          <ac:spMkLst>
            <pc:docMk/>
            <pc:sldMk cId="0" sldId="2145706671"/>
            <ac:spMk id="175" creationId="{00000000-0000-0000-0000-000000000000}"/>
          </ac:spMkLst>
        </pc:spChg>
        <pc:spChg chg="add del">
          <ac:chgData name="PVS9@cdc.gov" userId="PVS9@cdc.gov" providerId="SSPI" clId="{76A308F7-EAED-49FB-A30B-56718F6BFFE1}" dt="2022-10-20T22:47:33.559" v="3291" actId="478"/>
          <ac:spMkLst>
            <pc:docMk/>
            <pc:sldMk cId="0" sldId="2145706671"/>
            <ac:spMk id="176" creationId="{00000000-0000-0000-0000-000000000000}"/>
          </ac:spMkLst>
        </pc:spChg>
        <pc:spChg chg="add del">
          <ac:chgData name="PVS9@cdc.gov" userId="PVS9@cdc.gov" providerId="SSPI" clId="{76A308F7-EAED-49FB-A30B-56718F6BFFE1}" dt="2022-10-20T22:47:33.559" v="3291" actId="478"/>
          <ac:spMkLst>
            <pc:docMk/>
            <pc:sldMk cId="0" sldId="2145706671"/>
            <ac:spMk id="177" creationId="{00000000-0000-0000-0000-000000000000}"/>
          </ac:spMkLst>
        </pc:spChg>
        <pc:spChg chg="add del">
          <ac:chgData name="PVS9@cdc.gov" userId="PVS9@cdc.gov" providerId="SSPI" clId="{76A308F7-EAED-49FB-A30B-56718F6BFFE1}" dt="2022-10-20T22:47:33.559" v="3291" actId="478"/>
          <ac:spMkLst>
            <pc:docMk/>
            <pc:sldMk cId="0" sldId="2145706671"/>
            <ac:spMk id="178" creationId="{00000000-0000-0000-0000-000000000000}"/>
          </ac:spMkLst>
        </pc:spChg>
        <pc:spChg chg="add del">
          <ac:chgData name="PVS9@cdc.gov" userId="PVS9@cdc.gov" providerId="SSPI" clId="{76A308F7-EAED-49FB-A30B-56718F6BFFE1}" dt="2022-10-20T22:47:33.559" v="3291" actId="478"/>
          <ac:spMkLst>
            <pc:docMk/>
            <pc:sldMk cId="0" sldId="2145706671"/>
            <ac:spMk id="179" creationId="{00000000-0000-0000-0000-000000000000}"/>
          </ac:spMkLst>
        </pc:spChg>
        <pc:spChg chg="add del">
          <ac:chgData name="PVS9@cdc.gov" userId="PVS9@cdc.gov" providerId="SSPI" clId="{76A308F7-EAED-49FB-A30B-56718F6BFFE1}" dt="2022-10-20T22:47:33.559" v="3291" actId="478"/>
          <ac:spMkLst>
            <pc:docMk/>
            <pc:sldMk cId="0" sldId="2145706671"/>
            <ac:spMk id="180" creationId="{00000000-0000-0000-0000-000000000000}"/>
          </ac:spMkLst>
        </pc:spChg>
        <pc:spChg chg="add del">
          <ac:chgData name="PVS9@cdc.gov" userId="PVS9@cdc.gov" providerId="SSPI" clId="{76A308F7-EAED-49FB-A30B-56718F6BFFE1}" dt="2022-10-20T22:47:33.559" v="3291" actId="478"/>
          <ac:spMkLst>
            <pc:docMk/>
            <pc:sldMk cId="0" sldId="2145706671"/>
            <ac:spMk id="181" creationId="{00000000-0000-0000-0000-000000000000}"/>
          </ac:spMkLst>
        </pc:spChg>
        <pc:spChg chg="add del">
          <ac:chgData name="PVS9@cdc.gov" userId="PVS9@cdc.gov" providerId="SSPI" clId="{76A308F7-EAED-49FB-A30B-56718F6BFFE1}" dt="2022-10-20T22:47:33.559" v="3291" actId="478"/>
          <ac:spMkLst>
            <pc:docMk/>
            <pc:sldMk cId="0" sldId="2145706671"/>
            <ac:spMk id="182" creationId="{00000000-0000-0000-0000-000000000000}"/>
          </ac:spMkLst>
        </pc:spChg>
        <pc:spChg chg="add del mod">
          <ac:chgData name="PVS9@cdc.gov" userId="PVS9@cdc.gov" providerId="SSPI" clId="{76A308F7-EAED-49FB-A30B-56718F6BFFE1}" dt="2022-10-20T22:47:33.559" v="3291" actId="478"/>
          <ac:spMkLst>
            <pc:docMk/>
            <pc:sldMk cId="0" sldId="2145706671"/>
            <ac:spMk id="190" creationId="{00000000-0000-0000-0000-000000000000}"/>
          </ac:spMkLst>
        </pc:spChg>
        <pc:spChg chg="add del mod">
          <ac:chgData name="PVS9@cdc.gov" userId="PVS9@cdc.gov" providerId="SSPI" clId="{76A308F7-EAED-49FB-A30B-56718F6BFFE1}" dt="2022-10-20T22:47:33.559" v="3291" actId="478"/>
          <ac:spMkLst>
            <pc:docMk/>
            <pc:sldMk cId="0" sldId="2145706671"/>
            <ac:spMk id="192" creationId="{00000000-0000-0000-0000-000000000000}"/>
          </ac:spMkLst>
        </pc:spChg>
        <pc:spChg chg="mod">
          <ac:chgData name="PVS9@cdc.gov" userId="PVS9@cdc.gov" providerId="SSPI" clId="{76A308F7-EAED-49FB-A30B-56718F6BFFE1}" dt="2022-10-19T13:47:11.791" v="133" actId="207"/>
          <ac:spMkLst>
            <pc:docMk/>
            <pc:sldMk cId="0" sldId="2145706671"/>
            <ac:spMk id="2220" creationId="{00000000-0000-0000-0000-000000000000}"/>
          </ac:spMkLst>
        </pc:spChg>
        <pc:spChg chg="add del">
          <ac:chgData name="PVS9@cdc.gov" userId="PVS9@cdc.gov" providerId="SSPI" clId="{76A308F7-EAED-49FB-A30B-56718F6BFFE1}" dt="2022-10-20T22:47:33.559" v="3291" actId="478"/>
          <ac:spMkLst>
            <pc:docMk/>
            <pc:sldMk cId="0" sldId="2145706671"/>
            <ac:spMk id="5125" creationId="{00000000-0000-0000-0000-000000000000}"/>
          </ac:spMkLst>
        </pc:spChg>
        <pc:spChg chg="add del">
          <ac:chgData name="PVS9@cdc.gov" userId="PVS9@cdc.gov" providerId="SSPI" clId="{76A308F7-EAED-49FB-A30B-56718F6BFFE1}" dt="2022-10-20T22:47:33.559" v="3291" actId="478"/>
          <ac:spMkLst>
            <pc:docMk/>
            <pc:sldMk cId="0" sldId="2145706671"/>
            <ac:spMk id="5126" creationId="{00000000-0000-0000-0000-000000000000}"/>
          </ac:spMkLst>
        </pc:spChg>
        <pc:spChg chg="add del">
          <ac:chgData name="PVS9@cdc.gov" userId="PVS9@cdc.gov" providerId="SSPI" clId="{76A308F7-EAED-49FB-A30B-56718F6BFFE1}" dt="2022-10-20T22:47:33.559" v="3291" actId="478"/>
          <ac:spMkLst>
            <pc:docMk/>
            <pc:sldMk cId="0" sldId="2145706671"/>
            <ac:spMk id="5127" creationId="{00000000-0000-0000-0000-000000000000}"/>
          </ac:spMkLst>
        </pc:spChg>
        <pc:spChg chg="add del">
          <ac:chgData name="PVS9@cdc.gov" userId="PVS9@cdc.gov" providerId="SSPI" clId="{76A308F7-EAED-49FB-A30B-56718F6BFFE1}" dt="2022-10-20T22:47:33.559" v="3291" actId="478"/>
          <ac:spMkLst>
            <pc:docMk/>
            <pc:sldMk cId="0" sldId="2145706671"/>
            <ac:spMk id="5129" creationId="{00000000-0000-0000-0000-000000000000}"/>
          </ac:spMkLst>
        </pc:spChg>
        <pc:spChg chg="add del">
          <ac:chgData name="PVS9@cdc.gov" userId="PVS9@cdc.gov" providerId="SSPI" clId="{76A308F7-EAED-49FB-A30B-56718F6BFFE1}" dt="2022-10-20T22:47:33.559" v="3291" actId="478"/>
          <ac:spMkLst>
            <pc:docMk/>
            <pc:sldMk cId="0" sldId="2145706671"/>
            <ac:spMk id="5130" creationId="{00000000-0000-0000-0000-000000000000}"/>
          </ac:spMkLst>
        </pc:spChg>
        <pc:spChg chg="add del">
          <ac:chgData name="PVS9@cdc.gov" userId="PVS9@cdc.gov" providerId="SSPI" clId="{76A308F7-EAED-49FB-A30B-56718F6BFFE1}" dt="2022-10-20T22:47:33.559" v="3291" actId="478"/>
          <ac:spMkLst>
            <pc:docMk/>
            <pc:sldMk cId="0" sldId="2145706671"/>
            <ac:spMk id="5131" creationId="{00000000-0000-0000-0000-000000000000}"/>
          </ac:spMkLst>
        </pc:spChg>
        <pc:spChg chg="add del">
          <ac:chgData name="PVS9@cdc.gov" userId="PVS9@cdc.gov" providerId="SSPI" clId="{76A308F7-EAED-49FB-A30B-56718F6BFFE1}" dt="2022-10-20T22:47:33.559" v="3291" actId="478"/>
          <ac:spMkLst>
            <pc:docMk/>
            <pc:sldMk cId="0" sldId="2145706671"/>
            <ac:spMk id="5132" creationId="{00000000-0000-0000-0000-000000000000}"/>
          </ac:spMkLst>
        </pc:spChg>
        <pc:spChg chg="add del mod">
          <ac:chgData name="PVS9@cdc.gov" userId="PVS9@cdc.gov" providerId="SSPI" clId="{76A308F7-EAED-49FB-A30B-56718F6BFFE1}" dt="2022-10-20T22:47:33.559" v="3291" actId="478"/>
          <ac:spMkLst>
            <pc:docMk/>
            <pc:sldMk cId="0" sldId="2145706671"/>
            <ac:spMk id="5133" creationId="{00000000-0000-0000-0000-000000000000}"/>
          </ac:spMkLst>
        </pc:spChg>
        <pc:spChg chg="add del">
          <ac:chgData name="PVS9@cdc.gov" userId="PVS9@cdc.gov" providerId="SSPI" clId="{76A308F7-EAED-49FB-A30B-56718F6BFFE1}" dt="2022-10-20T22:47:33.559" v="3291" actId="478"/>
          <ac:spMkLst>
            <pc:docMk/>
            <pc:sldMk cId="0" sldId="2145706671"/>
            <ac:spMk id="5134" creationId="{00000000-0000-0000-0000-000000000000}"/>
          </ac:spMkLst>
        </pc:spChg>
        <pc:spChg chg="add del">
          <ac:chgData name="PVS9@cdc.gov" userId="PVS9@cdc.gov" providerId="SSPI" clId="{76A308F7-EAED-49FB-A30B-56718F6BFFE1}" dt="2022-10-20T22:47:33.559" v="3291" actId="478"/>
          <ac:spMkLst>
            <pc:docMk/>
            <pc:sldMk cId="0" sldId="2145706671"/>
            <ac:spMk id="5136" creationId="{00000000-0000-0000-0000-000000000000}"/>
          </ac:spMkLst>
        </pc:spChg>
        <pc:spChg chg="add del">
          <ac:chgData name="PVS9@cdc.gov" userId="PVS9@cdc.gov" providerId="SSPI" clId="{76A308F7-EAED-49FB-A30B-56718F6BFFE1}" dt="2022-10-20T22:47:33.559" v="3291" actId="478"/>
          <ac:spMkLst>
            <pc:docMk/>
            <pc:sldMk cId="0" sldId="2145706671"/>
            <ac:spMk id="5137" creationId="{00000000-0000-0000-0000-000000000000}"/>
          </ac:spMkLst>
        </pc:spChg>
        <pc:spChg chg="add del">
          <ac:chgData name="PVS9@cdc.gov" userId="PVS9@cdc.gov" providerId="SSPI" clId="{76A308F7-EAED-49FB-A30B-56718F6BFFE1}" dt="2022-10-20T22:47:33.559" v="3291" actId="478"/>
          <ac:spMkLst>
            <pc:docMk/>
            <pc:sldMk cId="0" sldId="2145706671"/>
            <ac:spMk id="5138" creationId="{00000000-0000-0000-0000-000000000000}"/>
          </ac:spMkLst>
        </pc:spChg>
        <pc:spChg chg="add del">
          <ac:chgData name="PVS9@cdc.gov" userId="PVS9@cdc.gov" providerId="SSPI" clId="{76A308F7-EAED-49FB-A30B-56718F6BFFE1}" dt="2022-10-20T22:47:33.559" v="3291" actId="478"/>
          <ac:spMkLst>
            <pc:docMk/>
            <pc:sldMk cId="0" sldId="2145706671"/>
            <ac:spMk id="5139" creationId="{00000000-0000-0000-0000-000000000000}"/>
          </ac:spMkLst>
        </pc:spChg>
        <pc:spChg chg="add del">
          <ac:chgData name="PVS9@cdc.gov" userId="PVS9@cdc.gov" providerId="SSPI" clId="{76A308F7-EAED-49FB-A30B-56718F6BFFE1}" dt="2022-10-20T22:47:33.559" v="3291" actId="478"/>
          <ac:spMkLst>
            <pc:docMk/>
            <pc:sldMk cId="0" sldId="2145706671"/>
            <ac:spMk id="5140" creationId="{00000000-0000-0000-0000-000000000000}"/>
          </ac:spMkLst>
        </pc:spChg>
        <pc:spChg chg="add del">
          <ac:chgData name="PVS9@cdc.gov" userId="PVS9@cdc.gov" providerId="SSPI" clId="{76A308F7-EAED-49FB-A30B-56718F6BFFE1}" dt="2022-10-20T22:47:33.559" v="3291" actId="478"/>
          <ac:spMkLst>
            <pc:docMk/>
            <pc:sldMk cId="0" sldId="2145706671"/>
            <ac:spMk id="5141" creationId="{00000000-0000-0000-0000-000000000000}"/>
          </ac:spMkLst>
        </pc:spChg>
        <pc:spChg chg="add del mod">
          <ac:chgData name="PVS9@cdc.gov" userId="PVS9@cdc.gov" providerId="SSPI" clId="{76A308F7-EAED-49FB-A30B-56718F6BFFE1}" dt="2022-10-20T22:47:33.559" v="3291" actId="478"/>
          <ac:spMkLst>
            <pc:docMk/>
            <pc:sldMk cId="0" sldId="2145706671"/>
            <ac:spMk id="5142" creationId="{00000000-0000-0000-0000-000000000000}"/>
          </ac:spMkLst>
        </pc:spChg>
        <pc:spChg chg="add del">
          <ac:chgData name="PVS9@cdc.gov" userId="PVS9@cdc.gov" providerId="SSPI" clId="{76A308F7-EAED-49FB-A30B-56718F6BFFE1}" dt="2022-10-20T22:47:33.559" v="3291" actId="478"/>
          <ac:spMkLst>
            <pc:docMk/>
            <pc:sldMk cId="0" sldId="2145706671"/>
            <ac:spMk id="5143" creationId="{00000000-0000-0000-0000-000000000000}"/>
          </ac:spMkLst>
        </pc:spChg>
        <pc:spChg chg="add del">
          <ac:chgData name="PVS9@cdc.gov" userId="PVS9@cdc.gov" providerId="SSPI" clId="{76A308F7-EAED-49FB-A30B-56718F6BFFE1}" dt="2022-10-20T22:47:33.559" v="3291" actId="478"/>
          <ac:spMkLst>
            <pc:docMk/>
            <pc:sldMk cId="0" sldId="2145706671"/>
            <ac:spMk id="5144" creationId="{00000000-0000-0000-0000-000000000000}"/>
          </ac:spMkLst>
        </pc:spChg>
        <pc:spChg chg="add del">
          <ac:chgData name="PVS9@cdc.gov" userId="PVS9@cdc.gov" providerId="SSPI" clId="{76A308F7-EAED-49FB-A30B-56718F6BFFE1}" dt="2022-10-20T22:47:33.559" v="3291" actId="478"/>
          <ac:spMkLst>
            <pc:docMk/>
            <pc:sldMk cId="0" sldId="2145706671"/>
            <ac:spMk id="5145" creationId="{00000000-0000-0000-0000-000000000000}"/>
          </ac:spMkLst>
        </pc:spChg>
        <pc:spChg chg="add del">
          <ac:chgData name="PVS9@cdc.gov" userId="PVS9@cdc.gov" providerId="SSPI" clId="{76A308F7-EAED-49FB-A30B-56718F6BFFE1}" dt="2022-10-20T22:47:33.559" v="3291" actId="478"/>
          <ac:spMkLst>
            <pc:docMk/>
            <pc:sldMk cId="0" sldId="2145706671"/>
            <ac:spMk id="5147" creationId="{00000000-0000-0000-0000-000000000000}"/>
          </ac:spMkLst>
        </pc:spChg>
        <pc:spChg chg="add del">
          <ac:chgData name="PVS9@cdc.gov" userId="PVS9@cdc.gov" providerId="SSPI" clId="{76A308F7-EAED-49FB-A30B-56718F6BFFE1}" dt="2022-10-20T22:47:33.559" v="3291" actId="478"/>
          <ac:spMkLst>
            <pc:docMk/>
            <pc:sldMk cId="0" sldId="2145706671"/>
            <ac:spMk id="5149" creationId="{00000000-0000-0000-0000-000000000000}"/>
          </ac:spMkLst>
        </pc:spChg>
        <pc:spChg chg="add del mod">
          <ac:chgData name="PVS9@cdc.gov" userId="PVS9@cdc.gov" providerId="SSPI" clId="{76A308F7-EAED-49FB-A30B-56718F6BFFE1}" dt="2022-10-20T22:47:33.559" v="3291" actId="478"/>
          <ac:spMkLst>
            <pc:docMk/>
            <pc:sldMk cId="0" sldId="2145706671"/>
            <ac:spMk id="5150" creationId="{00000000-0000-0000-0000-000000000000}"/>
          </ac:spMkLst>
        </pc:spChg>
        <pc:spChg chg="add del">
          <ac:chgData name="PVS9@cdc.gov" userId="PVS9@cdc.gov" providerId="SSPI" clId="{76A308F7-EAED-49FB-A30B-56718F6BFFE1}" dt="2022-10-20T22:47:33.559" v="3291" actId="478"/>
          <ac:spMkLst>
            <pc:docMk/>
            <pc:sldMk cId="0" sldId="2145706671"/>
            <ac:spMk id="5152" creationId="{00000000-0000-0000-0000-000000000000}"/>
          </ac:spMkLst>
        </pc:spChg>
        <pc:spChg chg="add del">
          <ac:chgData name="PVS9@cdc.gov" userId="PVS9@cdc.gov" providerId="SSPI" clId="{76A308F7-EAED-49FB-A30B-56718F6BFFE1}" dt="2022-10-20T22:47:33.559" v="3291" actId="478"/>
          <ac:spMkLst>
            <pc:docMk/>
            <pc:sldMk cId="0" sldId="2145706671"/>
            <ac:spMk id="5153" creationId="{00000000-0000-0000-0000-000000000000}"/>
          </ac:spMkLst>
        </pc:spChg>
        <pc:spChg chg="add del mod">
          <ac:chgData name="PVS9@cdc.gov" userId="PVS9@cdc.gov" providerId="SSPI" clId="{76A308F7-EAED-49FB-A30B-56718F6BFFE1}" dt="2022-10-20T22:47:33.559" v="3291" actId="478"/>
          <ac:spMkLst>
            <pc:docMk/>
            <pc:sldMk cId="0" sldId="2145706671"/>
            <ac:spMk id="5154" creationId="{00000000-0000-0000-0000-000000000000}"/>
          </ac:spMkLst>
        </pc:spChg>
        <pc:spChg chg="add del">
          <ac:chgData name="PVS9@cdc.gov" userId="PVS9@cdc.gov" providerId="SSPI" clId="{76A308F7-EAED-49FB-A30B-56718F6BFFE1}" dt="2022-10-20T22:47:33.559" v="3291" actId="478"/>
          <ac:spMkLst>
            <pc:docMk/>
            <pc:sldMk cId="0" sldId="2145706671"/>
            <ac:spMk id="5156" creationId="{00000000-0000-0000-0000-000000000000}"/>
          </ac:spMkLst>
        </pc:spChg>
        <pc:spChg chg="add del">
          <ac:chgData name="PVS9@cdc.gov" userId="PVS9@cdc.gov" providerId="SSPI" clId="{76A308F7-EAED-49FB-A30B-56718F6BFFE1}" dt="2022-10-20T22:47:33.559" v="3291" actId="478"/>
          <ac:spMkLst>
            <pc:docMk/>
            <pc:sldMk cId="0" sldId="2145706671"/>
            <ac:spMk id="5157" creationId="{00000000-0000-0000-0000-000000000000}"/>
          </ac:spMkLst>
        </pc:spChg>
        <pc:spChg chg="add del">
          <ac:chgData name="PVS9@cdc.gov" userId="PVS9@cdc.gov" providerId="SSPI" clId="{76A308F7-EAED-49FB-A30B-56718F6BFFE1}" dt="2022-10-20T22:47:33.559" v="3291" actId="478"/>
          <ac:spMkLst>
            <pc:docMk/>
            <pc:sldMk cId="0" sldId="2145706671"/>
            <ac:spMk id="5158" creationId="{00000000-0000-0000-0000-000000000000}"/>
          </ac:spMkLst>
        </pc:spChg>
        <pc:spChg chg="add del">
          <ac:chgData name="PVS9@cdc.gov" userId="PVS9@cdc.gov" providerId="SSPI" clId="{76A308F7-EAED-49FB-A30B-56718F6BFFE1}" dt="2022-10-20T22:47:33.559" v="3291" actId="478"/>
          <ac:spMkLst>
            <pc:docMk/>
            <pc:sldMk cId="0" sldId="2145706671"/>
            <ac:spMk id="5159" creationId="{00000000-0000-0000-0000-000000000000}"/>
          </ac:spMkLst>
        </pc:spChg>
        <pc:spChg chg="add del">
          <ac:chgData name="PVS9@cdc.gov" userId="PVS9@cdc.gov" providerId="SSPI" clId="{76A308F7-EAED-49FB-A30B-56718F6BFFE1}" dt="2022-10-20T22:47:33.559" v="3291" actId="478"/>
          <ac:spMkLst>
            <pc:docMk/>
            <pc:sldMk cId="0" sldId="2145706671"/>
            <ac:spMk id="5160" creationId="{00000000-0000-0000-0000-000000000000}"/>
          </ac:spMkLst>
        </pc:spChg>
        <pc:spChg chg="add del">
          <ac:chgData name="PVS9@cdc.gov" userId="PVS9@cdc.gov" providerId="SSPI" clId="{76A308F7-EAED-49FB-A30B-56718F6BFFE1}" dt="2022-10-20T22:47:33.559" v="3291" actId="478"/>
          <ac:spMkLst>
            <pc:docMk/>
            <pc:sldMk cId="0" sldId="2145706671"/>
            <ac:spMk id="5161" creationId="{00000000-0000-0000-0000-000000000000}"/>
          </ac:spMkLst>
        </pc:spChg>
        <pc:spChg chg="add del">
          <ac:chgData name="PVS9@cdc.gov" userId="PVS9@cdc.gov" providerId="SSPI" clId="{76A308F7-EAED-49FB-A30B-56718F6BFFE1}" dt="2022-10-20T22:47:33.559" v="3291" actId="478"/>
          <ac:spMkLst>
            <pc:docMk/>
            <pc:sldMk cId="0" sldId="2145706671"/>
            <ac:spMk id="5162" creationId="{00000000-0000-0000-0000-000000000000}"/>
          </ac:spMkLst>
        </pc:spChg>
        <pc:spChg chg="add del">
          <ac:chgData name="PVS9@cdc.gov" userId="PVS9@cdc.gov" providerId="SSPI" clId="{76A308F7-EAED-49FB-A30B-56718F6BFFE1}" dt="2022-10-20T22:47:33.559" v="3291" actId="478"/>
          <ac:spMkLst>
            <pc:docMk/>
            <pc:sldMk cId="0" sldId="2145706671"/>
            <ac:spMk id="5163" creationId="{00000000-0000-0000-0000-000000000000}"/>
          </ac:spMkLst>
        </pc:spChg>
        <pc:spChg chg="add del">
          <ac:chgData name="PVS9@cdc.gov" userId="PVS9@cdc.gov" providerId="SSPI" clId="{76A308F7-EAED-49FB-A30B-56718F6BFFE1}" dt="2022-10-20T22:47:33.559" v="3291" actId="478"/>
          <ac:spMkLst>
            <pc:docMk/>
            <pc:sldMk cId="0" sldId="2145706671"/>
            <ac:spMk id="5164" creationId="{00000000-0000-0000-0000-000000000000}"/>
          </ac:spMkLst>
        </pc:spChg>
        <pc:spChg chg="add del mod">
          <ac:chgData name="PVS9@cdc.gov" userId="PVS9@cdc.gov" providerId="SSPI" clId="{76A308F7-EAED-49FB-A30B-56718F6BFFE1}" dt="2022-10-20T22:47:33.559" v="3291" actId="478"/>
          <ac:spMkLst>
            <pc:docMk/>
            <pc:sldMk cId="0" sldId="2145706671"/>
            <ac:spMk id="5165" creationId="{00000000-0000-0000-0000-000000000000}"/>
          </ac:spMkLst>
        </pc:spChg>
        <pc:spChg chg="add del">
          <ac:chgData name="PVS9@cdc.gov" userId="PVS9@cdc.gov" providerId="SSPI" clId="{76A308F7-EAED-49FB-A30B-56718F6BFFE1}" dt="2022-10-20T22:47:33.559" v="3291" actId="478"/>
          <ac:spMkLst>
            <pc:docMk/>
            <pc:sldMk cId="0" sldId="2145706671"/>
            <ac:spMk id="5166" creationId="{00000000-0000-0000-0000-000000000000}"/>
          </ac:spMkLst>
        </pc:spChg>
        <pc:spChg chg="add del">
          <ac:chgData name="PVS9@cdc.gov" userId="PVS9@cdc.gov" providerId="SSPI" clId="{76A308F7-EAED-49FB-A30B-56718F6BFFE1}" dt="2022-10-20T22:47:33.559" v="3291" actId="478"/>
          <ac:spMkLst>
            <pc:docMk/>
            <pc:sldMk cId="0" sldId="2145706671"/>
            <ac:spMk id="5167" creationId="{00000000-0000-0000-0000-000000000000}"/>
          </ac:spMkLst>
        </pc:spChg>
        <pc:spChg chg="add del">
          <ac:chgData name="PVS9@cdc.gov" userId="PVS9@cdc.gov" providerId="SSPI" clId="{76A308F7-EAED-49FB-A30B-56718F6BFFE1}" dt="2022-10-20T22:47:33.559" v="3291" actId="478"/>
          <ac:spMkLst>
            <pc:docMk/>
            <pc:sldMk cId="0" sldId="2145706671"/>
            <ac:spMk id="5168" creationId="{00000000-0000-0000-0000-000000000000}"/>
          </ac:spMkLst>
        </pc:spChg>
        <pc:spChg chg="add del">
          <ac:chgData name="PVS9@cdc.gov" userId="PVS9@cdc.gov" providerId="SSPI" clId="{76A308F7-EAED-49FB-A30B-56718F6BFFE1}" dt="2022-10-20T22:47:33.559" v="3291" actId="478"/>
          <ac:spMkLst>
            <pc:docMk/>
            <pc:sldMk cId="0" sldId="2145706671"/>
            <ac:spMk id="5169" creationId="{00000000-0000-0000-0000-000000000000}"/>
          </ac:spMkLst>
        </pc:spChg>
        <pc:spChg chg="add del">
          <ac:chgData name="PVS9@cdc.gov" userId="PVS9@cdc.gov" providerId="SSPI" clId="{76A308F7-EAED-49FB-A30B-56718F6BFFE1}" dt="2022-10-20T22:47:33.559" v="3291" actId="478"/>
          <ac:spMkLst>
            <pc:docMk/>
            <pc:sldMk cId="0" sldId="2145706671"/>
            <ac:spMk id="5171" creationId="{00000000-0000-0000-0000-000000000000}"/>
          </ac:spMkLst>
        </pc:spChg>
        <pc:spChg chg="add del">
          <ac:chgData name="PVS9@cdc.gov" userId="PVS9@cdc.gov" providerId="SSPI" clId="{76A308F7-EAED-49FB-A30B-56718F6BFFE1}" dt="2022-10-20T22:47:33.559" v="3291" actId="478"/>
          <ac:spMkLst>
            <pc:docMk/>
            <pc:sldMk cId="0" sldId="2145706671"/>
            <ac:spMk id="5172" creationId="{00000000-0000-0000-0000-000000000000}"/>
          </ac:spMkLst>
        </pc:spChg>
        <pc:spChg chg="add del">
          <ac:chgData name="PVS9@cdc.gov" userId="PVS9@cdc.gov" providerId="SSPI" clId="{76A308F7-EAED-49FB-A30B-56718F6BFFE1}" dt="2022-10-20T22:47:33.559" v="3291" actId="478"/>
          <ac:spMkLst>
            <pc:docMk/>
            <pc:sldMk cId="0" sldId="2145706671"/>
            <ac:spMk id="5173" creationId="{00000000-0000-0000-0000-000000000000}"/>
          </ac:spMkLst>
        </pc:spChg>
        <pc:spChg chg="add del mod">
          <ac:chgData name="PVS9@cdc.gov" userId="PVS9@cdc.gov" providerId="SSPI" clId="{76A308F7-EAED-49FB-A30B-56718F6BFFE1}" dt="2022-10-20T22:47:33.559" v="3291" actId="478"/>
          <ac:spMkLst>
            <pc:docMk/>
            <pc:sldMk cId="0" sldId="2145706671"/>
            <ac:spMk id="5175" creationId="{00000000-0000-0000-0000-000000000000}"/>
          </ac:spMkLst>
        </pc:spChg>
        <pc:spChg chg="add del">
          <ac:chgData name="PVS9@cdc.gov" userId="PVS9@cdc.gov" providerId="SSPI" clId="{76A308F7-EAED-49FB-A30B-56718F6BFFE1}" dt="2022-10-20T22:47:33.559" v="3291" actId="478"/>
          <ac:spMkLst>
            <pc:docMk/>
            <pc:sldMk cId="0" sldId="2145706671"/>
            <ac:spMk id="5176" creationId="{00000000-0000-0000-0000-000000000000}"/>
          </ac:spMkLst>
        </pc:spChg>
        <pc:spChg chg="add del">
          <ac:chgData name="PVS9@cdc.gov" userId="PVS9@cdc.gov" providerId="SSPI" clId="{76A308F7-EAED-49FB-A30B-56718F6BFFE1}" dt="2022-10-20T22:47:33.559" v="3291" actId="478"/>
          <ac:spMkLst>
            <pc:docMk/>
            <pc:sldMk cId="0" sldId="2145706671"/>
            <ac:spMk id="5177" creationId="{00000000-0000-0000-0000-000000000000}"/>
          </ac:spMkLst>
        </pc:spChg>
        <pc:spChg chg="add del">
          <ac:chgData name="PVS9@cdc.gov" userId="PVS9@cdc.gov" providerId="SSPI" clId="{76A308F7-EAED-49FB-A30B-56718F6BFFE1}" dt="2022-10-20T22:47:33.559" v="3291" actId="478"/>
          <ac:spMkLst>
            <pc:docMk/>
            <pc:sldMk cId="0" sldId="2145706671"/>
            <ac:spMk id="5178" creationId="{00000000-0000-0000-0000-000000000000}"/>
          </ac:spMkLst>
        </pc:spChg>
        <pc:spChg chg="add del">
          <ac:chgData name="PVS9@cdc.gov" userId="PVS9@cdc.gov" providerId="SSPI" clId="{76A308F7-EAED-49FB-A30B-56718F6BFFE1}" dt="2022-10-20T22:47:33.559" v="3291" actId="478"/>
          <ac:spMkLst>
            <pc:docMk/>
            <pc:sldMk cId="0" sldId="2145706671"/>
            <ac:spMk id="5179" creationId="{00000000-0000-0000-0000-000000000000}"/>
          </ac:spMkLst>
        </pc:spChg>
        <pc:spChg chg="add del">
          <ac:chgData name="PVS9@cdc.gov" userId="PVS9@cdc.gov" providerId="SSPI" clId="{76A308F7-EAED-49FB-A30B-56718F6BFFE1}" dt="2022-10-20T22:47:33.559" v="3291" actId="478"/>
          <ac:spMkLst>
            <pc:docMk/>
            <pc:sldMk cId="0" sldId="2145706671"/>
            <ac:spMk id="5180" creationId="{00000000-0000-0000-0000-000000000000}"/>
          </ac:spMkLst>
        </pc:spChg>
        <pc:spChg chg="add del">
          <ac:chgData name="PVS9@cdc.gov" userId="PVS9@cdc.gov" providerId="SSPI" clId="{76A308F7-EAED-49FB-A30B-56718F6BFFE1}" dt="2022-10-20T22:47:33.559" v="3291" actId="478"/>
          <ac:spMkLst>
            <pc:docMk/>
            <pc:sldMk cId="0" sldId="2145706671"/>
            <ac:spMk id="5181" creationId="{00000000-0000-0000-0000-000000000000}"/>
          </ac:spMkLst>
        </pc:spChg>
        <pc:spChg chg="add del">
          <ac:chgData name="PVS9@cdc.gov" userId="PVS9@cdc.gov" providerId="SSPI" clId="{76A308F7-EAED-49FB-A30B-56718F6BFFE1}" dt="2022-10-20T22:47:33.559" v="3291" actId="478"/>
          <ac:spMkLst>
            <pc:docMk/>
            <pc:sldMk cId="0" sldId="2145706671"/>
            <ac:spMk id="5182" creationId="{00000000-0000-0000-0000-000000000000}"/>
          </ac:spMkLst>
        </pc:spChg>
        <pc:spChg chg="add del mod">
          <ac:chgData name="PVS9@cdc.gov" userId="PVS9@cdc.gov" providerId="SSPI" clId="{76A308F7-EAED-49FB-A30B-56718F6BFFE1}" dt="2022-10-20T22:47:33.559" v="3291" actId="478"/>
          <ac:spMkLst>
            <pc:docMk/>
            <pc:sldMk cId="0" sldId="2145706671"/>
            <ac:spMk id="5183" creationId="{00000000-0000-0000-0000-000000000000}"/>
          </ac:spMkLst>
        </pc:spChg>
        <pc:spChg chg="add del">
          <ac:chgData name="PVS9@cdc.gov" userId="PVS9@cdc.gov" providerId="SSPI" clId="{76A308F7-EAED-49FB-A30B-56718F6BFFE1}" dt="2022-10-20T22:47:33.559" v="3291" actId="478"/>
          <ac:spMkLst>
            <pc:docMk/>
            <pc:sldMk cId="0" sldId="2145706671"/>
            <ac:spMk id="5184" creationId="{00000000-0000-0000-0000-000000000000}"/>
          </ac:spMkLst>
        </pc:spChg>
        <pc:spChg chg="add del">
          <ac:chgData name="PVS9@cdc.gov" userId="PVS9@cdc.gov" providerId="SSPI" clId="{76A308F7-EAED-49FB-A30B-56718F6BFFE1}" dt="2022-10-20T22:47:33.559" v="3291" actId="478"/>
          <ac:spMkLst>
            <pc:docMk/>
            <pc:sldMk cId="0" sldId="2145706671"/>
            <ac:spMk id="5185" creationId="{00000000-0000-0000-0000-000000000000}"/>
          </ac:spMkLst>
        </pc:spChg>
        <pc:spChg chg="add del">
          <ac:chgData name="PVS9@cdc.gov" userId="PVS9@cdc.gov" providerId="SSPI" clId="{76A308F7-EAED-49FB-A30B-56718F6BFFE1}" dt="2022-10-20T22:47:33.559" v="3291" actId="478"/>
          <ac:spMkLst>
            <pc:docMk/>
            <pc:sldMk cId="0" sldId="2145706671"/>
            <ac:spMk id="5186" creationId="{00000000-0000-0000-0000-000000000000}"/>
          </ac:spMkLst>
        </pc:spChg>
        <pc:spChg chg="add del">
          <ac:chgData name="PVS9@cdc.gov" userId="PVS9@cdc.gov" providerId="SSPI" clId="{76A308F7-EAED-49FB-A30B-56718F6BFFE1}" dt="2022-10-20T22:47:33.559" v="3291" actId="478"/>
          <ac:spMkLst>
            <pc:docMk/>
            <pc:sldMk cId="0" sldId="2145706671"/>
            <ac:spMk id="5187" creationId="{00000000-0000-0000-0000-000000000000}"/>
          </ac:spMkLst>
        </pc:spChg>
        <pc:spChg chg="add del">
          <ac:chgData name="PVS9@cdc.gov" userId="PVS9@cdc.gov" providerId="SSPI" clId="{76A308F7-EAED-49FB-A30B-56718F6BFFE1}" dt="2022-10-20T22:47:33.559" v="3291" actId="478"/>
          <ac:spMkLst>
            <pc:docMk/>
            <pc:sldMk cId="0" sldId="2145706671"/>
            <ac:spMk id="5188" creationId="{00000000-0000-0000-0000-000000000000}"/>
          </ac:spMkLst>
        </pc:spChg>
        <pc:spChg chg="add del">
          <ac:chgData name="PVS9@cdc.gov" userId="PVS9@cdc.gov" providerId="SSPI" clId="{76A308F7-EAED-49FB-A30B-56718F6BFFE1}" dt="2022-10-20T22:47:33.559" v="3291" actId="478"/>
          <ac:spMkLst>
            <pc:docMk/>
            <pc:sldMk cId="0" sldId="2145706671"/>
            <ac:spMk id="5189" creationId="{00000000-0000-0000-0000-000000000000}"/>
          </ac:spMkLst>
        </pc:spChg>
        <pc:spChg chg="add del">
          <ac:chgData name="PVS9@cdc.gov" userId="PVS9@cdc.gov" providerId="SSPI" clId="{76A308F7-EAED-49FB-A30B-56718F6BFFE1}" dt="2022-10-20T22:47:33.559" v="3291" actId="478"/>
          <ac:spMkLst>
            <pc:docMk/>
            <pc:sldMk cId="0" sldId="2145706671"/>
            <ac:spMk id="5190" creationId="{00000000-0000-0000-0000-000000000000}"/>
          </ac:spMkLst>
        </pc:spChg>
        <pc:spChg chg="add del">
          <ac:chgData name="PVS9@cdc.gov" userId="PVS9@cdc.gov" providerId="SSPI" clId="{76A308F7-EAED-49FB-A30B-56718F6BFFE1}" dt="2022-10-20T22:47:33.559" v="3291" actId="478"/>
          <ac:spMkLst>
            <pc:docMk/>
            <pc:sldMk cId="0" sldId="2145706671"/>
            <ac:spMk id="5191" creationId="{00000000-0000-0000-0000-000000000000}"/>
          </ac:spMkLst>
        </pc:spChg>
        <pc:spChg chg="add del">
          <ac:chgData name="PVS9@cdc.gov" userId="PVS9@cdc.gov" providerId="SSPI" clId="{76A308F7-EAED-49FB-A30B-56718F6BFFE1}" dt="2022-10-20T22:47:33.559" v="3291" actId="478"/>
          <ac:spMkLst>
            <pc:docMk/>
            <pc:sldMk cId="0" sldId="2145706671"/>
            <ac:spMk id="5192" creationId="{00000000-0000-0000-0000-000000000000}"/>
          </ac:spMkLst>
        </pc:spChg>
        <pc:spChg chg="add del">
          <ac:chgData name="PVS9@cdc.gov" userId="PVS9@cdc.gov" providerId="SSPI" clId="{76A308F7-EAED-49FB-A30B-56718F6BFFE1}" dt="2022-10-20T22:47:33.559" v="3291" actId="478"/>
          <ac:spMkLst>
            <pc:docMk/>
            <pc:sldMk cId="0" sldId="2145706671"/>
            <ac:spMk id="5193" creationId="{00000000-0000-0000-0000-000000000000}"/>
          </ac:spMkLst>
        </pc:spChg>
        <pc:spChg chg="add del">
          <ac:chgData name="PVS9@cdc.gov" userId="PVS9@cdc.gov" providerId="SSPI" clId="{76A308F7-EAED-49FB-A30B-56718F6BFFE1}" dt="2022-10-20T22:47:33.559" v="3291" actId="478"/>
          <ac:spMkLst>
            <pc:docMk/>
            <pc:sldMk cId="0" sldId="2145706671"/>
            <ac:spMk id="5194" creationId="{00000000-0000-0000-0000-000000000000}"/>
          </ac:spMkLst>
        </pc:spChg>
        <pc:spChg chg="add del">
          <ac:chgData name="PVS9@cdc.gov" userId="PVS9@cdc.gov" providerId="SSPI" clId="{76A308F7-EAED-49FB-A30B-56718F6BFFE1}" dt="2022-10-20T22:47:33.559" v="3291" actId="478"/>
          <ac:spMkLst>
            <pc:docMk/>
            <pc:sldMk cId="0" sldId="2145706671"/>
            <ac:spMk id="5195" creationId="{00000000-0000-0000-0000-000000000000}"/>
          </ac:spMkLst>
        </pc:spChg>
        <pc:spChg chg="add del">
          <ac:chgData name="PVS9@cdc.gov" userId="PVS9@cdc.gov" providerId="SSPI" clId="{76A308F7-EAED-49FB-A30B-56718F6BFFE1}" dt="2022-10-20T22:47:33.559" v="3291" actId="478"/>
          <ac:spMkLst>
            <pc:docMk/>
            <pc:sldMk cId="0" sldId="2145706671"/>
            <ac:spMk id="5196" creationId="{00000000-0000-0000-0000-000000000000}"/>
          </ac:spMkLst>
        </pc:spChg>
        <pc:spChg chg="add del">
          <ac:chgData name="PVS9@cdc.gov" userId="PVS9@cdc.gov" providerId="SSPI" clId="{76A308F7-EAED-49FB-A30B-56718F6BFFE1}" dt="2022-10-20T22:47:33.559" v="3291" actId="478"/>
          <ac:spMkLst>
            <pc:docMk/>
            <pc:sldMk cId="0" sldId="2145706671"/>
            <ac:spMk id="5197" creationId="{00000000-0000-0000-0000-000000000000}"/>
          </ac:spMkLst>
        </pc:spChg>
        <pc:spChg chg="add del">
          <ac:chgData name="PVS9@cdc.gov" userId="PVS9@cdc.gov" providerId="SSPI" clId="{76A308F7-EAED-49FB-A30B-56718F6BFFE1}" dt="2022-10-20T22:47:33.559" v="3291" actId="478"/>
          <ac:spMkLst>
            <pc:docMk/>
            <pc:sldMk cId="0" sldId="2145706671"/>
            <ac:spMk id="5198" creationId="{00000000-0000-0000-0000-000000000000}"/>
          </ac:spMkLst>
        </pc:spChg>
        <pc:spChg chg="add del">
          <ac:chgData name="PVS9@cdc.gov" userId="PVS9@cdc.gov" providerId="SSPI" clId="{76A308F7-EAED-49FB-A30B-56718F6BFFE1}" dt="2022-10-20T22:47:33.559" v="3291" actId="478"/>
          <ac:spMkLst>
            <pc:docMk/>
            <pc:sldMk cId="0" sldId="2145706671"/>
            <ac:spMk id="5199" creationId="{00000000-0000-0000-0000-000000000000}"/>
          </ac:spMkLst>
        </pc:spChg>
        <pc:spChg chg="add del">
          <ac:chgData name="PVS9@cdc.gov" userId="PVS9@cdc.gov" providerId="SSPI" clId="{76A308F7-EAED-49FB-A30B-56718F6BFFE1}" dt="2022-10-20T22:47:33.559" v="3291" actId="478"/>
          <ac:spMkLst>
            <pc:docMk/>
            <pc:sldMk cId="0" sldId="2145706671"/>
            <ac:spMk id="5200" creationId="{00000000-0000-0000-0000-000000000000}"/>
          </ac:spMkLst>
        </pc:spChg>
        <pc:spChg chg="add del">
          <ac:chgData name="PVS9@cdc.gov" userId="PVS9@cdc.gov" providerId="SSPI" clId="{76A308F7-EAED-49FB-A30B-56718F6BFFE1}" dt="2022-10-20T22:47:33.559" v="3291" actId="478"/>
          <ac:spMkLst>
            <pc:docMk/>
            <pc:sldMk cId="0" sldId="2145706671"/>
            <ac:spMk id="5201" creationId="{00000000-0000-0000-0000-000000000000}"/>
          </ac:spMkLst>
        </pc:spChg>
        <pc:spChg chg="add del">
          <ac:chgData name="PVS9@cdc.gov" userId="PVS9@cdc.gov" providerId="SSPI" clId="{76A308F7-EAED-49FB-A30B-56718F6BFFE1}" dt="2022-10-20T22:47:33.559" v="3291" actId="478"/>
          <ac:spMkLst>
            <pc:docMk/>
            <pc:sldMk cId="0" sldId="2145706671"/>
            <ac:spMk id="5202" creationId="{00000000-0000-0000-0000-000000000000}"/>
          </ac:spMkLst>
        </pc:spChg>
        <pc:spChg chg="add del">
          <ac:chgData name="PVS9@cdc.gov" userId="PVS9@cdc.gov" providerId="SSPI" clId="{76A308F7-EAED-49FB-A30B-56718F6BFFE1}" dt="2022-10-20T22:47:33.559" v="3291" actId="478"/>
          <ac:spMkLst>
            <pc:docMk/>
            <pc:sldMk cId="0" sldId="2145706671"/>
            <ac:spMk id="5203" creationId="{00000000-0000-0000-0000-000000000000}"/>
          </ac:spMkLst>
        </pc:spChg>
        <pc:spChg chg="add del">
          <ac:chgData name="PVS9@cdc.gov" userId="PVS9@cdc.gov" providerId="SSPI" clId="{76A308F7-EAED-49FB-A30B-56718F6BFFE1}" dt="2022-10-20T22:47:33.559" v="3291" actId="478"/>
          <ac:spMkLst>
            <pc:docMk/>
            <pc:sldMk cId="0" sldId="2145706671"/>
            <ac:spMk id="5204" creationId="{00000000-0000-0000-0000-000000000000}"/>
          </ac:spMkLst>
        </pc:spChg>
        <pc:spChg chg="add del">
          <ac:chgData name="PVS9@cdc.gov" userId="PVS9@cdc.gov" providerId="SSPI" clId="{76A308F7-EAED-49FB-A30B-56718F6BFFE1}" dt="2022-10-20T22:47:33.559" v="3291" actId="478"/>
          <ac:spMkLst>
            <pc:docMk/>
            <pc:sldMk cId="0" sldId="2145706671"/>
            <ac:spMk id="5205" creationId="{00000000-0000-0000-0000-000000000000}"/>
          </ac:spMkLst>
        </pc:spChg>
        <pc:spChg chg="add del">
          <ac:chgData name="PVS9@cdc.gov" userId="PVS9@cdc.gov" providerId="SSPI" clId="{76A308F7-EAED-49FB-A30B-56718F6BFFE1}" dt="2022-10-20T22:47:33.559" v="3291" actId="478"/>
          <ac:spMkLst>
            <pc:docMk/>
            <pc:sldMk cId="0" sldId="2145706671"/>
            <ac:spMk id="5206" creationId="{00000000-0000-0000-0000-000000000000}"/>
          </ac:spMkLst>
        </pc:spChg>
        <pc:spChg chg="add del">
          <ac:chgData name="PVS9@cdc.gov" userId="PVS9@cdc.gov" providerId="SSPI" clId="{76A308F7-EAED-49FB-A30B-56718F6BFFE1}" dt="2022-10-20T22:47:33.559" v="3291" actId="478"/>
          <ac:spMkLst>
            <pc:docMk/>
            <pc:sldMk cId="0" sldId="2145706671"/>
            <ac:spMk id="5207" creationId="{00000000-0000-0000-0000-000000000000}"/>
          </ac:spMkLst>
        </pc:spChg>
        <pc:spChg chg="add del">
          <ac:chgData name="PVS9@cdc.gov" userId="PVS9@cdc.gov" providerId="SSPI" clId="{76A308F7-EAED-49FB-A30B-56718F6BFFE1}" dt="2022-10-20T22:47:33.559" v="3291" actId="478"/>
          <ac:spMkLst>
            <pc:docMk/>
            <pc:sldMk cId="0" sldId="2145706671"/>
            <ac:spMk id="5208" creationId="{00000000-0000-0000-0000-000000000000}"/>
          </ac:spMkLst>
        </pc:spChg>
        <pc:spChg chg="add del">
          <ac:chgData name="PVS9@cdc.gov" userId="PVS9@cdc.gov" providerId="SSPI" clId="{76A308F7-EAED-49FB-A30B-56718F6BFFE1}" dt="2022-10-20T22:47:33.559" v="3291" actId="478"/>
          <ac:spMkLst>
            <pc:docMk/>
            <pc:sldMk cId="0" sldId="2145706671"/>
            <ac:spMk id="5209" creationId="{00000000-0000-0000-0000-000000000000}"/>
          </ac:spMkLst>
        </pc:spChg>
        <pc:spChg chg="add del">
          <ac:chgData name="PVS9@cdc.gov" userId="PVS9@cdc.gov" providerId="SSPI" clId="{76A308F7-EAED-49FB-A30B-56718F6BFFE1}" dt="2022-10-20T22:47:33.559" v="3291" actId="478"/>
          <ac:spMkLst>
            <pc:docMk/>
            <pc:sldMk cId="0" sldId="2145706671"/>
            <ac:spMk id="5210" creationId="{00000000-0000-0000-0000-000000000000}"/>
          </ac:spMkLst>
        </pc:spChg>
        <pc:spChg chg="add del">
          <ac:chgData name="PVS9@cdc.gov" userId="PVS9@cdc.gov" providerId="SSPI" clId="{76A308F7-EAED-49FB-A30B-56718F6BFFE1}" dt="2022-10-20T22:47:33.559" v="3291" actId="478"/>
          <ac:spMkLst>
            <pc:docMk/>
            <pc:sldMk cId="0" sldId="2145706671"/>
            <ac:spMk id="5211" creationId="{00000000-0000-0000-0000-000000000000}"/>
          </ac:spMkLst>
        </pc:spChg>
        <pc:spChg chg="add del">
          <ac:chgData name="PVS9@cdc.gov" userId="PVS9@cdc.gov" providerId="SSPI" clId="{76A308F7-EAED-49FB-A30B-56718F6BFFE1}" dt="2022-10-20T22:47:33.559" v="3291" actId="478"/>
          <ac:spMkLst>
            <pc:docMk/>
            <pc:sldMk cId="0" sldId="2145706671"/>
            <ac:spMk id="5212" creationId="{00000000-0000-0000-0000-000000000000}"/>
          </ac:spMkLst>
        </pc:spChg>
        <pc:spChg chg="add del">
          <ac:chgData name="PVS9@cdc.gov" userId="PVS9@cdc.gov" providerId="SSPI" clId="{76A308F7-EAED-49FB-A30B-56718F6BFFE1}" dt="2022-10-20T22:47:33.559" v="3291" actId="478"/>
          <ac:spMkLst>
            <pc:docMk/>
            <pc:sldMk cId="0" sldId="2145706671"/>
            <ac:spMk id="5213" creationId="{00000000-0000-0000-0000-000000000000}"/>
          </ac:spMkLst>
        </pc:spChg>
        <pc:spChg chg="add del">
          <ac:chgData name="PVS9@cdc.gov" userId="PVS9@cdc.gov" providerId="SSPI" clId="{76A308F7-EAED-49FB-A30B-56718F6BFFE1}" dt="2022-10-20T22:47:33.559" v="3291" actId="478"/>
          <ac:spMkLst>
            <pc:docMk/>
            <pc:sldMk cId="0" sldId="2145706671"/>
            <ac:spMk id="5214" creationId="{00000000-0000-0000-0000-000000000000}"/>
          </ac:spMkLst>
        </pc:spChg>
        <pc:spChg chg="add del">
          <ac:chgData name="PVS9@cdc.gov" userId="PVS9@cdc.gov" providerId="SSPI" clId="{76A308F7-EAED-49FB-A30B-56718F6BFFE1}" dt="2022-10-20T22:47:33.559" v="3291" actId="478"/>
          <ac:spMkLst>
            <pc:docMk/>
            <pc:sldMk cId="0" sldId="2145706671"/>
            <ac:spMk id="5215" creationId="{00000000-0000-0000-0000-000000000000}"/>
          </ac:spMkLst>
        </pc:spChg>
        <pc:spChg chg="add del">
          <ac:chgData name="PVS9@cdc.gov" userId="PVS9@cdc.gov" providerId="SSPI" clId="{76A308F7-EAED-49FB-A30B-56718F6BFFE1}" dt="2022-10-20T22:47:33.559" v="3291" actId="478"/>
          <ac:spMkLst>
            <pc:docMk/>
            <pc:sldMk cId="0" sldId="2145706671"/>
            <ac:spMk id="5216" creationId="{00000000-0000-0000-0000-000000000000}"/>
          </ac:spMkLst>
        </pc:spChg>
        <pc:spChg chg="add del">
          <ac:chgData name="PVS9@cdc.gov" userId="PVS9@cdc.gov" providerId="SSPI" clId="{76A308F7-EAED-49FB-A30B-56718F6BFFE1}" dt="2022-10-20T22:47:33.559" v="3291" actId="478"/>
          <ac:spMkLst>
            <pc:docMk/>
            <pc:sldMk cId="0" sldId="2145706671"/>
            <ac:spMk id="5217" creationId="{00000000-0000-0000-0000-000000000000}"/>
          </ac:spMkLst>
        </pc:spChg>
        <pc:spChg chg="add del">
          <ac:chgData name="PVS9@cdc.gov" userId="PVS9@cdc.gov" providerId="SSPI" clId="{76A308F7-EAED-49FB-A30B-56718F6BFFE1}" dt="2022-10-20T22:47:33.559" v="3291" actId="478"/>
          <ac:spMkLst>
            <pc:docMk/>
            <pc:sldMk cId="0" sldId="2145706671"/>
            <ac:spMk id="5218" creationId="{00000000-0000-0000-0000-000000000000}"/>
          </ac:spMkLst>
        </pc:spChg>
        <pc:spChg chg="add del">
          <ac:chgData name="PVS9@cdc.gov" userId="PVS9@cdc.gov" providerId="SSPI" clId="{76A308F7-EAED-49FB-A30B-56718F6BFFE1}" dt="2022-10-20T22:47:33.559" v="3291" actId="478"/>
          <ac:spMkLst>
            <pc:docMk/>
            <pc:sldMk cId="0" sldId="2145706671"/>
            <ac:spMk id="5219" creationId="{00000000-0000-0000-0000-000000000000}"/>
          </ac:spMkLst>
        </pc:spChg>
        <pc:spChg chg="add del">
          <ac:chgData name="PVS9@cdc.gov" userId="PVS9@cdc.gov" providerId="SSPI" clId="{76A308F7-EAED-49FB-A30B-56718F6BFFE1}" dt="2022-10-20T22:47:33.559" v="3291" actId="478"/>
          <ac:spMkLst>
            <pc:docMk/>
            <pc:sldMk cId="0" sldId="2145706671"/>
            <ac:spMk id="5220" creationId="{00000000-0000-0000-0000-000000000000}"/>
          </ac:spMkLst>
        </pc:spChg>
        <pc:spChg chg="add del">
          <ac:chgData name="PVS9@cdc.gov" userId="PVS9@cdc.gov" providerId="SSPI" clId="{76A308F7-EAED-49FB-A30B-56718F6BFFE1}" dt="2022-10-20T22:47:33.559" v="3291" actId="478"/>
          <ac:spMkLst>
            <pc:docMk/>
            <pc:sldMk cId="0" sldId="2145706671"/>
            <ac:spMk id="5221" creationId="{00000000-0000-0000-0000-000000000000}"/>
          </ac:spMkLst>
        </pc:spChg>
        <pc:spChg chg="add del">
          <ac:chgData name="PVS9@cdc.gov" userId="PVS9@cdc.gov" providerId="SSPI" clId="{76A308F7-EAED-49FB-A30B-56718F6BFFE1}" dt="2022-10-20T22:47:33.559" v="3291" actId="478"/>
          <ac:spMkLst>
            <pc:docMk/>
            <pc:sldMk cId="0" sldId="2145706671"/>
            <ac:spMk id="5222" creationId="{00000000-0000-0000-0000-000000000000}"/>
          </ac:spMkLst>
        </pc:spChg>
        <pc:spChg chg="add del">
          <ac:chgData name="PVS9@cdc.gov" userId="PVS9@cdc.gov" providerId="SSPI" clId="{76A308F7-EAED-49FB-A30B-56718F6BFFE1}" dt="2022-10-20T22:47:33.559" v="3291" actId="478"/>
          <ac:spMkLst>
            <pc:docMk/>
            <pc:sldMk cId="0" sldId="2145706671"/>
            <ac:spMk id="5223" creationId="{00000000-0000-0000-0000-000000000000}"/>
          </ac:spMkLst>
        </pc:spChg>
        <pc:spChg chg="add del">
          <ac:chgData name="PVS9@cdc.gov" userId="PVS9@cdc.gov" providerId="SSPI" clId="{76A308F7-EAED-49FB-A30B-56718F6BFFE1}" dt="2022-10-20T22:47:33.559" v="3291" actId="478"/>
          <ac:spMkLst>
            <pc:docMk/>
            <pc:sldMk cId="0" sldId="2145706671"/>
            <ac:spMk id="5224" creationId="{00000000-0000-0000-0000-000000000000}"/>
          </ac:spMkLst>
        </pc:spChg>
        <pc:spChg chg="add del">
          <ac:chgData name="PVS9@cdc.gov" userId="PVS9@cdc.gov" providerId="SSPI" clId="{76A308F7-EAED-49FB-A30B-56718F6BFFE1}" dt="2022-10-20T22:47:33.559" v="3291" actId="478"/>
          <ac:spMkLst>
            <pc:docMk/>
            <pc:sldMk cId="0" sldId="2145706671"/>
            <ac:spMk id="5225" creationId="{00000000-0000-0000-0000-000000000000}"/>
          </ac:spMkLst>
        </pc:spChg>
        <pc:spChg chg="add del">
          <ac:chgData name="PVS9@cdc.gov" userId="PVS9@cdc.gov" providerId="SSPI" clId="{76A308F7-EAED-49FB-A30B-56718F6BFFE1}" dt="2022-10-20T22:47:33.559" v="3291" actId="478"/>
          <ac:spMkLst>
            <pc:docMk/>
            <pc:sldMk cId="0" sldId="2145706671"/>
            <ac:spMk id="5226" creationId="{00000000-0000-0000-0000-000000000000}"/>
          </ac:spMkLst>
        </pc:spChg>
        <pc:spChg chg="add del">
          <ac:chgData name="PVS9@cdc.gov" userId="PVS9@cdc.gov" providerId="SSPI" clId="{76A308F7-EAED-49FB-A30B-56718F6BFFE1}" dt="2022-10-20T22:47:33.559" v="3291" actId="478"/>
          <ac:spMkLst>
            <pc:docMk/>
            <pc:sldMk cId="0" sldId="2145706671"/>
            <ac:spMk id="5227" creationId="{00000000-0000-0000-0000-000000000000}"/>
          </ac:spMkLst>
        </pc:spChg>
        <pc:spChg chg="add del">
          <ac:chgData name="PVS9@cdc.gov" userId="PVS9@cdc.gov" providerId="SSPI" clId="{76A308F7-EAED-49FB-A30B-56718F6BFFE1}" dt="2022-10-20T22:47:33.559" v="3291" actId="478"/>
          <ac:spMkLst>
            <pc:docMk/>
            <pc:sldMk cId="0" sldId="2145706671"/>
            <ac:spMk id="5228" creationId="{00000000-0000-0000-0000-000000000000}"/>
          </ac:spMkLst>
        </pc:spChg>
        <pc:spChg chg="add del">
          <ac:chgData name="PVS9@cdc.gov" userId="PVS9@cdc.gov" providerId="SSPI" clId="{76A308F7-EAED-49FB-A30B-56718F6BFFE1}" dt="2022-10-20T22:47:33.559" v="3291" actId="478"/>
          <ac:spMkLst>
            <pc:docMk/>
            <pc:sldMk cId="0" sldId="2145706671"/>
            <ac:spMk id="5229" creationId="{00000000-0000-0000-0000-000000000000}"/>
          </ac:spMkLst>
        </pc:spChg>
        <pc:spChg chg="add del">
          <ac:chgData name="PVS9@cdc.gov" userId="PVS9@cdc.gov" providerId="SSPI" clId="{76A308F7-EAED-49FB-A30B-56718F6BFFE1}" dt="2022-10-20T22:47:33.559" v="3291" actId="478"/>
          <ac:spMkLst>
            <pc:docMk/>
            <pc:sldMk cId="0" sldId="2145706671"/>
            <ac:spMk id="5231" creationId="{00000000-0000-0000-0000-000000000000}"/>
          </ac:spMkLst>
        </pc:spChg>
        <pc:spChg chg="add del mod">
          <ac:chgData name="PVS9@cdc.gov" userId="PVS9@cdc.gov" providerId="SSPI" clId="{76A308F7-EAED-49FB-A30B-56718F6BFFE1}" dt="2022-10-20T22:47:33.559" v="3291" actId="478"/>
          <ac:spMkLst>
            <pc:docMk/>
            <pc:sldMk cId="0" sldId="2145706671"/>
            <ac:spMk id="5232" creationId="{00000000-0000-0000-0000-000000000000}"/>
          </ac:spMkLst>
        </pc:spChg>
        <pc:spChg chg="add del mod">
          <ac:chgData name="PVS9@cdc.gov" userId="PVS9@cdc.gov" providerId="SSPI" clId="{76A308F7-EAED-49FB-A30B-56718F6BFFE1}" dt="2022-10-20T22:47:33.559" v="3291" actId="478"/>
          <ac:spMkLst>
            <pc:docMk/>
            <pc:sldMk cId="0" sldId="2145706671"/>
            <ac:spMk id="5235" creationId="{00000000-0000-0000-0000-000000000000}"/>
          </ac:spMkLst>
        </pc:spChg>
        <pc:spChg chg="add del">
          <ac:chgData name="PVS9@cdc.gov" userId="PVS9@cdc.gov" providerId="SSPI" clId="{76A308F7-EAED-49FB-A30B-56718F6BFFE1}" dt="2022-10-20T22:47:33.559" v="3291" actId="478"/>
          <ac:spMkLst>
            <pc:docMk/>
            <pc:sldMk cId="0" sldId="2145706671"/>
            <ac:spMk id="5242" creationId="{00000000-0000-0000-0000-000000000000}"/>
          </ac:spMkLst>
        </pc:spChg>
        <pc:spChg chg="add del">
          <ac:chgData name="PVS9@cdc.gov" userId="PVS9@cdc.gov" providerId="SSPI" clId="{76A308F7-EAED-49FB-A30B-56718F6BFFE1}" dt="2022-10-20T22:47:33.559" v="3291" actId="478"/>
          <ac:spMkLst>
            <pc:docMk/>
            <pc:sldMk cId="0" sldId="2145706671"/>
            <ac:spMk id="5248" creationId="{00000000-0000-0000-0000-000000000000}"/>
          </ac:spMkLst>
        </pc:spChg>
        <pc:grpChg chg="add del">
          <ac:chgData name="PVS9@cdc.gov" userId="PVS9@cdc.gov" providerId="SSPI" clId="{76A308F7-EAED-49FB-A30B-56718F6BFFE1}" dt="2022-10-20T22:47:33.559" v="3291" actId="478"/>
          <ac:grpSpMkLst>
            <pc:docMk/>
            <pc:sldMk cId="0" sldId="2145706671"/>
            <ac:grpSpMk id="2" creationId="{00000000-0000-0000-0000-000000000000}"/>
          </ac:grpSpMkLst>
        </pc:grpChg>
        <pc:grpChg chg="add del">
          <ac:chgData name="PVS9@cdc.gov" userId="PVS9@cdc.gov" providerId="SSPI" clId="{76A308F7-EAED-49FB-A30B-56718F6BFFE1}" dt="2022-10-20T22:47:33.559" v="3291" actId="478"/>
          <ac:grpSpMkLst>
            <pc:docMk/>
            <pc:sldMk cId="0" sldId="2145706671"/>
            <ac:grpSpMk id="3" creationId="{00000000-0000-0000-0000-000000000000}"/>
          </ac:grpSpMkLst>
        </pc:grpChg>
        <pc:grpChg chg="add del">
          <ac:chgData name="PVS9@cdc.gov" userId="PVS9@cdc.gov" providerId="SSPI" clId="{76A308F7-EAED-49FB-A30B-56718F6BFFE1}" dt="2022-10-20T22:47:33.559" v="3291" actId="478"/>
          <ac:grpSpMkLst>
            <pc:docMk/>
            <pc:sldMk cId="0" sldId="2145706671"/>
            <ac:grpSpMk id="4" creationId="{00000000-0000-0000-0000-000000000000}"/>
          </ac:grpSpMkLst>
        </pc:grpChg>
        <pc:grpChg chg="add del">
          <ac:chgData name="PVS9@cdc.gov" userId="PVS9@cdc.gov" providerId="SSPI" clId="{76A308F7-EAED-49FB-A30B-56718F6BFFE1}" dt="2022-10-20T22:47:33.559" v="3291" actId="478"/>
          <ac:grpSpMkLst>
            <pc:docMk/>
            <pc:sldMk cId="0" sldId="2145706671"/>
            <ac:grpSpMk id="6" creationId="{00000000-0000-0000-0000-000000000000}"/>
          </ac:grpSpMkLst>
        </pc:grpChg>
        <pc:grpChg chg="add del">
          <ac:chgData name="PVS9@cdc.gov" userId="PVS9@cdc.gov" providerId="SSPI" clId="{76A308F7-EAED-49FB-A30B-56718F6BFFE1}" dt="2022-10-20T22:47:33.559" v="3291" actId="478"/>
          <ac:grpSpMkLst>
            <pc:docMk/>
            <pc:sldMk cId="0" sldId="2145706671"/>
            <ac:grpSpMk id="7" creationId="{00000000-0000-0000-0000-000000000000}"/>
          </ac:grpSpMkLst>
        </pc:grpChg>
        <pc:grpChg chg="add del">
          <ac:chgData name="PVS9@cdc.gov" userId="PVS9@cdc.gov" providerId="SSPI" clId="{76A308F7-EAED-49FB-A30B-56718F6BFFE1}" dt="2022-10-20T22:47:33.559" v="3291" actId="478"/>
          <ac:grpSpMkLst>
            <pc:docMk/>
            <pc:sldMk cId="0" sldId="2145706671"/>
            <ac:grpSpMk id="8" creationId="{00000000-0000-0000-0000-000000000000}"/>
          </ac:grpSpMkLst>
        </pc:grpChg>
        <pc:grpChg chg="add del">
          <ac:chgData name="PVS9@cdc.gov" userId="PVS9@cdc.gov" providerId="SSPI" clId="{76A308F7-EAED-49FB-A30B-56718F6BFFE1}" dt="2022-10-20T22:47:33.559" v="3291" actId="478"/>
          <ac:grpSpMkLst>
            <pc:docMk/>
            <pc:sldMk cId="0" sldId="2145706671"/>
            <ac:grpSpMk id="9" creationId="{00000000-0000-0000-0000-000000000000}"/>
          </ac:grpSpMkLst>
        </pc:grpChg>
        <pc:grpChg chg="add del">
          <ac:chgData name="PVS9@cdc.gov" userId="PVS9@cdc.gov" providerId="SSPI" clId="{76A308F7-EAED-49FB-A30B-56718F6BFFE1}" dt="2022-10-20T22:47:33.559" v="3291" actId="478"/>
          <ac:grpSpMkLst>
            <pc:docMk/>
            <pc:sldMk cId="0" sldId="2145706671"/>
            <ac:grpSpMk id="10" creationId="{00000000-0000-0000-0000-000000000000}"/>
          </ac:grpSpMkLst>
        </pc:grpChg>
        <pc:picChg chg="add del mod">
          <ac:chgData name="PVS9@cdc.gov" userId="PVS9@cdc.gov" providerId="SSPI" clId="{76A308F7-EAED-49FB-A30B-56718F6BFFE1}" dt="2022-10-20T22:47:12.362" v="3290" actId="478"/>
          <ac:picMkLst>
            <pc:docMk/>
            <pc:sldMk cId="0" sldId="2145706671"/>
            <ac:picMk id="14" creationId="{117F5F0F-8F3B-4B63-AB6E-8D0D1F735145}"/>
          </ac:picMkLst>
        </pc:picChg>
        <pc:picChg chg="add mod">
          <ac:chgData name="PVS9@cdc.gov" userId="PVS9@cdc.gov" providerId="SSPI" clId="{76A308F7-EAED-49FB-A30B-56718F6BFFE1}" dt="2022-10-20T22:50:05.624" v="3749" actId="962"/>
          <ac:picMkLst>
            <pc:docMk/>
            <pc:sldMk cId="0" sldId="2145706671"/>
            <ac:picMk id="19" creationId="{157F3D03-03FE-4A51-8EC2-083B38AF5148}"/>
          </ac:picMkLst>
        </pc:picChg>
        <pc:cxnChg chg="add del">
          <ac:chgData name="PVS9@cdc.gov" userId="PVS9@cdc.gov" providerId="SSPI" clId="{76A308F7-EAED-49FB-A30B-56718F6BFFE1}" dt="2022-10-20T22:47:33.559" v="3291" actId="478"/>
          <ac:cxnSpMkLst>
            <pc:docMk/>
            <pc:sldMk cId="0" sldId="2145706671"/>
            <ac:cxnSpMk id="161" creationId="{00000000-0000-0000-0000-000000000000}"/>
          </ac:cxnSpMkLst>
        </pc:cxnChg>
      </pc:sldChg>
      <pc:sldChg chg="addSp delSp modSp new mod ord modClrScheme chgLayout">
        <pc:chgData name="PVS9@cdc.gov" userId="PVS9@cdc.gov" providerId="SSPI" clId="{76A308F7-EAED-49FB-A30B-56718F6BFFE1}" dt="2022-10-20T22:38:20.326" v="3131" actId="6549"/>
        <pc:sldMkLst>
          <pc:docMk/>
          <pc:sldMk cId="330297292" sldId="2145706672"/>
        </pc:sldMkLst>
        <pc:spChg chg="mod ord">
          <ac:chgData name="PVS9@cdc.gov" userId="PVS9@cdc.gov" providerId="SSPI" clId="{76A308F7-EAED-49FB-A30B-56718F6BFFE1}" dt="2022-10-20T22:32:48.175" v="2786" actId="700"/>
          <ac:spMkLst>
            <pc:docMk/>
            <pc:sldMk cId="330297292" sldId="2145706672"/>
            <ac:spMk id="2" creationId="{2E52FAA9-0FDE-44DE-A2B8-A4E319571230}"/>
          </ac:spMkLst>
        </pc:spChg>
        <pc:spChg chg="del mod ord">
          <ac:chgData name="PVS9@cdc.gov" userId="PVS9@cdc.gov" providerId="SSPI" clId="{76A308F7-EAED-49FB-A30B-56718F6BFFE1}" dt="2022-10-20T15:43:56.641" v="408" actId="3680"/>
          <ac:spMkLst>
            <pc:docMk/>
            <pc:sldMk cId="330297292" sldId="2145706672"/>
            <ac:spMk id="3" creationId="{5C8A2616-FEF2-4C32-9022-ACFD1C179862}"/>
          </ac:spMkLst>
        </pc:spChg>
        <pc:spChg chg="add mod ord">
          <ac:chgData name="PVS9@cdc.gov" userId="PVS9@cdc.gov" providerId="SSPI" clId="{76A308F7-EAED-49FB-A30B-56718F6BFFE1}" dt="2022-10-20T22:38:20.326" v="3131" actId="6549"/>
          <ac:spMkLst>
            <pc:docMk/>
            <pc:sldMk cId="330297292" sldId="2145706672"/>
            <ac:spMk id="3" creationId="{8BA2F78F-20E5-40D4-B9E7-F58761CE7F44}"/>
          </ac:spMkLst>
        </pc:spChg>
        <pc:spChg chg="add del mod ord">
          <ac:chgData name="PVS9@cdc.gov" userId="PVS9@cdc.gov" providerId="SSPI" clId="{76A308F7-EAED-49FB-A30B-56718F6BFFE1}" dt="2022-10-20T15:43:27.703" v="407" actId="478"/>
          <ac:spMkLst>
            <pc:docMk/>
            <pc:sldMk cId="330297292" sldId="2145706672"/>
            <ac:spMk id="4" creationId="{6B3CA394-672B-4B4B-A096-0BE1F52CDB26}"/>
          </ac:spMkLst>
        </pc:spChg>
        <pc:graphicFrameChg chg="add mod ord modGraphic">
          <ac:chgData name="PVS9@cdc.gov" userId="PVS9@cdc.gov" providerId="SSPI" clId="{76A308F7-EAED-49FB-A30B-56718F6BFFE1}" dt="2022-10-20T22:37:38.458" v="3120" actId="1036"/>
          <ac:graphicFrameMkLst>
            <pc:docMk/>
            <pc:sldMk cId="330297292" sldId="2145706672"/>
            <ac:graphicFrameMk id="5" creationId="{29A8C36A-EA00-4AE4-BDE6-939B4E96F9B9}"/>
          </ac:graphicFrameMkLst>
        </pc:graphicFrameChg>
      </pc:sldChg>
      <pc:sldChg chg="modSp new del mod">
        <pc:chgData name="PVS9@cdc.gov" userId="PVS9@cdc.gov" providerId="SSPI" clId="{76A308F7-EAED-49FB-A30B-56718F6BFFE1}" dt="2022-10-20T16:26:50.151" v="836" actId="47"/>
        <pc:sldMkLst>
          <pc:docMk/>
          <pc:sldMk cId="2481754804" sldId="2145706673"/>
        </pc:sldMkLst>
        <pc:spChg chg="mod">
          <ac:chgData name="PVS9@cdc.gov" userId="PVS9@cdc.gov" providerId="SSPI" clId="{76A308F7-EAED-49FB-A30B-56718F6BFFE1}" dt="2022-10-19T13:51:30.057" v="144" actId="20577"/>
          <ac:spMkLst>
            <pc:docMk/>
            <pc:sldMk cId="2481754804" sldId="2145706673"/>
            <ac:spMk id="2" creationId="{E27B0129-2248-4C73-9E1C-1D30803A26B9}"/>
          </ac:spMkLst>
        </pc:spChg>
      </pc:sldChg>
      <pc:sldChg chg="modSp del mod ord chgLayout">
        <pc:chgData name="PVS9@cdc.gov" userId="PVS9@cdc.gov" providerId="SSPI" clId="{76A308F7-EAED-49FB-A30B-56718F6BFFE1}" dt="2022-10-20T21:25:02.262" v="2159" actId="47"/>
        <pc:sldMkLst>
          <pc:docMk/>
          <pc:sldMk cId="1550474462" sldId="2145706686"/>
        </pc:sldMkLst>
        <pc:spChg chg="mod ord">
          <ac:chgData name="PVS9@cdc.gov" userId="PVS9@cdc.gov" providerId="SSPI" clId="{76A308F7-EAED-49FB-A30B-56718F6BFFE1}" dt="2022-10-20T14:58:33.866" v="216" actId="108"/>
          <ac:spMkLst>
            <pc:docMk/>
            <pc:sldMk cId="1550474462" sldId="2145706686"/>
            <ac:spMk id="2" creationId="{BB19758F-9FD8-4053-B317-41A1A97A5CEF}"/>
          </ac:spMkLst>
        </pc:spChg>
        <pc:spChg chg="mod ord">
          <ac:chgData name="PVS9@cdc.gov" userId="PVS9@cdc.gov" providerId="SSPI" clId="{76A308F7-EAED-49FB-A30B-56718F6BFFE1}" dt="2022-10-20T14:58:57.405" v="224" actId="15"/>
          <ac:spMkLst>
            <pc:docMk/>
            <pc:sldMk cId="1550474462" sldId="2145706686"/>
            <ac:spMk id="3" creationId="{6E12BE6E-82EA-4A7E-9CAC-1F0098619BFB}"/>
          </ac:spMkLst>
        </pc:spChg>
      </pc:sldChg>
      <pc:sldChg chg="modSp new del mod ord">
        <pc:chgData name="PVS9@cdc.gov" userId="PVS9@cdc.gov" providerId="SSPI" clId="{76A308F7-EAED-49FB-A30B-56718F6BFFE1}" dt="2022-10-20T22:18:51.888" v="2694" actId="47"/>
        <pc:sldMkLst>
          <pc:docMk/>
          <pc:sldMk cId="1197295784" sldId="2145706687"/>
        </pc:sldMkLst>
        <pc:spChg chg="mod">
          <ac:chgData name="PVS9@cdc.gov" userId="PVS9@cdc.gov" providerId="SSPI" clId="{76A308F7-EAED-49FB-A30B-56718F6BFFE1}" dt="2022-10-20T15:41:57.825" v="362" actId="33524"/>
          <ac:spMkLst>
            <pc:docMk/>
            <pc:sldMk cId="1197295784" sldId="2145706687"/>
            <ac:spMk id="2" creationId="{D1F31504-2512-4567-B059-BEFECE6DD6C3}"/>
          </ac:spMkLst>
        </pc:spChg>
        <pc:spChg chg="mod">
          <ac:chgData name="PVS9@cdc.gov" userId="PVS9@cdc.gov" providerId="SSPI" clId="{76A308F7-EAED-49FB-A30B-56718F6BFFE1}" dt="2022-10-20T15:42:13.862" v="386" actId="20577"/>
          <ac:spMkLst>
            <pc:docMk/>
            <pc:sldMk cId="1197295784" sldId="2145706687"/>
            <ac:spMk id="3" creationId="{F769E62D-65B7-4CE0-9606-7FF1239B55CC}"/>
          </ac:spMkLst>
        </pc:spChg>
      </pc:sldChg>
      <pc:sldChg chg="modSp new del mod">
        <pc:chgData name="PVS9@cdc.gov" userId="PVS9@cdc.gov" providerId="SSPI" clId="{76A308F7-EAED-49FB-A30B-56718F6BFFE1}" dt="2022-10-20T16:26:01.500" v="833" actId="47"/>
        <pc:sldMkLst>
          <pc:docMk/>
          <pc:sldMk cId="885668557" sldId="2145706688"/>
        </pc:sldMkLst>
        <pc:spChg chg="mod">
          <ac:chgData name="PVS9@cdc.gov" userId="PVS9@cdc.gov" providerId="SSPI" clId="{76A308F7-EAED-49FB-A30B-56718F6BFFE1}" dt="2022-10-20T16:01:09.455" v="749" actId="20577"/>
          <ac:spMkLst>
            <pc:docMk/>
            <pc:sldMk cId="885668557" sldId="2145706688"/>
            <ac:spMk id="2" creationId="{FB2F4DA1-E540-4168-BA33-FFF76E52232B}"/>
          </ac:spMkLst>
        </pc:spChg>
      </pc:sldChg>
      <pc:sldChg chg="addSp delSp modSp new mod modClrScheme chgLayout">
        <pc:chgData name="PVS9@cdc.gov" userId="PVS9@cdc.gov" providerId="SSPI" clId="{76A308F7-EAED-49FB-A30B-56718F6BFFE1}" dt="2022-10-20T22:51:41.120" v="4016" actId="962"/>
        <pc:sldMkLst>
          <pc:docMk/>
          <pc:sldMk cId="478796775" sldId="2145706689"/>
        </pc:sldMkLst>
        <pc:spChg chg="del mod ord">
          <ac:chgData name="PVS9@cdc.gov" userId="PVS9@cdc.gov" providerId="SSPI" clId="{76A308F7-EAED-49FB-A30B-56718F6BFFE1}" dt="2022-10-20T16:13:26.031" v="778" actId="700"/>
          <ac:spMkLst>
            <pc:docMk/>
            <pc:sldMk cId="478796775" sldId="2145706689"/>
            <ac:spMk id="2" creationId="{E975B591-38BB-495E-82A2-225A2B862B96}"/>
          </ac:spMkLst>
        </pc:spChg>
        <pc:spChg chg="del mod ord">
          <ac:chgData name="PVS9@cdc.gov" userId="PVS9@cdc.gov" providerId="SSPI" clId="{76A308F7-EAED-49FB-A30B-56718F6BFFE1}" dt="2022-10-20T16:13:26.031" v="778" actId="700"/>
          <ac:spMkLst>
            <pc:docMk/>
            <pc:sldMk cId="478796775" sldId="2145706689"/>
            <ac:spMk id="3" creationId="{9C538027-BB90-4173-92DD-96633B727DDB}"/>
          </ac:spMkLst>
        </pc:spChg>
        <pc:spChg chg="add del mod ord">
          <ac:chgData name="PVS9@cdc.gov" userId="PVS9@cdc.gov" providerId="SSPI" clId="{76A308F7-EAED-49FB-A30B-56718F6BFFE1}" dt="2022-10-20T16:15:25.345" v="787" actId="478"/>
          <ac:spMkLst>
            <pc:docMk/>
            <pc:sldMk cId="478796775" sldId="2145706689"/>
            <ac:spMk id="4" creationId="{00A04E29-FA36-466E-8FBD-71299BA7EDE9}"/>
          </ac:spMkLst>
        </pc:spChg>
        <pc:spChg chg="add del mod ord">
          <ac:chgData name="PVS9@cdc.gov" userId="PVS9@cdc.gov" providerId="SSPI" clId="{76A308F7-EAED-49FB-A30B-56718F6BFFE1}" dt="2022-10-20T16:13:31.236" v="779" actId="478"/>
          <ac:spMkLst>
            <pc:docMk/>
            <pc:sldMk cId="478796775" sldId="2145706689"/>
            <ac:spMk id="5" creationId="{84C8FCE8-4F86-4C05-A7AD-E129B1F24E9A}"/>
          </ac:spMkLst>
        </pc:spChg>
        <pc:spChg chg="add mod">
          <ac:chgData name="PVS9@cdc.gov" userId="PVS9@cdc.gov" providerId="SSPI" clId="{76A308F7-EAED-49FB-A30B-56718F6BFFE1}" dt="2022-10-20T21:16:18.984" v="2124" actId="1076"/>
          <ac:spMkLst>
            <pc:docMk/>
            <pc:sldMk cId="478796775" sldId="2145706689"/>
            <ac:spMk id="7" creationId="{D09014A3-B4A7-4CE5-878E-B269D060286A}"/>
          </ac:spMkLst>
        </pc:spChg>
        <pc:picChg chg="add del mod">
          <ac:chgData name="PVS9@cdc.gov" userId="PVS9@cdc.gov" providerId="SSPI" clId="{76A308F7-EAED-49FB-A30B-56718F6BFFE1}" dt="2022-10-20T16:16:02.489" v="791" actId="478"/>
          <ac:picMkLst>
            <pc:docMk/>
            <pc:sldMk cId="478796775" sldId="2145706689"/>
            <ac:picMk id="9" creationId="{8D5EA972-E8E0-42B7-B757-50A8F9450D1D}"/>
          </ac:picMkLst>
        </pc:picChg>
        <pc:picChg chg="add mod">
          <ac:chgData name="PVS9@cdc.gov" userId="PVS9@cdc.gov" providerId="SSPI" clId="{76A308F7-EAED-49FB-A30B-56718F6BFFE1}" dt="2022-10-20T22:51:41.120" v="4016" actId="962"/>
          <ac:picMkLst>
            <pc:docMk/>
            <pc:sldMk cId="478796775" sldId="2145706689"/>
            <ac:picMk id="11" creationId="{9D6C6EB4-0A99-4F1E-98A9-69AED4B1BD8F}"/>
          </ac:picMkLst>
        </pc:picChg>
      </pc:sldChg>
      <pc:sldChg chg="modSp new del mod ord">
        <pc:chgData name="PVS9@cdc.gov" userId="PVS9@cdc.gov" providerId="SSPI" clId="{76A308F7-EAED-49FB-A30B-56718F6BFFE1}" dt="2022-10-20T21:07:57.971" v="2109" actId="47"/>
        <pc:sldMkLst>
          <pc:docMk/>
          <pc:sldMk cId="2822267572" sldId="2145706690"/>
        </pc:sldMkLst>
        <pc:spChg chg="mod">
          <ac:chgData name="PVS9@cdc.gov" userId="PVS9@cdc.gov" providerId="SSPI" clId="{76A308F7-EAED-49FB-A30B-56718F6BFFE1}" dt="2022-10-20T16:50:50.419" v="837"/>
          <ac:spMkLst>
            <pc:docMk/>
            <pc:sldMk cId="2822267572" sldId="2145706690"/>
            <ac:spMk id="3" creationId="{CAB59CDE-AD96-41FA-8BDC-074D342B148C}"/>
          </ac:spMkLst>
        </pc:spChg>
      </pc:sldChg>
      <pc:sldChg chg="modSp new del mod ord">
        <pc:chgData name="PVS9@cdc.gov" userId="PVS9@cdc.gov" providerId="SSPI" clId="{76A308F7-EAED-49FB-A30B-56718F6BFFE1}" dt="2022-10-20T21:07:44.765" v="2108" actId="47"/>
        <pc:sldMkLst>
          <pc:docMk/>
          <pc:sldMk cId="3009383155" sldId="2145706691"/>
        </pc:sldMkLst>
        <pc:spChg chg="mod">
          <ac:chgData name="PVS9@cdc.gov" userId="PVS9@cdc.gov" providerId="SSPI" clId="{76A308F7-EAED-49FB-A30B-56718F6BFFE1}" dt="2022-10-20T16:57:36.778" v="853" actId="20577"/>
          <ac:spMkLst>
            <pc:docMk/>
            <pc:sldMk cId="3009383155" sldId="2145706691"/>
            <ac:spMk id="2" creationId="{E0CB030F-28C6-4C35-83AA-777EB468FC06}"/>
          </ac:spMkLst>
        </pc:spChg>
        <pc:spChg chg="mod">
          <ac:chgData name="PVS9@cdc.gov" userId="PVS9@cdc.gov" providerId="SSPI" clId="{76A308F7-EAED-49FB-A30B-56718F6BFFE1}" dt="2022-10-20T20:55:39.484" v="1836" actId="6549"/>
          <ac:spMkLst>
            <pc:docMk/>
            <pc:sldMk cId="3009383155" sldId="2145706691"/>
            <ac:spMk id="3" creationId="{F19DAE82-947A-44B5-B1B2-F820FBE205E1}"/>
          </ac:spMkLst>
        </pc:spChg>
      </pc:sldChg>
      <pc:sldChg chg="modSp new del mod">
        <pc:chgData name="PVS9@cdc.gov" userId="PVS9@cdc.gov" providerId="SSPI" clId="{76A308F7-EAED-49FB-A30B-56718F6BFFE1}" dt="2022-10-20T22:15:41.920" v="2656" actId="47"/>
        <pc:sldMkLst>
          <pc:docMk/>
          <pc:sldMk cId="401405802" sldId="2145706692"/>
        </pc:sldMkLst>
        <pc:spChg chg="mod">
          <ac:chgData name="PVS9@cdc.gov" userId="PVS9@cdc.gov" providerId="SSPI" clId="{76A308F7-EAED-49FB-A30B-56718F6BFFE1}" dt="2022-10-20T21:34:01.001" v="2395" actId="20577"/>
          <ac:spMkLst>
            <pc:docMk/>
            <pc:sldMk cId="401405802" sldId="2145706692"/>
            <ac:spMk id="2" creationId="{73D8DA69-946D-43AD-92DC-B09400D8B44B}"/>
          </ac:spMkLst>
        </pc:spChg>
        <pc:spChg chg="mod">
          <ac:chgData name="PVS9@cdc.gov" userId="PVS9@cdc.gov" providerId="SSPI" clId="{76A308F7-EAED-49FB-A30B-56718F6BFFE1}" dt="2022-10-20T21:21:07.016" v="2157" actId="2710"/>
          <ac:spMkLst>
            <pc:docMk/>
            <pc:sldMk cId="401405802" sldId="2145706692"/>
            <ac:spMk id="3" creationId="{D9C0B61E-5436-44A1-A71C-4CA9E2F49C90}"/>
          </ac:spMkLst>
        </pc:spChg>
      </pc:sldChg>
      <pc:sldChg chg="modSp add del mod ord">
        <pc:chgData name="PVS9@cdc.gov" userId="PVS9@cdc.gov" providerId="SSPI" clId="{76A308F7-EAED-49FB-A30B-56718F6BFFE1}" dt="2022-10-20T22:15:41.249" v="2655" actId="47"/>
        <pc:sldMkLst>
          <pc:docMk/>
          <pc:sldMk cId="954740361" sldId="2145706693"/>
        </pc:sldMkLst>
        <pc:spChg chg="mod">
          <ac:chgData name="PVS9@cdc.gov" userId="PVS9@cdc.gov" providerId="SSPI" clId="{76A308F7-EAED-49FB-A30B-56718F6BFFE1}" dt="2022-10-20T21:34:11.994" v="2400" actId="20577"/>
          <ac:spMkLst>
            <pc:docMk/>
            <pc:sldMk cId="954740361" sldId="2145706693"/>
            <ac:spMk id="2" creationId="{73D8DA69-946D-43AD-92DC-B09400D8B44B}"/>
          </ac:spMkLst>
        </pc:spChg>
        <pc:spChg chg="mod">
          <ac:chgData name="PVS9@cdc.gov" userId="PVS9@cdc.gov" providerId="SSPI" clId="{76A308F7-EAED-49FB-A30B-56718F6BFFE1}" dt="2022-10-20T21:20:50.351" v="2155" actId="21"/>
          <ac:spMkLst>
            <pc:docMk/>
            <pc:sldMk cId="954740361" sldId="2145706693"/>
            <ac:spMk id="3" creationId="{D9C0B61E-5436-44A1-A71C-4CA9E2F49C90}"/>
          </ac:spMkLst>
        </pc:spChg>
      </pc:sldChg>
      <pc:sldChg chg="modSp new del mod ord">
        <pc:chgData name="PVS9@cdc.gov" userId="PVS9@cdc.gov" providerId="SSPI" clId="{76A308F7-EAED-49FB-A30B-56718F6BFFE1}" dt="2022-10-20T22:12:22.329" v="2645" actId="47"/>
        <pc:sldMkLst>
          <pc:docMk/>
          <pc:sldMk cId="1655044464" sldId="2145706694"/>
        </pc:sldMkLst>
        <pc:spChg chg="mod">
          <ac:chgData name="PVS9@cdc.gov" userId="PVS9@cdc.gov" providerId="SSPI" clId="{76A308F7-EAED-49FB-A30B-56718F6BFFE1}" dt="2022-10-20T21:28:47.852" v="2295" actId="20577"/>
          <ac:spMkLst>
            <pc:docMk/>
            <pc:sldMk cId="1655044464" sldId="2145706694"/>
            <ac:spMk id="2" creationId="{21B7878A-578A-48E3-89EA-C920B02A4A99}"/>
          </ac:spMkLst>
        </pc:spChg>
      </pc:sldChg>
      <pc:sldChg chg="addSp modSp new del mod">
        <pc:chgData name="PVS9@cdc.gov" userId="PVS9@cdc.gov" providerId="SSPI" clId="{76A308F7-EAED-49FB-A30B-56718F6BFFE1}" dt="2022-10-20T21:49:26.608" v="2442" actId="47"/>
        <pc:sldMkLst>
          <pc:docMk/>
          <pc:sldMk cId="798419726" sldId="2145706695"/>
        </pc:sldMkLst>
        <pc:graphicFrameChg chg="add mod modGraphic">
          <ac:chgData name="PVS9@cdc.gov" userId="PVS9@cdc.gov" providerId="SSPI" clId="{76A308F7-EAED-49FB-A30B-56718F6BFFE1}" dt="2022-10-20T21:39:45.221" v="2413" actId="14734"/>
          <ac:graphicFrameMkLst>
            <pc:docMk/>
            <pc:sldMk cId="798419726" sldId="2145706695"/>
            <ac:graphicFrameMk id="4" creationId="{77ACC7D2-6006-4922-9A14-DD1E533C8E8B}"/>
          </ac:graphicFrameMkLst>
        </pc:graphicFrameChg>
      </pc:sldChg>
      <pc:sldChg chg="addSp modSp new del mod">
        <pc:chgData name="PVS9@cdc.gov" userId="PVS9@cdc.gov" providerId="SSPI" clId="{76A308F7-EAED-49FB-A30B-56718F6BFFE1}" dt="2022-10-20T21:54:43.437" v="2465" actId="47"/>
        <pc:sldMkLst>
          <pc:docMk/>
          <pc:sldMk cId="666808127" sldId="2145706696"/>
        </pc:sldMkLst>
        <pc:graphicFrameChg chg="add mod modGraphic">
          <ac:chgData name="PVS9@cdc.gov" userId="PVS9@cdc.gov" providerId="SSPI" clId="{76A308F7-EAED-49FB-A30B-56718F6BFFE1}" dt="2022-10-20T21:51:33.466" v="2457"/>
          <ac:graphicFrameMkLst>
            <pc:docMk/>
            <pc:sldMk cId="666808127" sldId="2145706696"/>
            <ac:graphicFrameMk id="4" creationId="{5A1D9AFB-0757-4C86-B4C9-085CEEF2D02F}"/>
          </ac:graphicFrameMkLst>
        </pc:graphicFrameChg>
      </pc:sldChg>
      <pc:sldChg chg="addSp delSp modSp new mod">
        <pc:chgData name="PVS9@cdc.gov" userId="PVS9@cdc.gov" providerId="SSPI" clId="{76A308F7-EAED-49FB-A30B-56718F6BFFE1}" dt="2022-10-20T22:41:54.416" v="3149"/>
        <pc:sldMkLst>
          <pc:docMk/>
          <pc:sldMk cId="1685436264" sldId="2145706697"/>
        </pc:sldMkLst>
        <pc:spChg chg="mod">
          <ac:chgData name="PVS9@cdc.gov" userId="PVS9@cdc.gov" providerId="SSPI" clId="{76A308F7-EAED-49FB-A30B-56718F6BFFE1}" dt="2022-10-20T22:12:54.709" v="2649" actId="20577"/>
          <ac:spMkLst>
            <pc:docMk/>
            <pc:sldMk cId="1685436264" sldId="2145706697"/>
            <ac:spMk id="2" creationId="{0D72330E-5F94-468B-918F-95734FFD9134}"/>
          </ac:spMkLst>
        </pc:spChg>
        <pc:spChg chg="mod">
          <ac:chgData name="PVS9@cdc.gov" userId="PVS9@cdc.gov" providerId="SSPI" clId="{76A308F7-EAED-49FB-A30B-56718F6BFFE1}" dt="2022-10-20T22:41:54.416" v="3149"/>
          <ac:spMkLst>
            <pc:docMk/>
            <pc:sldMk cId="1685436264" sldId="2145706697"/>
            <ac:spMk id="3" creationId="{4F4CFA8F-D7FB-4DB3-9F79-1513E10BA9C2}"/>
          </ac:spMkLst>
        </pc:spChg>
        <pc:spChg chg="add del">
          <ac:chgData name="PVS9@cdc.gov" userId="PVS9@cdc.gov" providerId="SSPI" clId="{76A308F7-EAED-49FB-A30B-56718F6BFFE1}" dt="2022-10-20T22:41:48.054" v="3147" actId="22"/>
          <ac:spMkLst>
            <pc:docMk/>
            <pc:sldMk cId="1685436264" sldId="2145706697"/>
            <ac:spMk id="5" creationId="{E74DD49E-4286-4D17-A8BB-AF81DBF7448A}"/>
          </ac:spMkLst>
        </pc:spChg>
      </pc:sldChg>
      <pc:sldChg chg="modSp add del mod">
        <pc:chgData name="PVS9@cdc.gov" userId="PVS9@cdc.gov" providerId="SSPI" clId="{76A308F7-EAED-49FB-A30B-56718F6BFFE1}" dt="2022-10-20T22:42:32.107" v="3156" actId="20577"/>
        <pc:sldMkLst>
          <pc:docMk/>
          <pc:sldMk cId="3934876676" sldId="2145706698"/>
        </pc:sldMkLst>
        <pc:spChg chg="mod">
          <ac:chgData name="PVS9@cdc.gov" userId="PVS9@cdc.gov" providerId="SSPI" clId="{76A308F7-EAED-49FB-A30B-56718F6BFFE1}" dt="2022-10-20T22:12:43.606" v="2648" actId="20577"/>
          <ac:spMkLst>
            <pc:docMk/>
            <pc:sldMk cId="3934876676" sldId="2145706698"/>
            <ac:spMk id="2" creationId="{0D72330E-5F94-468B-918F-95734FFD9134}"/>
          </ac:spMkLst>
        </pc:spChg>
        <pc:spChg chg="mod">
          <ac:chgData name="PVS9@cdc.gov" userId="PVS9@cdc.gov" providerId="SSPI" clId="{76A308F7-EAED-49FB-A30B-56718F6BFFE1}" dt="2022-10-20T22:42:32.107" v="3156" actId="20577"/>
          <ac:spMkLst>
            <pc:docMk/>
            <pc:sldMk cId="3934876676" sldId="2145706698"/>
            <ac:spMk id="3" creationId="{4F4CFA8F-D7FB-4DB3-9F79-1513E10BA9C2}"/>
          </ac:spMkLst>
        </pc:spChg>
      </pc:sldChg>
      <pc:sldChg chg="add del">
        <pc:chgData name="PVS9@cdc.gov" userId="PVS9@cdc.gov" providerId="SSPI" clId="{76A308F7-EAED-49FB-A30B-56718F6BFFE1}" dt="2022-10-20T22:07:19.404" v="2594" actId="47"/>
        <pc:sldMkLst>
          <pc:docMk/>
          <pc:sldMk cId="6735989" sldId="2145706699"/>
        </pc:sldMkLst>
      </pc:sldChg>
      <pc:sldChg chg="modSp add mod">
        <pc:chgData name="PVS9@cdc.gov" userId="PVS9@cdc.gov" providerId="SSPI" clId="{76A308F7-EAED-49FB-A30B-56718F6BFFE1}" dt="2022-10-20T22:42:57.390" v="3160"/>
        <pc:sldMkLst>
          <pc:docMk/>
          <pc:sldMk cId="4185636575" sldId="2145706699"/>
        </pc:sldMkLst>
        <pc:spChg chg="mod">
          <ac:chgData name="PVS9@cdc.gov" userId="PVS9@cdc.gov" providerId="SSPI" clId="{76A308F7-EAED-49FB-A30B-56718F6BFFE1}" dt="2022-10-20T22:13:13.860" v="2650"/>
          <ac:spMkLst>
            <pc:docMk/>
            <pc:sldMk cId="4185636575" sldId="2145706699"/>
            <ac:spMk id="2" creationId="{0D72330E-5F94-468B-918F-95734FFD9134}"/>
          </ac:spMkLst>
        </pc:spChg>
        <pc:spChg chg="mod">
          <ac:chgData name="PVS9@cdc.gov" userId="PVS9@cdc.gov" providerId="SSPI" clId="{76A308F7-EAED-49FB-A30B-56718F6BFFE1}" dt="2022-10-20T22:42:57.390" v="3160"/>
          <ac:spMkLst>
            <pc:docMk/>
            <pc:sldMk cId="4185636575" sldId="2145706699"/>
            <ac:spMk id="3" creationId="{4F4CFA8F-D7FB-4DB3-9F79-1513E10BA9C2}"/>
          </ac:spMkLst>
        </pc:spChg>
      </pc:sldChg>
      <pc:sldChg chg="modSp add del mod">
        <pc:chgData name="PVS9@cdc.gov" userId="PVS9@cdc.gov" providerId="SSPI" clId="{76A308F7-EAED-49FB-A30B-56718F6BFFE1}" dt="2022-10-20T22:43:00.817" v="3161" actId="47"/>
        <pc:sldMkLst>
          <pc:docMk/>
          <pc:sldMk cId="3122123947" sldId="2145706700"/>
        </pc:sldMkLst>
        <pc:spChg chg="mod">
          <ac:chgData name="PVS9@cdc.gov" userId="PVS9@cdc.gov" providerId="SSPI" clId="{76A308F7-EAED-49FB-A30B-56718F6BFFE1}" dt="2022-10-20T22:13:20.410" v="2651"/>
          <ac:spMkLst>
            <pc:docMk/>
            <pc:sldMk cId="3122123947" sldId="2145706700"/>
            <ac:spMk id="2" creationId="{0D72330E-5F94-468B-918F-95734FFD9134}"/>
          </ac:spMkLst>
        </pc:spChg>
        <pc:spChg chg="mod">
          <ac:chgData name="PVS9@cdc.gov" userId="PVS9@cdc.gov" providerId="SSPI" clId="{76A308F7-EAED-49FB-A30B-56718F6BFFE1}" dt="2022-10-20T22:08:42.523" v="2600" actId="6549"/>
          <ac:spMkLst>
            <pc:docMk/>
            <pc:sldMk cId="3122123947" sldId="2145706700"/>
            <ac:spMk id="3" creationId="{4F4CFA8F-D7FB-4DB3-9F79-1513E10BA9C2}"/>
          </ac:spMkLst>
        </pc:spChg>
      </pc:sldChg>
      <pc:sldChg chg="addSp delSp modSp new del">
        <pc:chgData name="PVS9@cdc.gov" userId="PVS9@cdc.gov" providerId="SSPI" clId="{76A308F7-EAED-49FB-A30B-56718F6BFFE1}" dt="2022-10-20T22:16:43.301" v="2657" actId="47"/>
        <pc:sldMkLst>
          <pc:docMk/>
          <pc:sldMk cId="1426362524" sldId="2145706701"/>
        </pc:sldMkLst>
        <pc:spChg chg="del">
          <ac:chgData name="PVS9@cdc.gov" userId="PVS9@cdc.gov" providerId="SSPI" clId="{76A308F7-EAED-49FB-A30B-56718F6BFFE1}" dt="2022-10-20T22:15:03.258" v="2654" actId="478"/>
          <ac:spMkLst>
            <pc:docMk/>
            <pc:sldMk cId="1426362524" sldId="2145706701"/>
            <ac:spMk id="3" creationId="{FAC50674-AE88-45BE-B4B5-33A3EF622509}"/>
          </ac:spMkLst>
        </pc:spChg>
        <pc:graphicFrameChg chg="add mod">
          <ac:chgData name="PVS9@cdc.gov" userId="PVS9@cdc.gov" providerId="SSPI" clId="{76A308F7-EAED-49FB-A30B-56718F6BFFE1}" dt="2022-10-20T22:14:51.345" v="2653"/>
          <ac:graphicFrameMkLst>
            <pc:docMk/>
            <pc:sldMk cId="1426362524" sldId="2145706701"/>
            <ac:graphicFrameMk id="4" creationId="{A7915DB1-5D96-43DE-A12C-0EAE30012B48}"/>
          </ac:graphicFrameMkLst>
        </pc:graphicFrameChg>
      </pc:sldChg>
      <pc:sldMasterChg chg="del delSldLayout">
        <pc:chgData name="PVS9@cdc.gov" userId="PVS9@cdc.gov" providerId="SSPI" clId="{76A308F7-EAED-49FB-A30B-56718F6BFFE1}" dt="2022-10-18T20:13:02.413" v="23" actId="47"/>
        <pc:sldMasterMkLst>
          <pc:docMk/>
          <pc:sldMasterMk cId="2097086009" sldId="2147483879"/>
        </pc:sldMasterMkLst>
        <pc:sldLayoutChg chg="del">
          <pc:chgData name="PVS9@cdc.gov" userId="PVS9@cdc.gov" providerId="SSPI" clId="{76A308F7-EAED-49FB-A30B-56718F6BFFE1}" dt="2022-10-18T20:13:02.413" v="23" actId="47"/>
          <pc:sldLayoutMkLst>
            <pc:docMk/>
            <pc:sldMasterMk cId="2097086009" sldId="2147483879"/>
            <pc:sldLayoutMk cId="4221849413" sldId="2147483880"/>
          </pc:sldLayoutMkLst>
        </pc:sldLayoutChg>
        <pc:sldLayoutChg chg="del">
          <pc:chgData name="PVS9@cdc.gov" userId="PVS9@cdc.gov" providerId="SSPI" clId="{76A308F7-EAED-49FB-A30B-56718F6BFFE1}" dt="2022-10-18T20:13:02.413" v="23" actId="47"/>
          <pc:sldLayoutMkLst>
            <pc:docMk/>
            <pc:sldMasterMk cId="2097086009" sldId="2147483879"/>
            <pc:sldLayoutMk cId="2109061836" sldId="2147483881"/>
          </pc:sldLayoutMkLst>
        </pc:sldLayoutChg>
        <pc:sldLayoutChg chg="del">
          <pc:chgData name="PVS9@cdc.gov" userId="PVS9@cdc.gov" providerId="SSPI" clId="{76A308F7-EAED-49FB-A30B-56718F6BFFE1}" dt="2022-10-18T20:13:02.413" v="23" actId="47"/>
          <pc:sldLayoutMkLst>
            <pc:docMk/>
            <pc:sldMasterMk cId="2097086009" sldId="2147483879"/>
            <pc:sldLayoutMk cId="2735608848" sldId="2147483882"/>
          </pc:sldLayoutMkLst>
        </pc:sldLayoutChg>
        <pc:sldLayoutChg chg="del">
          <pc:chgData name="PVS9@cdc.gov" userId="PVS9@cdc.gov" providerId="SSPI" clId="{76A308F7-EAED-49FB-A30B-56718F6BFFE1}" dt="2022-10-18T20:13:02.413" v="23" actId="47"/>
          <pc:sldLayoutMkLst>
            <pc:docMk/>
            <pc:sldMasterMk cId="2097086009" sldId="2147483879"/>
            <pc:sldLayoutMk cId="3955354949" sldId="2147483883"/>
          </pc:sldLayoutMkLst>
        </pc:sldLayoutChg>
        <pc:sldLayoutChg chg="del">
          <pc:chgData name="PVS9@cdc.gov" userId="PVS9@cdc.gov" providerId="SSPI" clId="{76A308F7-EAED-49FB-A30B-56718F6BFFE1}" dt="2022-10-18T20:13:02.413" v="23" actId="47"/>
          <pc:sldLayoutMkLst>
            <pc:docMk/>
            <pc:sldMasterMk cId="2097086009" sldId="2147483879"/>
            <pc:sldLayoutMk cId="3133098987" sldId="2147483884"/>
          </pc:sldLayoutMkLst>
        </pc:sldLayoutChg>
        <pc:sldLayoutChg chg="del">
          <pc:chgData name="PVS9@cdc.gov" userId="PVS9@cdc.gov" providerId="SSPI" clId="{76A308F7-EAED-49FB-A30B-56718F6BFFE1}" dt="2022-10-18T20:13:02.413" v="23" actId="47"/>
          <pc:sldLayoutMkLst>
            <pc:docMk/>
            <pc:sldMasterMk cId="2097086009" sldId="2147483879"/>
            <pc:sldLayoutMk cId="3399616839" sldId="2147483885"/>
          </pc:sldLayoutMkLst>
        </pc:sldLayoutChg>
      </pc:sldMasterChg>
    </pc:docChg>
  </pc:docChgLst>
  <pc:docChgLst>
    <pc:chgData name="Paul Sutton" userId="d161da0d-a77a-4879-8ec7-9d29ec72ec46" providerId="ADAL" clId="{76A308F7-EAED-49FB-A30B-56718F6BFFE1}"/>
    <pc:docChg chg="undo custSel modSld">
      <pc:chgData name="Paul Sutton" userId="d161da0d-a77a-4879-8ec7-9d29ec72ec46" providerId="ADAL" clId="{76A308F7-EAED-49FB-A30B-56718F6BFFE1}" dt="2022-10-18T19:20:56.445" v="118" actId="478"/>
      <pc:docMkLst>
        <pc:docMk/>
      </pc:docMkLst>
      <pc:sldChg chg="modSp mod">
        <pc:chgData name="Paul Sutton" userId="d161da0d-a77a-4879-8ec7-9d29ec72ec46" providerId="ADAL" clId="{76A308F7-EAED-49FB-A30B-56718F6BFFE1}" dt="2022-10-18T15:45:51.880" v="17" actId="6549"/>
        <pc:sldMkLst>
          <pc:docMk/>
          <pc:sldMk cId="615358332" sldId="308"/>
        </pc:sldMkLst>
        <pc:spChg chg="mod">
          <ac:chgData name="Paul Sutton" userId="d161da0d-a77a-4879-8ec7-9d29ec72ec46" providerId="ADAL" clId="{76A308F7-EAED-49FB-A30B-56718F6BFFE1}" dt="2022-10-18T15:45:51.880" v="17" actId="6549"/>
          <ac:spMkLst>
            <pc:docMk/>
            <pc:sldMk cId="615358332" sldId="308"/>
            <ac:spMk id="4" creationId="{00000000-0000-0000-0000-000000000000}"/>
          </ac:spMkLst>
        </pc:spChg>
        <pc:spChg chg="mod">
          <ac:chgData name="Paul Sutton" userId="d161da0d-a77a-4879-8ec7-9d29ec72ec46" providerId="ADAL" clId="{76A308F7-EAED-49FB-A30B-56718F6BFFE1}" dt="2022-10-18T15:45:37.503" v="8" actId="20577"/>
          <ac:spMkLst>
            <pc:docMk/>
            <pc:sldMk cId="615358332" sldId="308"/>
            <ac:spMk id="6" creationId="{00000000-0000-0000-0000-000000000000}"/>
          </ac:spMkLst>
        </pc:spChg>
      </pc:sldChg>
      <pc:sldChg chg="delSp mod delAnim">
        <pc:chgData name="Paul Sutton" userId="d161da0d-a77a-4879-8ec7-9d29ec72ec46" providerId="ADAL" clId="{76A308F7-EAED-49FB-A30B-56718F6BFFE1}" dt="2022-10-18T19:20:56.445" v="118" actId="478"/>
        <pc:sldMkLst>
          <pc:docMk/>
          <pc:sldMk cId="3011851382" sldId="2145706195"/>
        </pc:sldMkLst>
        <pc:grpChg chg="del">
          <ac:chgData name="Paul Sutton" userId="d161da0d-a77a-4879-8ec7-9d29ec72ec46" providerId="ADAL" clId="{76A308F7-EAED-49FB-A30B-56718F6BFFE1}" dt="2022-10-18T19:20:56.445" v="118" actId="478"/>
          <ac:grpSpMkLst>
            <pc:docMk/>
            <pc:sldMk cId="3011851382" sldId="2145706195"/>
            <ac:grpSpMk id="4" creationId="{4E3A6DAD-4424-4A8B-ADA6-85170D3A6EBA}"/>
          </ac:grpSpMkLst>
        </pc:grpChg>
      </pc:sldChg>
      <pc:sldChg chg="modSp mod">
        <pc:chgData name="Paul Sutton" userId="d161da0d-a77a-4879-8ec7-9d29ec72ec46" providerId="ADAL" clId="{76A308F7-EAED-49FB-A30B-56718F6BFFE1}" dt="2022-10-18T18:22:39.353" v="117" actId="1038"/>
        <pc:sldMkLst>
          <pc:docMk/>
          <pc:sldMk cId="0" sldId="2145706671"/>
        </pc:sldMkLst>
        <pc:spChg chg="mod">
          <ac:chgData name="Paul Sutton" userId="d161da0d-a77a-4879-8ec7-9d29ec72ec46" providerId="ADAL" clId="{76A308F7-EAED-49FB-A30B-56718F6BFFE1}" dt="2022-10-18T18:22:39.353" v="117" actId="1038"/>
          <ac:spMkLst>
            <pc:docMk/>
            <pc:sldMk cId="0" sldId="2145706671"/>
            <ac:spMk id="190" creationId="{00000000-0000-0000-0000-000000000000}"/>
          </ac:spMkLst>
        </pc:spChg>
        <pc:spChg chg="mod">
          <ac:chgData name="Paul Sutton" userId="d161da0d-a77a-4879-8ec7-9d29ec72ec46" providerId="ADAL" clId="{76A308F7-EAED-49FB-A30B-56718F6BFFE1}" dt="2022-10-18T18:22:39.353" v="117" actId="1038"/>
          <ac:spMkLst>
            <pc:docMk/>
            <pc:sldMk cId="0" sldId="2145706671"/>
            <ac:spMk id="192" creationId="{00000000-0000-0000-0000-000000000000}"/>
          </ac:spMkLst>
        </pc:spChg>
        <pc:spChg chg="mod">
          <ac:chgData name="Paul Sutton" userId="d161da0d-a77a-4879-8ec7-9d29ec72ec46" providerId="ADAL" clId="{76A308F7-EAED-49FB-A30B-56718F6BFFE1}" dt="2022-10-18T18:22:39.353" v="117" actId="1038"/>
          <ac:spMkLst>
            <pc:docMk/>
            <pc:sldMk cId="0" sldId="2145706671"/>
            <ac:spMk id="5232" creationId="{00000000-0000-0000-0000-000000000000}"/>
          </ac:spMkLst>
        </pc:spChg>
        <pc:spChg chg="mod">
          <ac:chgData name="Paul Sutton" userId="d161da0d-a77a-4879-8ec7-9d29ec72ec46" providerId="ADAL" clId="{76A308F7-EAED-49FB-A30B-56718F6BFFE1}" dt="2022-10-18T18:22:39.353" v="117" actId="1038"/>
          <ac:spMkLst>
            <pc:docMk/>
            <pc:sldMk cId="0" sldId="2145706671"/>
            <ac:spMk id="523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8" tIns="44069" rIns="88138" bIns="44069"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8" tIns="44069" rIns="88138" bIns="44069" rtlCol="0"/>
          <a:lstStyle>
            <a:lvl1pPr algn="r">
              <a:defRPr sz="1200"/>
            </a:lvl1pPr>
          </a:lstStyle>
          <a:p>
            <a:fld id="{CCD9D4F3-1CB6-4E57-BC6A-8FDD6DF1AC39}" type="datetimeFigureOut">
              <a:rPr lang="en-US" smtClean="0"/>
              <a:t>10/25/2022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8" tIns="44069" rIns="88138" bIns="440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8" tIns="44069" rIns="88138" bIns="44069"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8" tIns="44069" rIns="88138" bIns="4406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8" tIns="44069" rIns="88138" bIns="44069"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10/25/2022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8" tIns="44069" rIns="88138" bIns="44069" rtlCol="0" anchor="ctr"/>
          <a:lstStyle/>
          <a:p>
            <a:pPr lvl="0"/>
            <a:endParaRPr lang="en-US" noProof="0" dirty="0"/>
          </a:p>
        </p:txBody>
      </p:sp>
      <p:sp>
        <p:nvSpPr>
          <p:cNvPr id="5" name="Notes Placeholder 4"/>
          <p:cNvSpPr>
            <a:spLocks noGrp="1"/>
          </p:cNvSpPr>
          <p:nvPr>
            <p:ph type="body" sz="quarter" idx="3"/>
          </p:nvPr>
        </p:nvSpPr>
        <p:spPr>
          <a:xfrm>
            <a:off x="701346" y="4416099"/>
            <a:ext cx="5607711" cy="4182457"/>
          </a:xfrm>
          <a:prstGeom prst="rect">
            <a:avLst/>
          </a:prstGeom>
        </p:spPr>
        <p:txBody>
          <a:bodyPr vert="horz" lIns="88138" tIns="44069" rIns="88138" bIns="440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60"/>
            <a:ext cx="3038145" cy="464205"/>
          </a:xfrm>
          <a:prstGeom prst="rect">
            <a:avLst/>
          </a:prstGeom>
        </p:spPr>
        <p:txBody>
          <a:bodyPr vert="horz" lIns="88138" tIns="44069" rIns="88138" bIns="4406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8" tIns="44069" rIns="88138" bIns="44069"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7BB2848-56CC-4F7D-8325-177EE834A309}" type="slidenum">
              <a:rPr lang="en-US" smtClean="0"/>
              <a:pPr/>
              <a:t>9</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7129" y="4"/>
            <a:ext cx="9151129" cy="748555"/>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3123" y="249504"/>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1"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75" indent="-342875">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9058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7EFF-4E64-F949-B9F9-7768C8E9B1B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36FC44-B50D-D54A-8A63-8C86E20E28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714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9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 id="2147483876" r:id="rId6"/>
    <p:sldLayoutId id="2147483877" r:id="rId7"/>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s://www.cdc.gov/nchs/comec/index.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dc.gov/nchs/data/vsrr/vsrr022.pdf" TargetMode="External"/><Relationship Id="rId3" Type="http://schemas.openxmlformats.org/officeDocument/2006/relationships/hyperlink" Target="https://www.cdc.gov/nchs/nvss/vsrr/infant-mortality-dashboard.htm" TargetMode="External"/><Relationship Id="rId7" Type="http://schemas.openxmlformats.org/officeDocument/2006/relationships/hyperlink" Target="https://www.cdc.gov/nchs/data/vsrr/vsrr021.pdf" TargetMode="External"/><Relationship Id="rId2" Type="http://schemas.openxmlformats.org/officeDocument/2006/relationships/hyperlink" Target="https://www.cdc.gov/nchs/nvss/vsrr/covid_weekly/index.htm" TargetMode="External"/><Relationship Id="rId1" Type="http://schemas.openxmlformats.org/officeDocument/2006/relationships/slideLayout" Target="../slideLayouts/slideLayout2.xml"/><Relationship Id="rId6" Type="http://schemas.openxmlformats.org/officeDocument/2006/relationships/hyperlink" Target="https://www.cdc.gov/nchs/nvss/vsrr/natality-dashboard.htm" TargetMode="External"/><Relationship Id="rId5" Type="http://schemas.openxmlformats.org/officeDocument/2006/relationships/hyperlink" Target="https://www.cdc.gov/nchs/data/series/sr_03/sr3-048.pdf" TargetMode="External"/><Relationship Id="rId4" Type="http://schemas.openxmlformats.org/officeDocument/2006/relationships/hyperlink" Target="https://www.cdc.gov/nchs/nvss/vsrr/drug-overdose-data.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cdc.gov/nchs/data/nvsr/nvsr71/nvsr71-02.pdf" TargetMode="External"/><Relationship Id="rId3" Type="http://schemas.openxmlformats.org/officeDocument/2006/relationships/hyperlink" Target="https://www.cdc.gov/nchs/nvss/vsrr/mortality-dashboard.htm" TargetMode="External"/><Relationship Id="rId7" Type="http://schemas.openxmlformats.org/officeDocument/2006/relationships/hyperlink" Target="https://www.cdc.gov/nchs/nvss/vsrr/drug-overdose-data.htm" TargetMode="External"/><Relationship Id="rId2" Type="http://schemas.openxmlformats.org/officeDocument/2006/relationships/hyperlink" Target="https://www.cdc.gov/nchs/data/nvsr/nvsr71/nvsr71-03.pdf" TargetMode="External"/><Relationship Id="rId1" Type="http://schemas.openxmlformats.org/officeDocument/2006/relationships/slideLayout" Target="../slideLayouts/slideLayout2.xml"/><Relationship Id="rId6" Type="http://schemas.openxmlformats.org/officeDocument/2006/relationships/hyperlink" Target="https://www.cdc.gov/nchs/data/nvsr/nvsr71/nvsr71-01.pdf" TargetMode="External"/><Relationship Id="rId5" Type="http://schemas.openxmlformats.org/officeDocument/2006/relationships/hyperlink" Target="https://www.cdc.gov/nchs/data/nvsr/nvsr71/nvsr71-04.pdf" TargetMode="External"/><Relationship Id="rId10" Type="http://schemas.openxmlformats.org/officeDocument/2006/relationships/hyperlink" Target="https://www.cdc.gov/nchs/nvss/vsrr/infant-mortality-dashboard.htm" TargetMode="External"/><Relationship Id="rId4" Type="http://schemas.openxmlformats.org/officeDocument/2006/relationships/hyperlink" Target="https://www.cdc.gov/nchs/products/databriefs/db440.htm" TargetMode="External"/><Relationship Id="rId9" Type="http://schemas.openxmlformats.org/officeDocument/2006/relationships/hyperlink" Target="https://www.cdc.gov/nchs/products/databriefs/db442.ht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cdc.gov/nchs/data/nvsr/nvsr71/nvsr71-07.pdf" TargetMode="External"/><Relationship Id="rId3" Type="http://schemas.openxmlformats.org/officeDocument/2006/relationships/hyperlink" Target="https://www.cdc.gov/nchs/nvss/vsrr/drug-overdose-data.htm" TargetMode="External"/><Relationship Id="rId7" Type="http://schemas.openxmlformats.org/officeDocument/2006/relationships/hyperlink" Target="https://www.cdc.gov/nchs/products/databriefs/db446.htm" TargetMode="External"/><Relationship Id="rId2" Type="http://schemas.openxmlformats.org/officeDocument/2006/relationships/hyperlink" Target="https://www.cdc.gov/nchs/data/vsrr/vsrr023.pdf" TargetMode="External"/><Relationship Id="rId1" Type="http://schemas.openxmlformats.org/officeDocument/2006/relationships/slideLayout" Target="../slideLayouts/slideLayout2.xml"/><Relationship Id="rId6" Type="http://schemas.openxmlformats.org/officeDocument/2006/relationships/hyperlink" Target="https://www.cdc.gov/nchs/nvss/vsrr/natality-dashboard.htm" TargetMode="External"/><Relationship Id="rId5" Type="http://schemas.openxmlformats.org/officeDocument/2006/relationships/hyperlink" Target="https://www.cdc.gov/nchs/data/vsrr/vsrr024.pdf" TargetMode="External"/><Relationship Id="rId4" Type="http://schemas.openxmlformats.org/officeDocument/2006/relationships/hyperlink" Target="https://www.cdc.gov/nchs/data/nvsr/nvsr71/nvsr71-0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onder.cdc.gov/mcd-icd10-provisional.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dc.gov/nchs/nvss/modernization/cop.htm" TargetMode="External"/><Relationship Id="rId1" Type="http://schemas.openxmlformats.org/officeDocument/2006/relationships/slideLayout" Target="../slideLayouts/slideLayout3.xml"/><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2800" dirty="0"/>
              <a:t>National Vital Statistics System (NVSS) Updates</a:t>
            </a:r>
          </a:p>
        </p:txBody>
      </p:sp>
      <p:sp>
        <p:nvSpPr>
          <p:cNvPr id="6" name="Text Placeholder 5"/>
          <p:cNvSpPr>
            <a:spLocks noGrp="1"/>
          </p:cNvSpPr>
          <p:nvPr>
            <p:ph type="body" sz="quarter" idx="10"/>
          </p:nvPr>
        </p:nvSpPr>
        <p:spPr>
          <a:xfrm>
            <a:off x="457200" y="4246822"/>
            <a:ext cx="5543550" cy="342900"/>
          </a:xfrm>
        </p:spPr>
        <p:txBody>
          <a:bodyPr/>
          <a:lstStyle/>
          <a:p>
            <a:r>
              <a:rPr lang="en-US" dirty="0"/>
              <a:t>Board of Scientific Counselors | October 24, 2022</a:t>
            </a:r>
          </a:p>
        </p:txBody>
      </p:sp>
      <p:sp>
        <p:nvSpPr>
          <p:cNvPr id="5" name="Subtitle 1">
            <a:extLst>
              <a:ext uri="{FF2B5EF4-FFF2-40B4-BE49-F238E27FC236}">
                <a16:creationId xmlns:a16="http://schemas.microsoft.com/office/drawing/2014/main" id="{88C37EE2-6D90-45E9-9464-8E1474CC0DF4}"/>
              </a:ext>
            </a:extLst>
          </p:cNvPr>
          <p:cNvSpPr>
            <a:spLocks noGrp="1"/>
          </p:cNvSpPr>
          <p:nvPr>
            <p:ph type="subTitle" idx="1"/>
          </p:nvPr>
        </p:nvSpPr>
        <p:spPr>
          <a:xfrm>
            <a:off x="457200" y="2505660"/>
            <a:ext cx="6400800" cy="342900"/>
          </a:xfrm>
        </p:spPr>
        <p:txBody>
          <a:bodyPr/>
          <a:lstStyle/>
          <a:p>
            <a:r>
              <a:rPr lang="en-US" dirty="0"/>
              <a:t>Paul D. Sutton, Ph.D.</a:t>
            </a:r>
          </a:p>
          <a:p>
            <a:r>
              <a:rPr lang="en-US" dirty="0"/>
              <a:t>Deputy Director, Division of Vital Statistics</a:t>
            </a:r>
          </a:p>
          <a:p>
            <a:endParaRPr lang="en-US" dirty="0"/>
          </a:p>
          <a:p>
            <a:endParaRPr lang="en-US" dirty="0"/>
          </a:p>
        </p:txBody>
      </p:sp>
    </p:spTree>
    <p:extLst>
      <p:ext uri="{BB962C8B-B14F-4D97-AF65-F5344CB8AC3E}">
        <p14:creationId xmlns:p14="http://schemas.microsoft.com/office/powerpoint/2010/main" val="6153583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9014A3-B4A7-4CE5-878E-B269D060286A}"/>
              </a:ext>
            </a:extLst>
          </p:cNvPr>
          <p:cNvSpPr txBox="1"/>
          <p:nvPr/>
        </p:nvSpPr>
        <p:spPr>
          <a:xfrm>
            <a:off x="338959" y="4576257"/>
            <a:ext cx="6203731" cy="369332"/>
          </a:xfrm>
          <a:prstGeom prst="rect">
            <a:avLst/>
          </a:prstGeom>
          <a:noFill/>
        </p:spPr>
        <p:txBody>
          <a:bodyPr wrap="square">
            <a:spAutoFit/>
          </a:bodyPr>
          <a:lstStyle/>
          <a:p>
            <a:r>
              <a:rPr lang="en-US" dirty="0">
                <a:hlinkClick r:id="rId2"/>
              </a:rPr>
              <a:t>https://www.cdc.gov/nchs/comec/index.htm</a:t>
            </a:r>
            <a:r>
              <a:rPr lang="en-US" dirty="0"/>
              <a:t> </a:t>
            </a:r>
          </a:p>
        </p:txBody>
      </p:sp>
      <p:pic>
        <p:nvPicPr>
          <p:cNvPr id="11" name="Picture 10" descr="Screenshot of website for new CDC Collaborating Office for Medical Examiners and Coroners (COMEC).">
            <a:extLst>
              <a:ext uri="{FF2B5EF4-FFF2-40B4-BE49-F238E27FC236}">
                <a16:creationId xmlns:a16="http://schemas.microsoft.com/office/drawing/2014/main" id="{9D6C6EB4-0A99-4F1E-98A9-69AED4B1B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59" y="182543"/>
            <a:ext cx="5391806" cy="4191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7967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330E-5F94-468B-918F-95734FFD9134}"/>
              </a:ext>
            </a:extLst>
          </p:cNvPr>
          <p:cNvSpPr>
            <a:spLocks noGrp="1"/>
          </p:cNvSpPr>
          <p:nvPr>
            <p:ph type="title"/>
          </p:nvPr>
        </p:nvSpPr>
        <p:spPr/>
        <p:txBody>
          <a:bodyPr/>
          <a:lstStyle/>
          <a:p>
            <a:r>
              <a:rPr lang="en-US" dirty="0"/>
              <a:t>NVSS Statistical Products and Reports Released Since the last Board Meeting on May 26, 2022</a:t>
            </a:r>
          </a:p>
        </p:txBody>
      </p:sp>
      <p:sp>
        <p:nvSpPr>
          <p:cNvPr id="3" name="Text Placeholder 2">
            <a:extLst>
              <a:ext uri="{FF2B5EF4-FFF2-40B4-BE49-F238E27FC236}">
                <a16:creationId xmlns:a16="http://schemas.microsoft.com/office/drawing/2014/main" id="{4F4CFA8F-D7FB-4DB3-9F79-1513E10BA9C2}"/>
              </a:ext>
            </a:extLst>
          </p:cNvPr>
          <p:cNvSpPr>
            <a:spLocks noGrp="1"/>
          </p:cNvSpPr>
          <p:nvPr>
            <p:ph type="body" sz="quarter" idx="10"/>
          </p:nvPr>
        </p:nvSpPr>
        <p:spPr/>
        <p:txBody>
          <a:bodyPr/>
          <a:lstStyle/>
          <a:p>
            <a:pPr eaLnBrk="1" fontAlgn="t" hangingPunct="1">
              <a:lnSpc>
                <a:spcPct val="150000"/>
              </a:lnSpc>
              <a:spcBef>
                <a:spcPts val="0"/>
              </a:spcBef>
              <a:spcAft>
                <a:spcPts val="0"/>
              </a:spcAft>
            </a:pPr>
            <a:r>
              <a:rPr lang="en-US" b="0" i="0" dirty="0">
                <a:solidFill>
                  <a:srgbClr val="212529"/>
                </a:solidFill>
                <a:effectLst/>
                <a:latin typeface="Open Sans" panose="020B0606030504020204" pitchFamily="34" charset="0"/>
                <a:hlinkClick r:id="rId2"/>
              </a:rPr>
              <a:t>Weekly Update of Provisional Death Counts of Coronavirus Disease (COVID-19) </a:t>
            </a:r>
            <a:endParaRPr lang="en-US" b="0" i="0" u="sng" strike="noStrike" kern="1200" dirty="0">
              <a:solidFill>
                <a:srgbClr val="075290"/>
              </a:solidFill>
              <a:effectLst/>
              <a:latin typeface="Myriad Web Pro" panose="020B0604020202020204" charset="0"/>
              <a:hlinkClick r:id="rId3"/>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3"/>
              </a:rPr>
              <a:t>Quarterly Provisional Estimates for Infant Mortality: 2019 – Q2 2021</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4"/>
              </a:rPr>
              <a:t>Monthly Provisional Drug Overdose Death Counts (thru January 2022)</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5"/>
              </a:rPr>
              <a:t>Maternal Characteristics and Infant Outcomes of Women Born in and Outside the United States: United States, 2020</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6"/>
              </a:rPr>
              <a:t>Quarterly Provisional Estimates for Selected Birth Indicators: Q1 2021 – Q1 2022</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7"/>
              </a:rPr>
              <a:t>Changes in primary and repeat cesarean delivery: United States 2016-2021</a:t>
            </a:r>
            <a:endParaRPr lang="en-US" b="0" i="0" u="sng" strike="noStrike" kern="1200" dirty="0">
              <a:solidFill>
                <a:srgbClr val="075290"/>
              </a:solidFill>
              <a:effectLst/>
              <a:latin typeface="Myriad Web Pro" panose="020B060402020202020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4"/>
              </a:rPr>
              <a:t>Monthly Provisional Drug Overdose Death Counts (thru February 2022)</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8"/>
              </a:rPr>
              <a:t>Changes in Births by Month: United States, 2021</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endParaRPr lang="en-US"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16854362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330E-5F94-468B-918F-95734FFD9134}"/>
              </a:ext>
            </a:extLst>
          </p:cNvPr>
          <p:cNvSpPr>
            <a:spLocks noGrp="1"/>
          </p:cNvSpPr>
          <p:nvPr>
            <p:ph type="title"/>
          </p:nvPr>
        </p:nvSpPr>
        <p:spPr/>
        <p:txBody>
          <a:bodyPr/>
          <a:lstStyle/>
          <a:p>
            <a:r>
              <a:rPr lang="en-US" dirty="0"/>
              <a:t>NVSS Statistical Products and Reports Released Since the last Board Meeting on May 26, 2022 (continued)</a:t>
            </a:r>
          </a:p>
        </p:txBody>
      </p:sp>
      <p:sp>
        <p:nvSpPr>
          <p:cNvPr id="3" name="Text Placeholder 2">
            <a:extLst>
              <a:ext uri="{FF2B5EF4-FFF2-40B4-BE49-F238E27FC236}">
                <a16:creationId xmlns:a16="http://schemas.microsoft.com/office/drawing/2014/main" id="{4F4CFA8F-D7FB-4DB3-9F79-1513E10BA9C2}"/>
              </a:ext>
            </a:extLst>
          </p:cNvPr>
          <p:cNvSpPr>
            <a:spLocks noGrp="1"/>
          </p:cNvSpPr>
          <p:nvPr>
            <p:ph type="body" sz="quarter" idx="10"/>
          </p:nvPr>
        </p:nvSpPr>
        <p:spPr/>
        <p:txBody>
          <a:bodyPr/>
          <a:lstStyle/>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2"/>
              </a:rPr>
              <a:t>Trends and Characteristics in Gestational Diabetes: United States, 2016-2020</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3"/>
              </a:rPr>
              <a:t>Quarterly Provisional Estimates for Selected Causes of Death: 2019 – Q4 2021</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4"/>
              </a:rPr>
              <a:t>Urban-Rural Differences in Drug Overdose Deaths</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5"/>
              </a:rPr>
              <a:t>Fetal Mortality: United States, 2020</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6"/>
              </a:rPr>
              <a:t>United States Life Tables, 2020</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7"/>
              </a:rPr>
              <a:t>Monthly Provisional Drug Overdose Death Counts (thru March 2022)</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8"/>
              </a:rPr>
              <a:t>U.S. State Life Tables, 2020</a:t>
            </a:r>
            <a:endParaRPr lang="en-US" b="0" i="0" u="sng" strike="noStrike" kern="1200" dirty="0">
              <a:solidFill>
                <a:srgbClr val="075290"/>
              </a:solidFill>
              <a:effectLst/>
              <a:latin typeface="Myriad Web Pro" panose="020B060402020202020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9"/>
              </a:rPr>
              <a:t>Births in the United States, 2021</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10"/>
              </a:rPr>
              <a:t>Quarterly Provisional Estimates of Infant Mortality: 2016 – Q3 2021</a:t>
            </a:r>
            <a:endParaRPr lang="en-US"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9348766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330E-5F94-468B-918F-95734FFD9134}"/>
              </a:ext>
            </a:extLst>
          </p:cNvPr>
          <p:cNvSpPr>
            <a:spLocks noGrp="1"/>
          </p:cNvSpPr>
          <p:nvPr>
            <p:ph type="title"/>
          </p:nvPr>
        </p:nvSpPr>
        <p:spPr/>
        <p:txBody>
          <a:bodyPr/>
          <a:lstStyle/>
          <a:p>
            <a:r>
              <a:rPr lang="en-US" dirty="0"/>
              <a:t>NVSS Statistical Products and Reports Released Since the last Board Meeting on May 26, 2022 (continued)</a:t>
            </a:r>
          </a:p>
        </p:txBody>
      </p:sp>
      <p:sp>
        <p:nvSpPr>
          <p:cNvPr id="3" name="Text Placeholder 2">
            <a:extLst>
              <a:ext uri="{FF2B5EF4-FFF2-40B4-BE49-F238E27FC236}">
                <a16:creationId xmlns:a16="http://schemas.microsoft.com/office/drawing/2014/main" id="{4F4CFA8F-D7FB-4DB3-9F79-1513E10BA9C2}"/>
              </a:ext>
            </a:extLst>
          </p:cNvPr>
          <p:cNvSpPr>
            <a:spLocks noGrp="1"/>
          </p:cNvSpPr>
          <p:nvPr>
            <p:ph type="body" sz="quarter" idx="10"/>
          </p:nvPr>
        </p:nvSpPr>
        <p:spPr/>
        <p:txBody>
          <a:bodyPr/>
          <a:lstStyle/>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2"/>
              </a:rPr>
              <a:t>Provisional Life Expectancy Estimates for 2021</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3"/>
              </a:rPr>
              <a:t>Monthly Provisional Drug Overdose Death Counts (thru April 2022)</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4"/>
              </a:rPr>
              <a:t>Infant Mortality in the United States, 2020: Data From the Period Linked Birth/Infant Death File</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5"/>
              </a:rPr>
              <a:t>Provisional Numbers and Rates of Suicide by Month and Demographic Characteristics: United States, 2021</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6"/>
              </a:rPr>
              <a:t>Quarterly Provisional Estimates for Selected Birth Indicators: Q2 2021 – Q2 2022</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3"/>
              </a:rPr>
              <a:t>Monthly Provisional Drug Overdose Death Counts (thru May 2022)</a:t>
            </a:r>
            <a:endParaRPr lang="en-US" b="0" i="0" u="sng" strike="noStrike" kern="1200" dirty="0">
              <a:solidFill>
                <a:srgbClr val="075290"/>
              </a:solidFill>
              <a:effectLst/>
              <a:latin typeface="Myriad Web Pro" panose="020B060402020202020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7"/>
              </a:rPr>
              <a:t>COVID-19 Mortality Among Adults Aged 65 years and Over: United States, 2020</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r>
              <a:rPr lang="en-US" b="0" i="0" u="sng" strike="noStrike" kern="1200" dirty="0">
                <a:solidFill>
                  <a:srgbClr val="075290"/>
                </a:solidFill>
                <a:effectLst/>
                <a:latin typeface="Myriad Web Pro" panose="020B0604020202020204" charset="0"/>
                <a:hlinkClick r:id="rId8"/>
              </a:rPr>
              <a:t>Cause-of-Death Data from the Fetal Death File, 2018–2020</a:t>
            </a:r>
            <a:endParaRPr lang="en-US" b="0" i="0" u="none" strike="noStrike" dirty="0">
              <a:effectLst/>
              <a:latin typeface="Arial" panose="020B0604020202020204" pitchFamily="34" charset="0"/>
            </a:endParaRPr>
          </a:p>
          <a:p>
            <a:pPr eaLnBrk="1" fontAlgn="t" hangingPunct="1">
              <a:lnSpc>
                <a:spcPct val="150000"/>
              </a:lnSpc>
              <a:spcBef>
                <a:spcPts val="0"/>
              </a:spcBef>
              <a:spcAft>
                <a:spcPts val="0"/>
              </a:spcAft>
            </a:pPr>
            <a:endParaRPr lang="en-US"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41856365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9A34-A91A-4A13-95B0-2B201168EB72}"/>
              </a:ext>
            </a:extLst>
          </p:cNvPr>
          <p:cNvSpPr>
            <a:spLocks noGrp="1"/>
          </p:cNvSpPr>
          <p:nvPr>
            <p:ph type="title"/>
          </p:nvPr>
        </p:nvSpPr>
        <p:spPr>
          <a:xfrm>
            <a:off x="457200" y="166962"/>
            <a:ext cx="8229600" cy="857250"/>
          </a:xfrm>
        </p:spPr>
        <p:txBody>
          <a:bodyPr/>
          <a:lstStyle/>
          <a:p>
            <a:r>
              <a:rPr lang="en-US" dirty="0"/>
              <a:t>CDC WONDER: Provisional Mortality Data</a:t>
            </a:r>
            <a:br>
              <a:rPr lang="en-US" dirty="0"/>
            </a:br>
            <a:r>
              <a:rPr lang="en-US" dirty="0"/>
              <a:t>(over </a:t>
            </a:r>
            <a:r>
              <a:rPr lang="en-US" u="sng" dirty="0"/>
              <a:t>400,000</a:t>
            </a:r>
            <a:r>
              <a:rPr lang="en-US" dirty="0"/>
              <a:t> data queries since December 6, 2021)</a:t>
            </a:r>
          </a:p>
        </p:txBody>
      </p:sp>
      <p:sp>
        <p:nvSpPr>
          <p:cNvPr id="18" name="TextBox 17">
            <a:extLst>
              <a:ext uri="{FF2B5EF4-FFF2-40B4-BE49-F238E27FC236}">
                <a16:creationId xmlns:a16="http://schemas.microsoft.com/office/drawing/2014/main" id="{A915F94F-7F03-4942-9C35-D4859C79846D}"/>
              </a:ext>
            </a:extLst>
          </p:cNvPr>
          <p:cNvSpPr txBox="1"/>
          <p:nvPr/>
        </p:nvSpPr>
        <p:spPr>
          <a:xfrm>
            <a:off x="457200" y="1206870"/>
            <a:ext cx="4572000" cy="307777"/>
          </a:xfrm>
          <a:prstGeom prst="rect">
            <a:avLst/>
          </a:prstGeom>
          <a:noFill/>
        </p:spPr>
        <p:txBody>
          <a:bodyPr wrap="square">
            <a:spAutoFit/>
          </a:bodyPr>
          <a:lstStyle/>
          <a:p>
            <a:r>
              <a:rPr lang="en-US" sz="1400" dirty="0">
                <a:hlinkClick r:id="rId2"/>
              </a:rPr>
              <a:t>https://wonder.cdc.gov/mcd-icd10-provisional.html</a:t>
            </a:r>
            <a:r>
              <a:rPr lang="en-US" sz="1400" dirty="0"/>
              <a:t> </a:t>
            </a:r>
          </a:p>
        </p:txBody>
      </p:sp>
      <p:pic>
        <p:nvPicPr>
          <p:cNvPr id="4" name="Picture 3" descr="Screenshot of CDC WONDER Provisional Mortality Data query webpage.">
            <a:extLst>
              <a:ext uri="{FF2B5EF4-FFF2-40B4-BE49-F238E27FC236}">
                <a16:creationId xmlns:a16="http://schemas.microsoft.com/office/drawing/2014/main" id="{E1CD1BFD-722E-4C26-BEF4-551394B55C2C}"/>
              </a:ext>
            </a:extLst>
          </p:cNvPr>
          <p:cNvPicPr>
            <a:picLocks noChangeAspect="1"/>
          </p:cNvPicPr>
          <p:nvPr/>
        </p:nvPicPr>
        <p:blipFill rotWithShape="1">
          <a:blip r:embed="rId3">
            <a:extLst>
              <a:ext uri="{28A0092B-C50C-407E-A947-70E740481C1C}">
                <a14:useLocalDpi xmlns:a14="http://schemas.microsoft.com/office/drawing/2010/main" val="0"/>
              </a:ext>
            </a:extLst>
          </a:blip>
          <a:srcRect t="1873"/>
          <a:stretch/>
        </p:blipFill>
        <p:spPr>
          <a:xfrm>
            <a:off x="398079" y="1560785"/>
            <a:ext cx="8347841" cy="3182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9948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6D348-6711-420A-8F10-B187DBDD1F23}"/>
              </a:ext>
            </a:extLst>
          </p:cNvPr>
          <p:cNvSpPr>
            <a:spLocks noGrp="1"/>
          </p:cNvSpPr>
          <p:nvPr>
            <p:ph type="title"/>
          </p:nvPr>
        </p:nvSpPr>
        <p:spPr/>
        <p:txBody>
          <a:bodyPr/>
          <a:lstStyle/>
          <a:p>
            <a:r>
              <a:rPr lang="en-US" dirty="0"/>
              <a:t>Successful MedCoder Implementation in June</a:t>
            </a:r>
          </a:p>
        </p:txBody>
      </p:sp>
      <p:sp>
        <p:nvSpPr>
          <p:cNvPr id="5" name="Text Placeholder 4">
            <a:extLst>
              <a:ext uri="{FF2B5EF4-FFF2-40B4-BE49-F238E27FC236}">
                <a16:creationId xmlns:a16="http://schemas.microsoft.com/office/drawing/2014/main" id="{75ADA56F-2CB8-4D43-B65B-736B211B9317}"/>
              </a:ext>
            </a:extLst>
          </p:cNvPr>
          <p:cNvSpPr>
            <a:spLocks noGrp="1"/>
          </p:cNvSpPr>
          <p:nvPr>
            <p:ph type="body" sz="quarter" idx="10"/>
          </p:nvPr>
        </p:nvSpPr>
        <p:spPr/>
        <p:txBody>
          <a:bodyPr/>
          <a:lstStyle/>
          <a:p>
            <a:pPr marL="0" indent="0">
              <a:buNone/>
            </a:pPr>
            <a:r>
              <a:rPr lang="en-US" sz="1600" dirty="0"/>
              <a:t>MedCoder is a new NCHS system for coding causes of death literal text from death certificates to ICD-10 codes. </a:t>
            </a:r>
          </a:p>
          <a:p>
            <a:endParaRPr lang="en-US" sz="1600" dirty="0"/>
          </a:p>
          <a:p>
            <a:pPr marL="0" indent="0">
              <a:buNone/>
            </a:pPr>
            <a:r>
              <a:rPr lang="en-US" u="sng" dirty="0"/>
              <a:t>Implementation</a:t>
            </a:r>
          </a:p>
          <a:p>
            <a:r>
              <a:rPr lang="en-US" sz="1600" dirty="0"/>
              <a:t>Cause of death coding of 2022 data was paused for 2 weeks beginning June 6</a:t>
            </a:r>
            <a:r>
              <a:rPr lang="en-US" sz="1600" baseline="30000" dirty="0"/>
              <a:t>th</a:t>
            </a:r>
            <a:r>
              <a:rPr lang="en-US" sz="1600" dirty="0"/>
              <a:t> </a:t>
            </a:r>
          </a:p>
          <a:p>
            <a:r>
              <a:rPr lang="en-US" sz="1600" dirty="0"/>
              <a:t>During the pause, all 2022 data received prior to June 6</a:t>
            </a:r>
            <a:r>
              <a:rPr lang="en-US" sz="1600" baseline="30000" dirty="0"/>
              <a:t>th</a:t>
            </a:r>
            <a:r>
              <a:rPr lang="en-US" sz="1600" dirty="0"/>
              <a:t> was reprocessed through MedCoder</a:t>
            </a:r>
          </a:p>
          <a:p>
            <a:endParaRPr lang="en-US" dirty="0"/>
          </a:p>
          <a:p>
            <a:pPr marL="0" indent="0">
              <a:buNone/>
            </a:pPr>
            <a:r>
              <a:rPr lang="en-US" u="sng" dirty="0"/>
              <a:t>Impact</a:t>
            </a:r>
          </a:p>
          <a:p>
            <a:r>
              <a:rPr lang="en-US" dirty="0"/>
              <a:t>Since implementation 86% of records have been auto-coded (compared to about 70% in the legacy coding system)</a:t>
            </a:r>
          </a:p>
          <a:p>
            <a:pPr marL="0" indent="0">
              <a:buNone/>
            </a:pPr>
            <a:endParaRPr lang="en-US" dirty="0"/>
          </a:p>
        </p:txBody>
      </p:sp>
    </p:spTree>
    <p:extLst>
      <p:ext uri="{BB962C8B-B14F-4D97-AF65-F5344CB8AC3E}">
        <p14:creationId xmlns:p14="http://schemas.microsoft.com/office/powerpoint/2010/main" val="34619951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A400-AEED-472B-9EE7-9ED251352696}"/>
              </a:ext>
            </a:extLst>
          </p:cNvPr>
          <p:cNvSpPr>
            <a:spLocks noGrp="1"/>
          </p:cNvSpPr>
          <p:nvPr>
            <p:ph type="title"/>
          </p:nvPr>
        </p:nvSpPr>
        <p:spPr/>
        <p:txBody>
          <a:bodyPr/>
          <a:lstStyle/>
          <a:p>
            <a:r>
              <a:rPr lang="en-US" dirty="0"/>
              <a:t>Vital Statistics Modernization Community of Practice</a:t>
            </a:r>
            <a:br>
              <a:rPr lang="en-US" dirty="0"/>
            </a:br>
            <a:r>
              <a:rPr lang="en-US" dirty="0">
                <a:solidFill>
                  <a:srgbClr val="7030A0"/>
                </a:solidFill>
                <a:latin typeface="Jokerman" panose="04090605060D06020702" pitchFamily="82" charset="0"/>
              </a:rPr>
              <a:t>Celebrating 2</a:t>
            </a:r>
            <a:r>
              <a:rPr lang="en-US" baseline="30000" dirty="0">
                <a:solidFill>
                  <a:srgbClr val="7030A0"/>
                </a:solidFill>
                <a:latin typeface="Jokerman" panose="04090605060D06020702" pitchFamily="82" charset="0"/>
              </a:rPr>
              <a:t>nd</a:t>
            </a:r>
            <a:r>
              <a:rPr lang="en-US" dirty="0">
                <a:solidFill>
                  <a:srgbClr val="7030A0"/>
                </a:solidFill>
                <a:latin typeface="Jokerman" panose="04090605060D06020702" pitchFamily="82" charset="0"/>
              </a:rPr>
              <a:t> Anniversary (launched in October 2020) </a:t>
            </a:r>
          </a:p>
        </p:txBody>
      </p:sp>
      <p:sp>
        <p:nvSpPr>
          <p:cNvPr id="4" name="Content Placeholder 3">
            <a:extLst>
              <a:ext uri="{FF2B5EF4-FFF2-40B4-BE49-F238E27FC236}">
                <a16:creationId xmlns:a16="http://schemas.microsoft.com/office/drawing/2014/main" id="{7B59FD3A-F559-4B07-818A-0DDB6DC5759E}"/>
              </a:ext>
            </a:extLst>
          </p:cNvPr>
          <p:cNvSpPr>
            <a:spLocks noGrp="1"/>
          </p:cNvSpPr>
          <p:nvPr>
            <p:ph idx="1"/>
          </p:nvPr>
        </p:nvSpPr>
        <p:spPr>
          <a:xfrm>
            <a:off x="457199" y="1200151"/>
            <a:ext cx="5640993" cy="2286410"/>
          </a:xfrm>
        </p:spPr>
        <p:txBody>
          <a:bodyPr/>
          <a:lstStyle/>
          <a:p>
            <a:pPr marL="0" indent="0">
              <a:buNone/>
            </a:pPr>
            <a:r>
              <a:rPr lang="en-US" b="0" dirty="0">
                <a:solidFill>
                  <a:schemeClr val="accent4">
                    <a:lumMod val="75000"/>
                  </a:schemeClr>
                </a:solidFill>
              </a:rPr>
              <a:t>The Vital Statistics Modernization Community of Practice is a virtual forum for sharing ideas, technical tools, resources, and promising practices to improve birth and death data. We welcome all jurisdictions and partners interested in modernizing the vital records system, at any level of experience.</a:t>
            </a:r>
          </a:p>
          <a:p>
            <a:pPr marL="0" indent="0">
              <a:buNone/>
            </a:pPr>
            <a:r>
              <a:rPr lang="en-US" dirty="0">
                <a:solidFill>
                  <a:schemeClr val="accent4">
                    <a:lumMod val="50000"/>
                  </a:schemeClr>
                </a:solidFill>
                <a:hlinkClick r:id="rId2"/>
              </a:rPr>
              <a:t>https://www.cdc.gov/nchs/nvss/modernization/cop.htm</a:t>
            </a:r>
            <a:r>
              <a:rPr lang="en-US" dirty="0">
                <a:solidFill>
                  <a:schemeClr val="accent4">
                    <a:lumMod val="50000"/>
                  </a:schemeClr>
                </a:solidFill>
              </a:rPr>
              <a:t> </a:t>
            </a:r>
          </a:p>
        </p:txBody>
      </p:sp>
      <p:pic>
        <p:nvPicPr>
          <p:cNvPr id="3" name="Picture 2" descr="Graphic element used to identify the Vital Statistics Modernization Community of Practice.">
            <a:extLst>
              <a:ext uri="{FF2B5EF4-FFF2-40B4-BE49-F238E27FC236}">
                <a16:creationId xmlns:a16="http://schemas.microsoft.com/office/drawing/2014/main" id="{26F664BE-5F1F-42CF-BD91-57ACADAD8865}"/>
              </a:ext>
            </a:extLst>
          </p:cNvPr>
          <p:cNvPicPr>
            <a:picLocks noChangeAspect="1"/>
          </p:cNvPicPr>
          <p:nvPr/>
        </p:nvPicPr>
        <p:blipFill>
          <a:blip r:embed="rId3"/>
          <a:stretch>
            <a:fillRect/>
          </a:stretch>
        </p:blipFill>
        <p:spPr>
          <a:xfrm>
            <a:off x="6351873" y="1200151"/>
            <a:ext cx="2334927" cy="2334927"/>
          </a:xfrm>
          <a:prstGeom prst="rect">
            <a:avLst/>
          </a:prstGeom>
        </p:spPr>
      </p:pic>
      <p:pic>
        <p:nvPicPr>
          <p:cNvPr id="7" name="Picture 6" descr="Screenshot of a portion of the community of practice website showing links to technologies, stories, and projects.">
            <a:extLst>
              <a:ext uri="{FF2B5EF4-FFF2-40B4-BE49-F238E27FC236}">
                <a16:creationId xmlns:a16="http://schemas.microsoft.com/office/drawing/2014/main" id="{893FE2F0-6625-46FE-8DBC-330AFE47B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35078"/>
            <a:ext cx="6262654" cy="1481789"/>
          </a:xfrm>
          <a:prstGeom prst="rect">
            <a:avLst/>
          </a:prstGeom>
        </p:spPr>
      </p:pic>
    </p:spTree>
    <p:extLst>
      <p:ext uri="{BB962C8B-B14F-4D97-AF65-F5344CB8AC3E}">
        <p14:creationId xmlns:p14="http://schemas.microsoft.com/office/powerpoint/2010/main" val="35739157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FAA9-0FDE-44DE-A2B8-A4E319571230}"/>
              </a:ext>
            </a:extLst>
          </p:cNvPr>
          <p:cNvSpPr>
            <a:spLocks noGrp="1"/>
          </p:cNvSpPr>
          <p:nvPr>
            <p:ph type="title"/>
          </p:nvPr>
        </p:nvSpPr>
        <p:spPr/>
        <p:txBody>
          <a:bodyPr/>
          <a:lstStyle/>
          <a:p>
            <a:r>
              <a:rPr lang="en-US" dirty="0"/>
              <a:t>NCHS Hosted Interoperability Testing Events in 2022</a:t>
            </a:r>
          </a:p>
        </p:txBody>
      </p:sp>
      <p:sp>
        <p:nvSpPr>
          <p:cNvPr id="3" name="Text Placeholder 2">
            <a:extLst>
              <a:ext uri="{FF2B5EF4-FFF2-40B4-BE49-F238E27FC236}">
                <a16:creationId xmlns:a16="http://schemas.microsoft.com/office/drawing/2014/main" id="{8BA2F78F-20E5-40D4-B9E7-F58761CE7F44}"/>
              </a:ext>
            </a:extLst>
          </p:cNvPr>
          <p:cNvSpPr>
            <a:spLocks noGrp="1"/>
          </p:cNvSpPr>
          <p:nvPr>
            <p:ph type="body" sz="quarter" idx="10"/>
          </p:nvPr>
        </p:nvSpPr>
        <p:spPr>
          <a:xfrm>
            <a:off x="457200" y="3399551"/>
            <a:ext cx="8229600" cy="1101012"/>
          </a:xfrm>
        </p:spPr>
        <p:txBody>
          <a:bodyPr/>
          <a:lstStyle/>
          <a:p>
            <a:endParaRPr lang="en-US" dirty="0"/>
          </a:p>
          <a:p>
            <a:r>
              <a:rPr lang="en-US" dirty="0"/>
              <a:t>In October 11 of 18 testing jurisdictions were testing for the first time.  </a:t>
            </a:r>
          </a:p>
          <a:p>
            <a:endParaRPr lang="en-US" dirty="0"/>
          </a:p>
          <a:p>
            <a:r>
              <a:rPr lang="en-US" dirty="0"/>
              <a:t>Final NCHS hosted testing event of 2022 is scheduled for December 5-6.</a:t>
            </a:r>
          </a:p>
        </p:txBody>
      </p:sp>
      <p:graphicFrame>
        <p:nvGraphicFramePr>
          <p:cNvPr id="5" name="Table 5">
            <a:extLst>
              <a:ext uri="{FF2B5EF4-FFF2-40B4-BE49-F238E27FC236}">
                <a16:creationId xmlns:a16="http://schemas.microsoft.com/office/drawing/2014/main" id="{29A8C36A-EA00-4AE4-BDE6-939B4E96F9B9}"/>
              </a:ext>
            </a:extLst>
          </p:cNvPr>
          <p:cNvGraphicFramePr>
            <a:graphicFrameLocks noGrp="1"/>
          </p:cNvGraphicFramePr>
          <p:nvPr>
            <p:ph idx="4294967295"/>
            <p:extLst>
              <p:ext uri="{D42A27DB-BD31-4B8C-83A1-F6EECF244321}">
                <p14:modId xmlns:p14="http://schemas.microsoft.com/office/powerpoint/2010/main" val="2710939752"/>
              </p:ext>
            </p:extLst>
          </p:nvPr>
        </p:nvGraphicFramePr>
        <p:xfrm>
          <a:off x="457200" y="1430670"/>
          <a:ext cx="8229600" cy="1691640"/>
        </p:xfrm>
        <a:graphic>
          <a:graphicData uri="http://schemas.openxmlformats.org/drawingml/2006/table">
            <a:tbl>
              <a:tblPr firstRow="1" bandRow="1">
                <a:tableStyleId>{21E4AEA4-8DFA-4A89-87EB-49C32662AFE0}</a:tableStyleId>
              </a:tblPr>
              <a:tblGrid>
                <a:gridCol w="3208284">
                  <a:extLst>
                    <a:ext uri="{9D8B030D-6E8A-4147-A177-3AD203B41FA5}">
                      <a16:colId xmlns:a16="http://schemas.microsoft.com/office/drawing/2014/main" val="75066619"/>
                    </a:ext>
                  </a:extLst>
                </a:gridCol>
                <a:gridCol w="1673772">
                  <a:extLst>
                    <a:ext uri="{9D8B030D-6E8A-4147-A177-3AD203B41FA5}">
                      <a16:colId xmlns:a16="http://schemas.microsoft.com/office/drawing/2014/main" val="2334321780"/>
                    </a:ext>
                  </a:extLst>
                </a:gridCol>
                <a:gridCol w="1673772">
                  <a:extLst>
                    <a:ext uri="{9D8B030D-6E8A-4147-A177-3AD203B41FA5}">
                      <a16:colId xmlns:a16="http://schemas.microsoft.com/office/drawing/2014/main" val="3402541176"/>
                    </a:ext>
                  </a:extLst>
                </a:gridCol>
                <a:gridCol w="1673772">
                  <a:extLst>
                    <a:ext uri="{9D8B030D-6E8A-4147-A177-3AD203B41FA5}">
                      <a16:colId xmlns:a16="http://schemas.microsoft.com/office/drawing/2014/main" val="1918729511"/>
                    </a:ext>
                  </a:extLst>
                </a:gridCol>
              </a:tblGrid>
              <a:tr h="370840">
                <a:tc>
                  <a:txBody>
                    <a:bodyPr/>
                    <a:lstStyle/>
                    <a:p>
                      <a:r>
                        <a:rPr lang="en-US" sz="1600" dirty="0"/>
                        <a:t>Date</a:t>
                      </a:r>
                    </a:p>
                  </a:txBody>
                  <a:tcPr/>
                </a:tc>
                <a:tc>
                  <a:txBody>
                    <a:bodyPr/>
                    <a:lstStyle/>
                    <a:p>
                      <a:pPr algn="ctr"/>
                      <a:r>
                        <a:rPr lang="en-US" sz="1600" dirty="0"/>
                        <a:t>Jurisdictions Testing</a:t>
                      </a:r>
                    </a:p>
                  </a:txBody>
                  <a:tcPr/>
                </a:tc>
                <a:tc>
                  <a:txBody>
                    <a:bodyPr/>
                    <a:lstStyle/>
                    <a:p>
                      <a:pPr algn="ctr"/>
                      <a:r>
                        <a:rPr lang="en-US" sz="1600" dirty="0"/>
                        <a:t>Jurisdictions Observing</a:t>
                      </a:r>
                    </a:p>
                  </a:txBody>
                  <a:tcPr/>
                </a:tc>
                <a:tc>
                  <a:txBody>
                    <a:bodyPr/>
                    <a:lstStyle/>
                    <a:p>
                      <a:pPr algn="ctr"/>
                      <a:r>
                        <a:rPr lang="en-US" sz="1600" dirty="0"/>
                        <a:t>Jurisdictions Participating</a:t>
                      </a:r>
                    </a:p>
                  </a:txBody>
                  <a:tcPr/>
                </a:tc>
                <a:extLst>
                  <a:ext uri="{0D108BD9-81ED-4DB2-BD59-A6C34878D82A}">
                    <a16:rowId xmlns:a16="http://schemas.microsoft.com/office/drawing/2014/main" val="1256994375"/>
                  </a:ext>
                </a:extLst>
              </a:tr>
              <a:tr h="370840">
                <a:tc>
                  <a:txBody>
                    <a:bodyPr/>
                    <a:lstStyle/>
                    <a:p>
                      <a:r>
                        <a:rPr lang="en-US" sz="1600" dirty="0">
                          <a:solidFill>
                            <a:schemeClr val="accent4">
                              <a:lumMod val="50000"/>
                            </a:schemeClr>
                          </a:solidFill>
                        </a:rPr>
                        <a:t>January 24-25, 2022</a:t>
                      </a:r>
                    </a:p>
                  </a:txBody>
                  <a:tcPr/>
                </a:tc>
                <a:tc>
                  <a:txBody>
                    <a:bodyPr/>
                    <a:lstStyle/>
                    <a:p>
                      <a:pPr algn="ctr"/>
                      <a:r>
                        <a:rPr lang="en-US" sz="1600" dirty="0">
                          <a:solidFill>
                            <a:schemeClr val="accent4">
                              <a:lumMod val="50000"/>
                            </a:schemeClr>
                          </a:solidFill>
                        </a:rPr>
                        <a:t>5</a:t>
                      </a:r>
                    </a:p>
                  </a:txBody>
                  <a:tcPr/>
                </a:tc>
                <a:tc>
                  <a:txBody>
                    <a:bodyPr/>
                    <a:lstStyle/>
                    <a:p>
                      <a:pPr algn="ctr"/>
                      <a:r>
                        <a:rPr lang="en-US" sz="1600" dirty="0">
                          <a:solidFill>
                            <a:schemeClr val="accent4">
                              <a:lumMod val="50000"/>
                            </a:schemeClr>
                          </a:solidFill>
                        </a:rPr>
                        <a:t>11</a:t>
                      </a:r>
                    </a:p>
                  </a:txBody>
                  <a:tcPr/>
                </a:tc>
                <a:tc>
                  <a:txBody>
                    <a:bodyPr/>
                    <a:lstStyle/>
                    <a:p>
                      <a:pPr algn="ctr"/>
                      <a:r>
                        <a:rPr lang="en-US" sz="1600" dirty="0">
                          <a:solidFill>
                            <a:schemeClr val="accent4">
                              <a:lumMod val="50000"/>
                            </a:schemeClr>
                          </a:solidFill>
                        </a:rPr>
                        <a:t>16</a:t>
                      </a:r>
                    </a:p>
                  </a:txBody>
                  <a:tcPr/>
                </a:tc>
                <a:extLst>
                  <a:ext uri="{0D108BD9-81ED-4DB2-BD59-A6C34878D82A}">
                    <a16:rowId xmlns:a16="http://schemas.microsoft.com/office/drawing/2014/main" val="2963233050"/>
                  </a:ext>
                </a:extLst>
              </a:tr>
              <a:tr h="370840">
                <a:tc>
                  <a:txBody>
                    <a:bodyPr/>
                    <a:lstStyle/>
                    <a:p>
                      <a:r>
                        <a:rPr lang="en-US" sz="1600" dirty="0">
                          <a:solidFill>
                            <a:schemeClr val="accent4">
                              <a:lumMod val="50000"/>
                            </a:schemeClr>
                          </a:solidFill>
                        </a:rPr>
                        <a:t>June 27-28, 2022</a:t>
                      </a:r>
                    </a:p>
                  </a:txBody>
                  <a:tcPr/>
                </a:tc>
                <a:tc>
                  <a:txBody>
                    <a:bodyPr/>
                    <a:lstStyle/>
                    <a:p>
                      <a:pPr algn="ctr"/>
                      <a:r>
                        <a:rPr lang="en-US" sz="1600" dirty="0">
                          <a:solidFill>
                            <a:schemeClr val="accent4">
                              <a:lumMod val="50000"/>
                            </a:schemeClr>
                          </a:solidFill>
                        </a:rPr>
                        <a:t>8</a:t>
                      </a:r>
                    </a:p>
                  </a:txBody>
                  <a:tcPr/>
                </a:tc>
                <a:tc>
                  <a:txBody>
                    <a:bodyPr/>
                    <a:lstStyle/>
                    <a:p>
                      <a:pPr algn="ctr"/>
                      <a:r>
                        <a:rPr lang="en-US" sz="1600" dirty="0">
                          <a:solidFill>
                            <a:schemeClr val="accent4">
                              <a:lumMod val="50000"/>
                            </a:schemeClr>
                          </a:solidFill>
                        </a:rPr>
                        <a:t>12</a:t>
                      </a:r>
                    </a:p>
                  </a:txBody>
                  <a:tcPr/>
                </a:tc>
                <a:tc>
                  <a:txBody>
                    <a:bodyPr/>
                    <a:lstStyle/>
                    <a:p>
                      <a:pPr algn="ctr"/>
                      <a:r>
                        <a:rPr lang="en-US" sz="1600" dirty="0">
                          <a:solidFill>
                            <a:schemeClr val="accent4">
                              <a:lumMod val="50000"/>
                            </a:schemeClr>
                          </a:solidFill>
                        </a:rPr>
                        <a:t>20</a:t>
                      </a:r>
                    </a:p>
                  </a:txBody>
                  <a:tcPr/>
                </a:tc>
                <a:extLst>
                  <a:ext uri="{0D108BD9-81ED-4DB2-BD59-A6C34878D82A}">
                    <a16:rowId xmlns:a16="http://schemas.microsoft.com/office/drawing/2014/main" val="3220047586"/>
                  </a:ext>
                </a:extLst>
              </a:tr>
              <a:tr h="370840">
                <a:tc>
                  <a:txBody>
                    <a:bodyPr/>
                    <a:lstStyle/>
                    <a:p>
                      <a:r>
                        <a:rPr lang="en-US" sz="1600" dirty="0">
                          <a:solidFill>
                            <a:schemeClr val="accent4">
                              <a:lumMod val="50000"/>
                            </a:schemeClr>
                          </a:solidFill>
                        </a:rPr>
                        <a:t>October 17-18, 2022</a:t>
                      </a:r>
                    </a:p>
                  </a:txBody>
                  <a:tcPr/>
                </a:tc>
                <a:tc>
                  <a:txBody>
                    <a:bodyPr/>
                    <a:lstStyle/>
                    <a:p>
                      <a:pPr algn="ctr"/>
                      <a:r>
                        <a:rPr lang="en-US" sz="1600" dirty="0">
                          <a:solidFill>
                            <a:schemeClr val="accent4">
                              <a:lumMod val="50000"/>
                            </a:schemeClr>
                          </a:solidFill>
                        </a:rPr>
                        <a:t>18</a:t>
                      </a:r>
                    </a:p>
                  </a:txBody>
                  <a:tcPr/>
                </a:tc>
                <a:tc>
                  <a:txBody>
                    <a:bodyPr/>
                    <a:lstStyle/>
                    <a:p>
                      <a:pPr algn="ctr"/>
                      <a:r>
                        <a:rPr lang="en-US" sz="1600" dirty="0">
                          <a:solidFill>
                            <a:schemeClr val="accent4">
                              <a:lumMod val="50000"/>
                            </a:schemeClr>
                          </a:solidFill>
                        </a:rPr>
                        <a:t>12</a:t>
                      </a:r>
                    </a:p>
                  </a:txBody>
                  <a:tcPr/>
                </a:tc>
                <a:tc>
                  <a:txBody>
                    <a:bodyPr/>
                    <a:lstStyle/>
                    <a:p>
                      <a:pPr algn="ctr"/>
                      <a:r>
                        <a:rPr lang="en-US" sz="1600" dirty="0">
                          <a:solidFill>
                            <a:schemeClr val="accent4">
                              <a:lumMod val="50000"/>
                            </a:schemeClr>
                          </a:solidFill>
                        </a:rPr>
                        <a:t>30</a:t>
                      </a:r>
                    </a:p>
                  </a:txBody>
                  <a:tcPr/>
                </a:tc>
                <a:extLst>
                  <a:ext uri="{0D108BD9-81ED-4DB2-BD59-A6C34878D82A}">
                    <a16:rowId xmlns:a16="http://schemas.microsoft.com/office/drawing/2014/main" val="3719726294"/>
                  </a:ext>
                </a:extLst>
              </a:tr>
            </a:tbl>
          </a:graphicData>
        </a:graphic>
      </p:graphicFrame>
    </p:spTree>
    <p:extLst>
      <p:ext uri="{BB962C8B-B14F-4D97-AF65-F5344CB8AC3E}">
        <p14:creationId xmlns:p14="http://schemas.microsoft.com/office/powerpoint/2010/main" val="3302972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268" hidden="1"/>
          <p:cNvSpPr>
            <a:spLocks noChangeAspect="1" noEditPoints="1"/>
          </p:cNvSpPr>
          <p:nvPr/>
        </p:nvSpPr>
        <p:spPr bwMode="auto">
          <a:xfrm>
            <a:off x="1194956" y="2049628"/>
            <a:ext cx="437284" cy="416018"/>
          </a:xfrm>
          <a:custGeom>
            <a:avLst/>
            <a:gdLst>
              <a:gd name="T0" fmla="*/ 2147483647 w 808"/>
              <a:gd name="T1" fmla="*/ 0 h 792"/>
              <a:gd name="T2" fmla="*/ 0 w 808"/>
              <a:gd name="T3" fmla="*/ 0 h 792"/>
              <a:gd name="T4" fmla="*/ 0 w 808"/>
              <a:gd name="T5" fmla="*/ 2147483647 h 792"/>
              <a:gd name="T6" fmla="*/ 2147483647 w 808"/>
              <a:gd name="T7" fmla="*/ 2147483647 h 792"/>
              <a:gd name="T8" fmla="*/ 2147483647 w 808"/>
              <a:gd name="T9" fmla="*/ 0 h 792"/>
              <a:gd name="T10" fmla="*/ 2147483647 w 808"/>
              <a:gd name="T11" fmla="*/ 0 h 792"/>
              <a:gd name="T12" fmla="*/ 2147483647 w 808"/>
              <a:gd name="T13" fmla="*/ 2147483647 h 792"/>
              <a:gd name="T14" fmla="*/ 2147483647 w 808"/>
              <a:gd name="T15" fmla="*/ 2147483647 h 792"/>
              <a:gd name="T16" fmla="*/ 2147483647 w 808"/>
              <a:gd name="T17" fmla="*/ 2147483647 h 792"/>
              <a:gd name="T18" fmla="*/ 2147483647 w 808"/>
              <a:gd name="T19" fmla="*/ 2147483647 h 792"/>
              <a:gd name="T20" fmla="*/ 2147483647 w 808"/>
              <a:gd name="T21" fmla="*/ 2147483647 h 792"/>
              <a:gd name="T22" fmla="*/ 2147483647 w 808"/>
              <a:gd name="T23" fmla="*/ 2147483647 h 792"/>
              <a:gd name="T24" fmla="*/ 2147483647 w 808"/>
              <a:gd name="T25" fmla="*/ 2147483647 h 792"/>
              <a:gd name="T26" fmla="*/ 2147483647 w 808"/>
              <a:gd name="T27" fmla="*/ 2147483647 h 792"/>
              <a:gd name="T28" fmla="*/ 2147483647 w 808"/>
              <a:gd name="T29" fmla="*/ 2147483647 h 792"/>
              <a:gd name="T30" fmla="*/ 2147483647 w 808"/>
              <a:gd name="T31" fmla="*/ 2147483647 h 7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8"/>
              <a:gd name="T49" fmla="*/ 0 h 792"/>
              <a:gd name="T50" fmla="*/ 808 w 808"/>
              <a:gd name="T51" fmla="*/ 792 h 7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8" h="792">
                <a:moveTo>
                  <a:pt x="799" y="0"/>
                </a:moveTo>
                <a:lnTo>
                  <a:pt x="0" y="0"/>
                </a:lnTo>
                <a:lnTo>
                  <a:pt x="0" y="792"/>
                </a:lnTo>
                <a:lnTo>
                  <a:pt x="808" y="792"/>
                </a:lnTo>
                <a:lnTo>
                  <a:pt x="808" y="0"/>
                </a:lnTo>
                <a:lnTo>
                  <a:pt x="799" y="0"/>
                </a:lnTo>
                <a:close/>
                <a:moveTo>
                  <a:pt x="791" y="17"/>
                </a:moveTo>
                <a:lnTo>
                  <a:pt x="791" y="17"/>
                </a:lnTo>
                <a:lnTo>
                  <a:pt x="791" y="775"/>
                </a:lnTo>
                <a:lnTo>
                  <a:pt x="17" y="775"/>
                </a:lnTo>
                <a:lnTo>
                  <a:pt x="17" y="17"/>
                </a:lnTo>
                <a:lnTo>
                  <a:pt x="791" y="17"/>
                </a:lnTo>
                <a:close/>
              </a:path>
            </a:pathLst>
          </a:custGeom>
          <a:solidFill>
            <a:schemeClr val="bg1"/>
          </a:solidFill>
          <a:ln w="9525">
            <a:noFill/>
            <a:round/>
            <a:headEnd/>
            <a:tailEnd/>
          </a:ln>
        </p:spPr>
        <p:txBody>
          <a:bodyPr lIns="61544" tIns="30772" rIns="61544" bIns="30772"/>
          <a:lstStyle/>
          <a:p>
            <a:endParaRPr lang="en-US" dirty="0"/>
          </a:p>
        </p:txBody>
      </p:sp>
      <p:sp>
        <p:nvSpPr>
          <p:cNvPr id="18" name="Title 17">
            <a:extLst>
              <a:ext uri="{FF2B5EF4-FFF2-40B4-BE49-F238E27FC236}">
                <a16:creationId xmlns:a16="http://schemas.microsoft.com/office/drawing/2014/main" id="{C3934729-F4FD-437E-B1B9-6268E11CE255}"/>
              </a:ext>
            </a:extLst>
          </p:cNvPr>
          <p:cNvSpPr>
            <a:spLocks noGrp="1"/>
          </p:cNvSpPr>
          <p:nvPr>
            <p:ph type="title"/>
          </p:nvPr>
        </p:nvSpPr>
        <p:spPr>
          <a:xfrm>
            <a:off x="457200" y="205979"/>
            <a:ext cx="8229600" cy="857250"/>
          </a:xfrm>
        </p:spPr>
        <p:txBody>
          <a:bodyPr/>
          <a:lstStyle/>
          <a:p>
            <a:r>
              <a:rPr lang="en-US" u="sng" dirty="0"/>
              <a:t>41</a:t>
            </a:r>
            <a:r>
              <a:rPr lang="en-US" dirty="0"/>
              <a:t> Jurisdictions have Participated in NCHS Hosted Interoperability Testing Events since January 2022</a:t>
            </a:r>
            <a:br>
              <a:rPr lang="en-US" dirty="0"/>
            </a:br>
            <a:endParaRPr lang="en-US" dirty="0"/>
          </a:p>
        </p:txBody>
      </p:sp>
      <p:pic>
        <p:nvPicPr>
          <p:cNvPr id="19" name="Picture 18" descr="A map of the United States showing states that have participated in NCHS hosted interoperability testing events since January.  18 states have participated as observers and 23 as testers.&#10;&#10;Description automatically generated with low confidence">
            <a:extLst>
              <a:ext uri="{FF2B5EF4-FFF2-40B4-BE49-F238E27FC236}">
                <a16:creationId xmlns:a16="http://schemas.microsoft.com/office/drawing/2014/main" id="{157F3D03-03FE-4A51-8EC2-083B38AF5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13" y="850284"/>
            <a:ext cx="7381773" cy="4103756"/>
          </a:xfrm>
          <a:prstGeom prst="rect">
            <a:avLst/>
          </a:prstGeom>
        </p:spPr>
      </p:pic>
    </p:spTree>
  </p:cSld>
  <p:clrMapOvr>
    <a:masterClrMapping/>
  </p:clrMapOvr>
  <p:transition>
    <p:cut/>
  </p:transition>
</p:sld>
</file>

<file path=ppt/theme/theme1.xml><?xml version="1.0" encoding="utf-8"?>
<a:theme xmlns:a="http://schemas.openxmlformats.org/drawingml/2006/main" name="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4A5CD9282C5479EC7A4E778BAA974" ma:contentTypeVersion="52" ma:contentTypeDescription="Create a new document." ma:contentTypeScope="" ma:versionID="1ae6aa5ca5f24547eff94c9c54418457">
  <xsd:schema xmlns:xsd="http://www.w3.org/2001/XMLSchema" xmlns:xs="http://www.w3.org/2001/XMLSchema" xmlns:p="http://schemas.microsoft.com/office/2006/metadata/properties" xmlns:ns1="http://schemas.microsoft.com/sharepoint/v3" xmlns:ns2="17dc328d-2e07-4fa3-bd7d-c264236764c9" xmlns:ns3="440e0bed-cb11-447f-bdbc-01a2b95dba9d" targetNamespace="http://schemas.microsoft.com/office/2006/metadata/properties" ma:root="true" ma:fieldsID="223d1ff1266d3299423d786f8164b445" ns1:_="" ns2:_="" ns3:_="">
    <xsd:import namespace="http://schemas.microsoft.com/sharepoint/v3"/>
    <xsd:import namespace="17dc328d-2e07-4fa3-bd7d-c264236764c9"/>
    <xsd:import namespace="440e0bed-cb11-447f-bdbc-01a2b95dba9d"/>
    <xsd:element name="properties">
      <xsd:complexType>
        <xsd:sequence>
          <xsd:element name="documentManagement">
            <xsd:complexType>
              <xsd:all>
                <xsd:element ref="ns2:MemoNumber" minOccurs="0"/>
                <xsd:element ref="ns2:ReviewType" minOccurs="0"/>
                <xsd:element ref="ns2:CIO" minOccurs="0"/>
                <xsd:element ref="ns2:Division" minOccurs="0"/>
                <xsd:element ref="ns2:PoC" minOccurs="0"/>
                <xsd:element ref="ns2:DocumentType" minOccurs="0"/>
                <xsd:element ref="ns2:InvestmentStatus" minOccurs="0"/>
                <xsd:element ref="ns2:Complexity_x0020_of_x0020_Review" minOccurs="0"/>
                <xsd:element ref="ns2:Response_x0020_Related" minOccurs="0"/>
                <xsd:element ref="ns2:Stakeholders" minOccurs="0"/>
                <xsd:element ref="ns2:New_x0020_ESC_x0020_Entry" minOccurs="0"/>
                <xsd:element ref="ns2:Category" minOccurs="0"/>
                <xsd:element ref="ns2:Expected_x0020_outputs" minOccurs="0"/>
                <xsd:element ref="ns2:SOW_x0020_Written" minOccurs="0"/>
                <xsd:element ref="ns2:LG_x0020_POC" minOccurs="0"/>
                <xsd:element ref="ns2:Memo_x0020_Approval" minOccurs="0"/>
                <xsd:element ref="ns2:Memo_x0020_Approval_x0020_Details" minOccurs="0"/>
                <xsd:element ref="ns1:DocumentSetDescription"/>
                <xsd:element ref="ns2:MediaServiceMetadata" minOccurs="0"/>
                <xsd:element ref="ns2:MediaServiceFastMetadata" minOccurs="0"/>
                <xsd:element ref="ns2:ITDG_x0020_Reviewers" minOccurs="0"/>
                <xsd:element ref="ns2:ITDG_Justification" minOccurs="0"/>
                <xsd:element ref="ns2:InvestmentType"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FundingAmount" minOccurs="0"/>
                <xsd:element ref="ns2:LocalGovernementApproval" minOccurs="0"/>
                <xsd:element ref="ns2:DateReceived" minOccurs="0"/>
                <xsd:element ref="ns2:DateCompleted" minOccurs="0"/>
                <xsd:element ref="ns2:Investment_x0020_Name" minOccurs="0"/>
                <xsd:element ref="ns2:Investment_x0020_Folder_x0020_URL" minOccurs="0"/>
                <xsd:element ref="ns2:DMI_x0020_or_x0020_CARES_x0020_funded" minOccurs="0"/>
                <xsd:element ref="ns2:DMI_x0020_Projec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dc328d-2e07-4fa3-bd7d-c264236764c9" elementFormDefault="qualified">
    <xsd:import namespace="http://schemas.microsoft.com/office/2006/documentManagement/types"/>
    <xsd:import namespace="http://schemas.microsoft.com/office/infopath/2007/PartnerControls"/>
    <xsd:element name="MemoNumber" ma:index="2" nillable="true" ma:displayName="ReviewNumber" ma:format="Dropdown" ma:internalName="MemoNumber" ma:readOnly="false">
      <xsd:simpleType>
        <xsd:restriction base="dms:Text">
          <xsd:maxLength value="255"/>
        </xsd:restriction>
      </xsd:simpleType>
    </xsd:element>
    <xsd:element name="ReviewType" ma:index="3" nillable="true" ma:displayName="ReviewType" ma:format="Dropdown" ma:internalName="ReviewType" ma:readOnly="false">
      <xsd:simpleType>
        <xsd:restriction base="dms:Choice">
          <xsd:enumeration value="COVID"/>
          <xsd:enumeration value="Concept"/>
          <xsd:enumeration value="Major Modification"/>
        </xsd:restriction>
      </xsd:simpleType>
    </xsd:element>
    <xsd:element name="CIO" ma:index="4" nillable="true" ma:displayName="CIO" ma:internalName="CIO" ma:readOnly="false">
      <xsd:simpleType>
        <xsd:restriction base="dms:Text">
          <xsd:maxLength value="255"/>
        </xsd:restriction>
      </xsd:simpleType>
    </xsd:element>
    <xsd:element name="Division" ma:index="5" nillable="true" ma:displayName="Division" ma:internalName="Division" ma:readOnly="false">
      <xsd:simpleType>
        <xsd:restriction base="dms:Text">
          <xsd:maxLength value="255"/>
        </xsd:restriction>
      </xsd:simpleType>
    </xsd:element>
    <xsd:element name="PoC" ma:index="6" nillable="true" ma:displayName="PoC" ma:list="UserInfo" ma:SharePointGroup="0" ma:internalName="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Type" ma:index="7" nillable="true" ma:displayName="Document Type" ma:format="Dropdown" ma:internalName="DocumentType">
      <xsd:simpleType>
        <xsd:restriction base="dms:Choice">
          <xsd:enumeration value="Review Request (BNS)"/>
          <xsd:enumeration value="Review Checklist"/>
          <xsd:enumeration value="Decision Memo"/>
          <xsd:enumeration value="Supporting Materials"/>
          <xsd:enumeration value="ICE/STARS Waiver"/>
        </xsd:restriction>
      </xsd:simpleType>
    </xsd:element>
    <xsd:element name="InvestmentStatus" ma:index="8" nillable="true" ma:displayName="InvestmentStatus" ma:default="New" ma:format="Dropdown" ma:internalName="InvestmentStatus" ma:readOnly="false">
      <xsd:simpleType>
        <xsd:restriction base="dms:Choice">
          <xsd:enumeration value="New"/>
          <xsd:enumeration value="On Hold"/>
          <xsd:enumeration value="In Process"/>
          <xsd:enumeration value="Approved"/>
          <xsd:enumeration value="Approved with Conditions"/>
          <xsd:enumeration value="Collaborating with similar effort"/>
          <xsd:enumeration value="Withdrawn"/>
          <xsd:enumeration value="Rejected"/>
          <xsd:enumeration value="Does not require ITDG review"/>
        </xsd:restriction>
      </xsd:simpleType>
    </xsd:element>
    <xsd:element name="Complexity_x0020_of_x0020_Review" ma:index="9" nillable="true" ma:displayName="Complexity of Review" ma:default="Low" ma:format="Dropdown" ma:internalName="Complexity_x0020_of_x0020_Review" ma:readOnly="false">
      <xsd:simpleType>
        <xsd:restriction base="dms:Choice">
          <xsd:enumeration value="Low"/>
          <xsd:enumeration value="Moderate"/>
          <xsd:enumeration value="High"/>
        </xsd:restriction>
      </xsd:simpleType>
    </xsd:element>
    <xsd:element name="Response_x0020_Related" ma:index="10" nillable="true" ma:displayName="Response Related" ma:default="1" ma:internalName="Response_x0020_Related" ma:readOnly="false">
      <xsd:simpleType>
        <xsd:restriction base="dms:Boolean"/>
      </xsd:simpleType>
    </xsd:element>
    <xsd:element name="Stakeholders" ma:index="11" nillable="true" ma:displayName="Stakeholders" ma:default="CDC only" ma:format="Dropdown" ma:internalName="Stakeholders" ma:readOnly="false">
      <xsd:simpleType>
        <xsd:union memberTypes="dms:Text">
          <xsd:simpleType>
            <xsd:restriction base="dms:Choice">
              <xsd:enumeration value="CDC only"/>
              <xsd:enumeration value="APHL"/>
              <xsd:enumeration value="STLT Partners"/>
              <xsd:enumeration value="Laboratories"/>
              <xsd:enumeration value="Hospitals/Healthcare Providers"/>
              <xsd:enumeration value="Other"/>
            </xsd:restriction>
          </xsd:simpleType>
        </xsd:union>
      </xsd:simpleType>
    </xsd:element>
    <xsd:element name="New_x0020_ESC_x0020_Entry" ma:index="12" nillable="true" ma:displayName="New ESC Entry" ma:default="1" ma:internalName="New_x0020_ESC_x0020_Entry" ma:readOnly="false">
      <xsd:simpleType>
        <xsd:restriction base="dms:Boolean"/>
      </xsd:simpleType>
    </xsd:element>
    <xsd:element name="Category" ma:index="13" nillable="true" ma:displayName="Category" ma:list="{82062e26-aeae-4d0e-b6d1-1b6159f3b8fd}" ma:internalName="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Expected_x0020_outputs" ma:index="14" nillable="true" ma:displayName="Expected outputs" ma:list="{e127f815-e4e0-46b9-9fab-0eb7cb933a91}" ma:internalName="Expected_x0020_output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SOW_x0020_Written" ma:index="15" nillable="true" ma:displayName="SOW Written" ma:default="0" ma:internalName="SOW_x0020_Written" ma:readOnly="false">
      <xsd:simpleType>
        <xsd:restriction base="dms:Boolean"/>
      </xsd:simpleType>
    </xsd:element>
    <xsd:element name="LG_x0020_POC" ma:index="16" nillable="true" ma:displayName="LG POC" ma:list="UserInfo" ma:SharePointGroup="0" ma:internalName="LG_x0020_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o_x0020_Approval" ma:index="17" nillable="true" ma:displayName="Memo Status" ma:internalName="Memo_x0020_Approval" ma:readOnly="false">
      <xsd:simpleType>
        <xsd:restriction base="dms:Note">
          <xsd:maxLength value="255"/>
        </xsd:restriction>
      </xsd:simpleType>
    </xsd:element>
    <xsd:element name="Memo_x0020_Approval_x0020_Details" ma:index="18" nillable="true" ma:displayName="Memo Approval Details" ma:internalName="Memo_x0020_Approval_x0020_Details" ma:readOnly="false">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ITDG_x0020_Reviewers" ma:index="23" nillable="true" ma:displayName="ITDG Reviewers" ma:hidden="true" ma:list="UserInfo" ma:SharePointGroup="0" ma:internalName="ITDG_x0020_Review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DG_Justification" ma:index="24" nillable="true" ma:displayName="Comments" ma:description="ITDG Review Process Comments" ma:format="Dropdown" ma:internalName="ITDG_Justification">
      <xsd:simpleType>
        <xsd:restriction base="dms:Note">
          <xsd:maxLength value="255"/>
        </xsd:restriction>
      </xsd:simpleType>
    </xsd:element>
    <xsd:element name="InvestmentType" ma:index="25" nillable="true" ma:displayName="InvestmentType" ma:format="Dropdown" ma:hidden="true" ma:internalName="InvestmentType" ma:readOnly="false">
      <xsd:simpleType>
        <xsd:restriction base="dms:Choice">
          <xsd:enumeration value="IT"/>
          <xsd:enumeration value="Data"/>
          <xsd:enumeration value="Both IT and Data"/>
        </xsd:restriction>
      </xsd:simpleType>
    </xsd:element>
    <xsd:element name="MediaServiceAutoTags" ma:index="28" nillable="true" ma:displayName="Tags" ma:hidden="true" ma:internalName="MediaServiceAutoTags" ma:readOnly="true">
      <xsd:simpleType>
        <xsd:restriction base="dms:Text"/>
      </xsd:simpleType>
    </xsd:element>
    <xsd:element name="MediaServiceOCR" ma:index="29" nillable="true" ma:displayName="Extracted Text" ma:hidden="true" ma:internalName="MediaServiceOCR" ma:readOnly="true">
      <xsd:simpleType>
        <xsd:restriction base="dms:Note"/>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FundingAmount" ma:index="32" nillable="true" ma:displayName="FundingAmount" ma:decimals="0" ma:hidden="true" ma:LCID="1033" ma:internalName="FundingAmount" ma:readOnly="false">
      <xsd:simpleType>
        <xsd:restriction base="dms:Currency"/>
      </xsd:simpleType>
    </xsd:element>
    <xsd:element name="LocalGovernementApproval" ma:index="33" nillable="true" ma:displayName="LocalGovernanceApproval" ma:format="Dropdown" ma:hidden="true" ma:internalName="LocalGovernementApproval" ma:readOnly="false">
      <xsd:simpleType>
        <xsd:restriction base="dms:Choice">
          <xsd:enumeration value="Yes"/>
          <xsd:enumeration value="No"/>
          <xsd:enumeration value="NA"/>
        </xsd:restriction>
      </xsd:simpleType>
    </xsd:element>
    <xsd:element name="DateReceived" ma:index="34" nillable="true" ma:displayName="DateReceived" ma:format="DateOnly" ma:hidden="true" ma:internalName="DateReceived" ma:readOnly="false">
      <xsd:simpleType>
        <xsd:restriction base="dms:DateTime"/>
      </xsd:simpleType>
    </xsd:element>
    <xsd:element name="DateCompleted" ma:index="35" nillable="true" ma:displayName="DateCompleted" ma:format="DateOnly" ma:hidden="true" ma:internalName="DateCompleted" ma:readOnly="false">
      <xsd:simpleType>
        <xsd:restriction base="dms:DateTime"/>
      </xsd:simpleType>
    </xsd:element>
    <xsd:element name="Investment_x0020_Name" ma:index="41" nillable="true" ma:displayName="Investment Name" ma:internalName="Investment_x0020_Name">
      <xsd:simpleType>
        <xsd:restriction base="dms:Text">
          <xsd:maxLength value="255"/>
        </xsd:restriction>
      </xsd:simpleType>
    </xsd:element>
    <xsd:element name="Investment_x0020_Folder_x0020_URL" ma:index="42" nillable="true" ma:displayName="Investment Folder URL" ma:internalName="Investment_x0020_Folder_x0020_URL">
      <xsd:simpleType>
        <xsd:restriction base="dms:Note"/>
      </xsd:simpleType>
    </xsd:element>
    <xsd:element name="DMI_x0020_or_x0020_CARES_x0020_funded" ma:index="43" nillable="true" ma:displayName="DMI or CARES funded" ma:default="1" ma:internalName="DMI_x0020_or_x0020_CARES_x0020_funded">
      <xsd:simpleType>
        <xsd:restriction base="dms:Boolean"/>
      </xsd:simpleType>
    </xsd:element>
    <xsd:element name="DMI_x0020_Project_x0020_ID" ma:index="44" nillable="true" ma:displayName="DMI Project ID" ma:internalName="DMI_x0020_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0e0bed-cb11-447f-bdbc-01a2b95dba9d" elementFormDefault="qualified">
    <xsd:import namespace="http://schemas.microsoft.com/office/2006/documentManagement/types"/>
    <xsd:import namespace="http://schemas.microsoft.com/office/infopath/2007/PartnerControls"/>
    <xsd:element name="SharedWithUsers" ma:index="2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lGovernementApproval xmlns="17dc328d-2e07-4fa3-bd7d-c264236764c9">No</LocalGovernementApproval>
    <Investment_x0020_Name xmlns="17dc328d-2e07-4fa3-bd7d-c264236764c9">National Vital Statistics System (NVSS) Modernization</Investment_x0020_Name>
    <Memo_x0020_Approval xmlns="17dc328d-2e07-4fa3-bd7d-c264236764c9" xsi:nil="true"/>
    <ITDG_x0020_Reviewers xmlns="17dc328d-2e07-4fa3-bd7d-c264236764c9">
      <UserInfo>
        <DisplayName/>
        <AccountId xsi:nil="true"/>
        <AccountType/>
      </UserInfo>
    </ITDG_x0020_Reviewers>
    <ReviewType xmlns="17dc328d-2e07-4fa3-bd7d-c264236764c9">Concept</ReviewType>
    <DocumentType xmlns="17dc328d-2e07-4fa3-bd7d-c264236764c9">Supporting Materials</DocumentType>
    <Memo_x0020_Approval_x0020_Details xmlns="17dc328d-2e07-4fa3-bd7d-c264236764c9" xsi:nil="true"/>
    <DocumentSetDescription xmlns="http://schemas.microsoft.com/sharepoint/v3">A modernized NVSS will be reliable, efficient, and able to provide timely high-quality data for public health surveillance to inform public policy and emergency response. This investment will provide support for bi-directional messaging and data transmission using FHIR standards, enhanced tools for internal data quality review of data received as a continuous stream of individual records rather than as large batches (as is current practice), a geocoding service that can code address on birth and death records as they are received (this is currently envisioned as a webservice), and an API enabled query system for public release of provisional death data.</DocumentSetDescription>
    <Division xmlns="17dc328d-2e07-4fa3-bd7d-c264236764c9" xsi:nil="true"/>
    <Stakeholders xmlns="17dc328d-2e07-4fa3-bd7d-c264236764c9">CDC only</Stakeholders>
    <DateReceived xmlns="17dc328d-2e07-4fa3-bd7d-c264236764c9">2021-03-22T04:00:00+00:00</DateReceived>
    <Investment_x0020_Folder_x0020_URL xmlns="17dc328d-2e07-4fa3-bd7d-c264236764c9">https://cdc.sharepoint.com/:f:/r/teams/ITDG/Reviews/National%20Vital%20Statistics%20System%20(NVSS)%20Modernization?d=w15defa18a21044769bfa308a88a16eff&amp;csf=1&amp;web=1&amp;e=t06ZKa</Investment_x0020_Folder_x0020_URL>
    <Complexity_x0020_of_x0020_Review xmlns="17dc328d-2e07-4fa3-bd7d-c264236764c9">Moderate</Complexity_x0020_of_x0020_Review>
    <New_x0020_ESC_x0020_Entry xmlns="17dc328d-2e07-4fa3-bd7d-c264236764c9">false</New_x0020_ESC_x0020_Entry>
    <DMI_x0020_or_x0020_CARES_x0020_funded xmlns="17dc328d-2e07-4fa3-bd7d-c264236764c9">true</DMI_x0020_or_x0020_CARES_x0020_funded>
    <MemoNumber xmlns="17dc328d-2e07-4fa3-bd7d-c264236764c9">098</MemoNumber>
    <Response_x0020_Related xmlns="17dc328d-2e07-4fa3-bd7d-c264236764c9">true</Response_x0020_Related>
    <DateCompleted xmlns="17dc328d-2e07-4fa3-bd7d-c264236764c9" xsi:nil="true"/>
    <LG_x0020_POC xmlns="17dc328d-2e07-4fa3-bd7d-c264236764c9">
      <UserInfo>
        <DisplayName>Brown-Scoggins, Sherry D. (CDC/DDPHSS/NCHS/OD)</DisplayName>
        <AccountId>276</AccountId>
        <AccountType/>
      </UserInfo>
    </LG_x0020_POC>
    <ITDG_Justification xmlns="17dc328d-2e07-4fa3-bd7d-c264236764c9" xsi:nil="true"/>
    <SOW_x0020_Written xmlns="17dc328d-2e07-4fa3-bd7d-c264236764c9">false</SOW_x0020_Written>
    <PoC xmlns="17dc328d-2e07-4fa3-bd7d-c264236764c9">
      <UserInfo>
        <DisplayName>Craver, James (CDC/DDPHSS/NCHS/OD)</DisplayName>
        <AccountId>852</AccountId>
        <AccountType/>
      </UserInfo>
    </PoC>
    <InvestmentType xmlns="17dc328d-2e07-4fa3-bd7d-c264236764c9">Both IT and Data</InvestmentType>
    <Category xmlns="17dc328d-2e07-4fa3-bd7d-c264236764c9">
      <Value>11</Value>
      <Value>1</Value>
    </Category>
    <FundingAmount xmlns="17dc328d-2e07-4fa3-bd7d-c264236764c9" xsi:nil="true"/>
    <DMI_x0020_Project_x0020_ID xmlns="17dc328d-2e07-4fa3-bd7d-c264236764c9" xsi:nil="true"/>
    <CIO xmlns="17dc328d-2e07-4fa3-bd7d-c264236764c9">NCHS</CIO>
    <InvestmentStatus xmlns="17dc328d-2e07-4fa3-bd7d-c264236764c9">In Process</InvestmentStatus>
    <Expected_x0020_outputs xmlns="17dc328d-2e07-4fa3-bd7d-c264236764c9">
      <Value>9</Value>
    </Expected_x0020_outputs>
  </documentManagement>
</p:properties>
</file>

<file path=customXml/itemProps1.xml><?xml version="1.0" encoding="utf-8"?>
<ds:datastoreItem xmlns:ds="http://schemas.openxmlformats.org/officeDocument/2006/customXml" ds:itemID="{6370DBD9-1CB7-4C06-8FA5-ED92B8A35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dc328d-2e07-4fa3-bd7d-c264236764c9"/>
    <ds:schemaRef ds:uri="440e0bed-cb11-447f-bdbc-01a2b95db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FFCB0-B49E-4077-AFCA-EA2165975E2E}">
  <ds:schemaRefs>
    <ds:schemaRef ds:uri="http://schemas.microsoft.com/sharepoint/v3/contenttype/forms"/>
  </ds:schemaRefs>
</ds:datastoreItem>
</file>

<file path=customXml/itemProps3.xml><?xml version="1.0" encoding="utf-8"?>
<ds:datastoreItem xmlns:ds="http://schemas.openxmlformats.org/officeDocument/2006/customXml" ds:itemID="{0EBFDBE7-DF54-4A3A-9C5F-951A7F548822}">
  <ds:schemaRefs>
    <ds:schemaRef ds:uri="http://schemas.microsoft.com/office/2006/documentManagement/types"/>
    <ds:schemaRef ds:uri="440e0bed-cb11-447f-bdbc-01a2b95dba9d"/>
    <ds:schemaRef ds:uri="http://www.w3.org/XML/1998/namespace"/>
    <ds:schemaRef ds:uri="http://schemas.microsoft.com/office/infopath/2007/PartnerControls"/>
    <ds:schemaRef ds:uri="http://schemas.microsoft.com/sharepoint/v3"/>
    <ds:schemaRef ds:uri="http://purl.org/dc/terms/"/>
    <ds:schemaRef ds:uri="http://purl.org/dc/elements/1.1/"/>
    <ds:schemaRef ds:uri="http://purl.org/dc/dcmitype/"/>
    <ds:schemaRef ds:uri="17dc328d-2e07-4fa3-bd7d-c264236764c9"/>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12701</TotalTime>
  <Words>648</Words>
  <Application>Microsoft Office PowerPoint</Application>
  <PresentationFormat>On-screen Show (16:9)</PresentationFormat>
  <Paragraphs>70</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Open Sans</vt:lpstr>
      <vt:lpstr>Jokerman</vt:lpstr>
      <vt:lpstr>Myriad Web Pro</vt:lpstr>
      <vt:lpstr>Courier New</vt:lpstr>
      <vt:lpstr>Wingdings</vt:lpstr>
      <vt:lpstr>Calibri</vt:lpstr>
      <vt:lpstr>NCEH_ATSDR_combined</vt:lpstr>
      <vt:lpstr>National Vital Statistics System (NVSS) Updates</vt:lpstr>
      <vt:lpstr>NVSS Statistical Products and Reports Released Since the last Board Meeting on May 26, 2022</vt:lpstr>
      <vt:lpstr>NVSS Statistical Products and Reports Released Since the last Board Meeting on May 26, 2022 (continued)</vt:lpstr>
      <vt:lpstr>NVSS Statistical Products and Reports Released Since the last Board Meeting on May 26, 2022 (continued)</vt:lpstr>
      <vt:lpstr>CDC WONDER: Provisional Mortality Data (over 400,000 data queries since December 6, 2021)</vt:lpstr>
      <vt:lpstr>Successful MedCoder Implementation in June</vt:lpstr>
      <vt:lpstr>Vital Statistics Modernization Community of Practice Celebrating 2nd Anniversary (launched in October 2020) </vt:lpstr>
      <vt:lpstr>NCHS Hosted Interoperability Testing Events in 2022</vt:lpstr>
      <vt:lpstr>41 Jurisdictions have Participated in NCHS Hosted Interoperability Testing Events since January 2022 </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Paul Sutton</cp:lastModifiedBy>
  <cp:revision>286</cp:revision>
  <cp:lastPrinted>2022-10-19T15:59:48Z</cp:lastPrinted>
  <dcterms:created xsi:type="dcterms:W3CDTF">2011-03-17T17:43:16Z</dcterms:created>
  <dcterms:modified xsi:type="dcterms:W3CDTF">2022-10-25T15:17:21Z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0x010100E8C4A5CD9282C5479EC7A4E778BAA974</vt:lpwstr>
  </property>
  <property fmtid="{D5CDD505-2E9C-101B-9397-08002B2CF9AE}" pid="4" name="_docset_NoMedatataSyncRequired">
    <vt:lpwstr>True</vt:lpwstr>
  </property>
  <property fmtid="{D5CDD505-2E9C-101B-9397-08002B2CF9AE}" pid="5" name="MSIP_Label_7b94a7b8-f06c-4dfe-bdcc-9b548fd58c31_Enabled">
    <vt:lpwstr>true</vt:lpwstr>
  </property>
  <property fmtid="{D5CDD505-2E9C-101B-9397-08002B2CF9AE}" pid="6" name="MSIP_Label_7b94a7b8-f06c-4dfe-bdcc-9b548fd58c31_SetDate">
    <vt:lpwstr>2021-04-07T13:34:45Z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2fb284b4-9ecb-45af-a0e5-70ad4bdd3176</vt:lpwstr>
  </property>
  <property fmtid="{D5CDD505-2E9C-101B-9397-08002B2CF9AE}" pid="11" name="MSIP_Label_7b94a7b8-f06c-4dfe-bdcc-9b548fd58c31_ContentBits">
    <vt:lpwstr>0</vt:lpwstr>
  </property>
</Properties>
</file>