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1" r:id="rId3"/>
    <p:sldId id="272" r:id="rId4"/>
    <p:sldId id="270" r:id="rId5"/>
    <p:sldId id="280" r:id="rId6"/>
    <p:sldId id="281" r:id="rId7"/>
    <p:sldId id="273" r:id="rId8"/>
    <p:sldId id="274" r:id="rId9"/>
    <p:sldId id="275" r:id="rId10"/>
    <p:sldId id="28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5E4A"/>
    <a:srgbClr val="006859"/>
    <a:srgbClr val="17468F"/>
    <a:srgbClr val="FFD302"/>
    <a:srgbClr val="CF6F19"/>
    <a:srgbClr val="018BB0"/>
    <a:srgbClr val="E20000"/>
    <a:srgbClr val="DDEEFF"/>
    <a:srgbClr val="B50938"/>
    <a:srgbClr val="5E9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06A15-F3CD-4A57-9AF8-48C528059B38}" v="277" dt="2022-02-23T03:38:51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48" d="100"/>
          <a:sy n="48" d="100"/>
        </p:scale>
        <p:origin x="44" y="120"/>
      </p:cViewPr>
      <p:guideLst/>
    </p:cSldViewPr>
  </p:slideViewPr>
  <p:outlineViewPr>
    <p:cViewPr>
      <p:scale>
        <a:sx n="33" d="100"/>
        <a:sy n="33" d="100"/>
      </p:scale>
      <p:origin x="0" y="-26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ad, Farida B. (CDC/DDPHSS/NCHS/DVS)" userId="6f6a98eb-4e24-476f-8fde-e879f51cd581" providerId="ADAL" clId="{47806A15-F3CD-4A57-9AF8-48C528059B38}"/>
    <pc:docChg chg="undo custSel addSld delSld modSld sldOrd">
      <pc:chgData name="Ahmad, Farida B. (CDC/DDPHSS/NCHS/DVS)" userId="6f6a98eb-4e24-476f-8fde-e879f51cd581" providerId="ADAL" clId="{47806A15-F3CD-4A57-9AF8-48C528059B38}" dt="2022-02-23T03:39:09.979" v="2447" actId="13244"/>
      <pc:docMkLst>
        <pc:docMk/>
      </pc:docMkLst>
      <pc:sldChg chg="modSp mod">
        <pc:chgData name="Ahmad, Farida B. (CDC/DDPHSS/NCHS/DVS)" userId="6f6a98eb-4e24-476f-8fde-e879f51cd581" providerId="ADAL" clId="{47806A15-F3CD-4A57-9AF8-48C528059B38}" dt="2022-02-08T02:25:04.776" v="1447" actId="1036"/>
        <pc:sldMkLst>
          <pc:docMk/>
          <pc:sldMk cId="1758864316" sldId="257"/>
        </pc:sldMkLst>
        <pc:spChg chg="mod">
          <ac:chgData name="Ahmad, Farida B. (CDC/DDPHSS/NCHS/DVS)" userId="6f6a98eb-4e24-476f-8fde-e879f51cd581" providerId="ADAL" clId="{47806A15-F3CD-4A57-9AF8-48C528059B38}" dt="2022-02-08T02:01:53.952" v="682" actId="27636"/>
          <ac:spMkLst>
            <pc:docMk/>
            <pc:sldMk cId="1758864316" sldId="257"/>
            <ac:spMk id="4" creationId="{E7479C46-03ED-40C4-A175-D751182D3FA1}"/>
          </ac:spMkLst>
        </pc:spChg>
        <pc:spChg chg="mod">
          <ac:chgData name="Ahmad, Farida B. (CDC/DDPHSS/NCHS/DVS)" userId="6f6a98eb-4e24-476f-8fde-e879f51cd581" providerId="ADAL" clId="{47806A15-F3CD-4A57-9AF8-48C528059B38}" dt="2022-02-08T02:25:04.776" v="1447" actId="1036"/>
          <ac:spMkLst>
            <pc:docMk/>
            <pc:sldMk cId="1758864316" sldId="257"/>
            <ac:spMk id="5" creationId="{53619A65-6F2E-4536-98ED-6BEEA4FD8736}"/>
          </ac:spMkLst>
        </pc:spChg>
        <pc:spChg chg="mod">
          <ac:chgData name="Ahmad, Farida B. (CDC/DDPHSS/NCHS/DVS)" userId="6f6a98eb-4e24-476f-8fde-e879f51cd581" providerId="ADAL" clId="{47806A15-F3CD-4A57-9AF8-48C528059B38}" dt="2022-02-08T02:24:56.977" v="1441" actId="14100"/>
          <ac:spMkLst>
            <pc:docMk/>
            <pc:sldMk cId="1758864316" sldId="257"/>
            <ac:spMk id="6" creationId="{07596C6D-5287-4960-9366-F755645F055E}"/>
          </ac:spMkLst>
        </pc:spChg>
        <pc:spChg chg="mod">
          <ac:chgData name="Ahmad, Farida B. (CDC/DDPHSS/NCHS/DVS)" userId="6f6a98eb-4e24-476f-8fde-e879f51cd581" providerId="ADAL" clId="{47806A15-F3CD-4A57-9AF8-48C528059B38}" dt="2022-02-08T01:58:11.458" v="598" actId="403"/>
          <ac:spMkLst>
            <pc:docMk/>
            <pc:sldMk cId="1758864316" sldId="257"/>
            <ac:spMk id="8" creationId="{C697DFC4-D336-4EA2-BCC1-D5BB2E553617}"/>
          </ac:spMkLst>
        </pc:spChg>
      </pc:sldChg>
      <pc:sldChg chg="modSp add del mod setBg">
        <pc:chgData name="Ahmad, Farida B. (CDC/DDPHSS/NCHS/DVS)" userId="6f6a98eb-4e24-476f-8fde-e879f51cd581" providerId="ADAL" clId="{47806A15-F3CD-4A57-9AF8-48C528059B38}" dt="2022-02-08T02:15:03.750" v="956" actId="47"/>
        <pc:sldMkLst>
          <pc:docMk/>
          <pc:sldMk cId="1049562454" sldId="258"/>
        </pc:sldMkLst>
        <pc:picChg chg="mod">
          <ac:chgData name="Ahmad, Farida B. (CDC/DDPHSS/NCHS/DVS)" userId="6f6a98eb-4e24-476f-8fde-e879f51cd581" providerId="ADAL" clId="{47806A15-F3CD-4A57-9AF8-48C528059B38}" dt="2022-02-08T02:03:33.132" v="690" actId="1076"/>
          <ac:picMkLst>
            <pc:docMk/>
            <pc:sldMk cId="1049562454" sldId="258"/>
            <ac:picMk id="4" creationId="{4D2E3704-8C44-40BC-A718-F8F858B865F8}"/>
          </ac:picMkLst>
        </pc:picChg>
      </pc:sldChg>
      <pc:sldChg chg="del">
        <pc:chgData name="Ahmad, Farida B. (CDC/DDPHSS/NCHS/DVS)" userId="6f6a98eb-4e24-476f-8fde-e879f51cd581" providerId="ADAL" clId="{47806A15-F3CD-4A57-9AF8-48C528059B38}" dt="2022-02-08T02:02:28.498" v="686" actId="2696"/>
        <pc:sldMkLst>
          <pc:docMk/>
          <pc:sldMk cId="2848723980" sldId="258"/>
        </pc:sldMkLst>
      </pc:sldChg>
      <pc:sldChg chg="addSp delSp modSp mod chgLayout">
        <pc:chgData name="Ahmad, Farida B. (CDC/DDPHSS/NCHS/DVS)" userId="6f6a98eb-4e24-476f-8fde-e879f51cd581" providerId="ADAL" clId="{47806A15-F3CD-4A57-9AF8-48C528059B38}" dt="2022-02-15T13:57:13.448" v="2313" actId="478"/>
        <pc:sldMkLst>
          <pc:docMk/>
          <pc:sldMk cId="1647749256" sldId="261"/>
        </pc:sldMkLst>
        <pc:spChg chg="del mod">
          <ac:chgData name="Ahmad, Farida B. (CDC/DDPHSS/NCHS/DVS)" userId="6f6a98eb-4e24-476f-8fde-e879f51cd581" providerId="ADAL" clId="{47806A15-F3CD-4A57-9AF8-48C528059B38}" dt="2022-02-07T23:51:05.971" v="237" actId="478"/>
          <ac:spMkLst>
            <pc:docMk/>
            <pc:sldMk cId="1647749256" sldId="261"/>
            <ac:spMk id="2" creationId="{28818DD9-AB26-4290-BC58-526B0912AE02}"/>
          </ac:spMkLst>
        </pc:spChg>
        <pc:spChg chg="add del mod">
          <ac:chgData name="Ahmad, Farida B. (CDC/DDPHSS/NCHS/DVS)" userId="6f6a98eb-4e24-476f-8fde-e879f51cd581" providerId="ADAL" clId="{47806A15-F3CD-4A57-9AF8-48C528059B38}" dt="2022-02-15T13:56:36.275" v="2299" actId="478"/>
          <ac:spMkLst>
            <pc:docMk/>
            <pc:sldMk cId="1647749256" sldId="261"/>
            <ac:spMk id="2" creationId="{811F40B9-0720-4FF1-8109-1EA52D4FDB32}"/>
          </ac:spMkLst>
        </pc:spChg>
        <pc:spChg chg="add del mod">
          <ac:chgData name="Ahmad, Farida B. (CDC/DDPHSS/NCHS/DVS)" userId="6f6a98eb-4e24-476f-8fde-e879f51cd581" providerId="ADAL" clId="{47806A15-F3CD-4A57-9AF8-48C528059B38}" dt="2022-02-15T13:57:04.619" v="2311" actId="478"/>
          <ac:spMkLst>
            <pc:docMk/>
            <pc:sldMk cId="1647749256" sldId="261"/>
            <ac:spMk id="3" creationId="{45A58B65-F747-4CC7-BAC2-062ECAB4B6AD}"/>
          </ac:spMkLst>
        </pc:spChg>
        <pc:spChg chg="add mod">
          <ac:chgData name="Ahmad, Farida B. (CDC/DDPHSS/NCHS/DVS)" userId="6f6a98eb-4e24-476f-8fde-e879f51cd581" providerId="ADAL" clId="{47806A15-F3CD-4A57-9AF8-48C528059B38}" dt="2022-02-15T13:57:09.292" v="2312" actId="1076"/>
          <ac:spMkLst>
            <pc:docMk/>
            <pc:sldMk cId="1647749256" sldId="261"/>
            <ac:spMk id="4" creationId="{9312CAF2-2949-4B0C-BC43-96BD93F61299}"/>
          </ac:spMkLst>
        </pc:spChg>
        <pc:spChg chg="del mod ord">
          <ac:chgData name="Ahmad, Farida B. (CDC/DDPHSS/NCHS/DVS)" userId="6f6a98eb-4e24-476f-8fde-e879f51cd581" providerId="ADAL" clId="{47806A15-F3CD-4A57-9AF8-48C528059B38}" dt="2022-02-07T23:54:44.873" v="281" actId="478"/>
          <ac:spMkLst>
            <pc:docMk/>
            <pc:sldMk cId="1647749256" sldId="261"/>
            <ac:spMk id="4" creationId="{BA18A7C6-1789-4227-9B2A-ECBB8A73DDF7}"/>
          </ac:spMkLst>
        </pc:spChg>
        <pc:spChg chg="add del mod">
          <ac:chgData name="Ahmad, Farida B. (CDC/DDPHSS/NCHS/DVS)" userId="6f6a98eb-4e24-476f-8fde-e879f51cd581" providerId="ADAL" clId="{47806A15-F3CD-4A57-9AF8-48C528059B38}" dt="2022-02-07T23:51:14.683" v="238" actId="478"/>
          <ac:spMkLst>
            <pc:docMk/>
            <pc:sldMk cId="1647749256" sldId="261"/>
            <ac:spMk id="5" creationId="{ABD5AFE7-156A-4B1D-886E-BEC86D1A89AD}"/>
          </ac:spMkLst>
        </pc:spChg>
        <pc:spChg chg="add del mod">
          <ac:chgData name="Ahmad, Farida B. (CDC/DDPHSS/NCHS/DVS)" userId="6f6a98eb-4e24-476f-8fde-e879f51cd581" providerId="ADAL" clId="{47806A15-F3CD-4A57-9AF8-48C528059B38}" dt="2022-02-15T13:57:13.448" v="2313" actId="478"/>
          <ac:spMkLst>
            <pc:docMk/>
            <pc:sldMk cId="1647749256" sldId="261"/>
            <ac:spMk id="5" creationId="{C3384B06-8097-4C8D-9B07-39972B06E36D}"/>
          </ac:spMkLst>
        </pc:spChg>
        <pc:spChg chg="add del mod ord">
          <ac:chgData name="Ahmad, Farida B. (CDC/DDPHSS/NCHS/DVS)" userId="6f6a98eb-4e24-476f-8fde-e879f51cd581" providerId="ADAL" clId="{47806A15-F3CD-4A57-9AF8-48C528059B38}" dt="2022-02-07T23:52:04.121" v="264" actId="478"/>
          <ac:spMkLst>
            <pc:docMk/>
            <pc:sldMk cId="1647749256" sldId="261"/>
            <ac:spMk id="6" creationId="{F3E54B7D-B285-4BB2-A82C-1160AF81FF1B}"/>
          </ac:spMkLst>
        </pc:spChg>
        <pc:spChg chg="add del mod">
          <ac:chgData name="Ahmad, Farida B. (CDC/DDPHSS/NCHS/DVS)" userId="6f6a98eb-4e24-476f-8fde-e879f51cd581" providerId="ADAL" clId="{47806A15-F3CD-4A57-9AF8-48C528059B38}" dt="2022-02-07T23:52:07.203" v="265" actId="478"/>
          <ac:spMkLst>
            <pc:docMk/>
            <pc:sldMk cId="1647749256" sldId="261"/>
            <ac:spMk id="8" creationId="{9C2B21A4-5302-4E61-982B-B9F691DAB46B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2:21:20.375" v="1387" actId="478"/>
          <ac:spMkLst>
            <pc:docMk/>
            <pc:sldMk cId="1647749256" sldId="261"/>
            <ac:spMk id="10" creationId="{FD480ED2-D115-463E-8A86-9AC559B50F2C}"/>
          </ac:spMkLst>
        </pc:spChg>
      </pc:sldChg>
      <pc:sldChg chg="del">
        <pc:chgData name="Ahmad, Farida B. (CDC/DDPHSS/NCHS/DVS)" userId="6f6a98eb-4e24-476f-8fde-e879f51cd581" providerId="ADAL" clId="{47806A15-F3CD-4A57-9AF8-48C528059B38}" dt="2022-02-08T01:56:05.876" v="435" actId="47"/>
        <pc:sldMkLst>
          <pc:docMk/>
          <pc:sldMk cId="1534975516" sldId="264"/>
        </pc:sldMkLst>
      </pc:sldChg>
      <pc:sldChg chg="add del setBg">
        <pc:chgData name="Ahmad, Farida B. (CDC/DDPHSS/NCHS/DVS)" userId="6f6a98eb-4e24-476f-8fde-e879f51cd581" providerId="ADAL" clId="{47806A15-F3CD-4A57-9AF8-48C528059B38}" dt="2022-02-08T02:02:39.648" v="688" actId="2696"/>
        <pc:sldMkLst>
          <pc:docMk/>
          <pc:sldMk cId="309696348" sldId="268"/>
        </pc:sldMkLst>
      </pc:sldChg>
      <pc:sldChg chg="add del ord">
        <pc:chgData name="Ahmad, Farida B. (CDC/DDPHSS/NCHS/DVS)" userId="6f6a98eb-4e24-476f-8fde-e879f51cd581" providerId="ADAL" clId="{47806A15-F3CD-4A57-9AF8-48C528059B38}" dt="2022-02-08T02:17:44.181" v="1061" actId="47"/>
        <pc:sldMkLst>
          <pc:docMk/>
          <pc:sldMk cId="2007456792" sldId="268"/>
        </pc:sldMkLst>
      </pc:sldChg>
      <pc:sldChg chg="del">
        <pc:chgData name="Ahmad, Farida B. (CDC/DDPHSS/NCHS/DVS)" userId="6f6a98eb-4e24-476f-8fde-e879f51cd581" providerId="ADAL" clId="{47806A15-F3CD-4A57-9AF8-48C528059B38}" dt="2022-02-08T02:02:28.498" v="686" actId="2696"/>
        <pc:sldMkLst>
          <pc:docMk/>
          <pc:sldMk cId="3778657466" sldId="268"/>
        </pc:sldMkLst>
      </pc:sldChg>
      <pc:sldChg chg="del">
        <pc:chgData name="Ahmad, Farida B. (CDC/DDPHSS/NCHS/DVS)" userId="6f6a98eb-4e24-476f-8fde-e879f51cd581" providerId="ADAL" clId="{47806A15-F3CD-4A57-9AF8-48C528059B38}" dt="2022-02-08T01:58:48.348" v="602" actId="47"/>
        <pc:sldMkLst>
          <pc:docMk/>
          <pc:sldMk cId="2087445267" sldId="269"/>
        </pc:sldMkLst>
      </pc:sldChg>
      <pc:sldChg chg="addSp delSp modSp mod">
        <pc:chgData name="Ahmad, Farida B. (CDC/DDPHSS/NCHS/DVS)" userId="6f6a98eb-4e24-476f-8fde-e879f51cd581" providerId="ADAL" clId="{47806A15-F3CD-4A57-9AF8-48C528059B38}" dt="2022-02-23T03:39:09.979" v="2447" actId="13244"/>
        <pc:sldMkLst>
          <pc:docMk/>
          <pc:sldMk cId="3777243531" sldId="270"/>
        </pc:sldMkLst>
        <pc:spChg chg="mod">
          <ac:chgData name="Ahmad, Farida B. (CDC/DDPHSS/NCHS/DVS)" userId="6f6a98eb-4e24-476f-8fde-e879f51cd581" providerId="ADAL" clId="{47806A15-F3CD-4A57-9AF8-48C528059B38}" dt="2022-02-08T01:54:51.978" v="433" actId="5793"/>
          <ac:spMkLst>
            <pc:docMk/>
            <pc:sldMk cId="3777243531" sldId="270"/>
            <ac:spMk id="4" creationId="{872501C4-3FC6-4460-94A7-E5424EB573A5}"/>
          </ac:spMkLst>
        </pc:spChg>
        <pc:spChg chg="del">
          <ac:chgData name="Ahmad, Farida B. (CDC/DDPHSS/NCHS/DVS)" userId="6f6a98eb-4e24-476f-8fde-e879f51cd581" providerId="ADAL" clId="{47806A15-F3CD-4A57-9AF8-48C528059B38}" dt="2022-02-08T01:42:52.917" v="303" actId="478"/>
          <ac:spMkLst>
            <pc:docMk/>
            <pc:sldMk cId="3777243531" sldId="270"/>
            <ac:spMk id="5" creationId="{FB60912B-04A4-43C3-B894-7C0F4BD6F2CB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3:19.048" v="310" actId="478"/>
          <ac:spMkLst>
            <pc:docMk/>
            <pc:sldMk cId="3777243531" sldId="270"/>
            <ac:spMk id="6" creationId="{AC39DF30-96EF-49D5-8A70-008816ECF47F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9" creationId="{C5A04528-3C90-4D78-A653-94C8EF05D47E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10" creationId="{C13B8D6D-2E33-4799-8162-96196510443E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11" creationId="{876F57B0-7DC5-46E6-88E8-C7B2714FF140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12" creationId="{B645260D-02F2-4055-B6D5-3D9568180E2B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13" creationId="{917BFE0D-3D28-4DE4-8927-447372CF66D3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14" creationId="{B3E892DE-F139-4BEB-BEE4-DA462FDE5BE0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1:47:39.042" v="351"/>
          <ac:spMkLst>
            <pc:docMk/>
            <pc:sldMk cId="3777243531" sldId="270"/>
            <ac:spMk id="15" creationId="{5A3E6FED-AAEF-435D-A736-F3020AA40E2F}"/>
          </ac:spMkLst>
        </pc:spChg>
        <pc:spChg chg="add mod">
          <ac:chgData name="Ahmad, Farida B. (CDC/DDPHSS/NCHS/DVS)" userId="6f6a98eb-4e24-476f-8fde-e879f51cd581" providerId="ADAL" clId="{47806A15-F3CD-4A57-9AF8-48C528059B38}" dt="2022-02-08T01:48:10.987" v="370" actId="1038"/>
          <ac:spMkLst>
            <pc:docMk/>
            <pc:sldMk cId="3777243531" sldId="270"/>
            <ac:spMk id="16" creationId="{34028357-5CB6-4911-879E-1CF5428E4D6E}"/>
          </ac:spMkLst>
        </pc:spChg>
        <pc:spChg chg="add mod">
          <ac:chgData name="Ahmad, Farida B. (CDC/DDPHSS/NCHS/DVS)" userId="6f6a98eb-4e24-476f-8fde-e879f51cd581" providerId="ADAL" clId="{47806A15-F3CD-4A57-9AF8-48C528059B38}" dt="2022-02-08T01:48:10.987" v="370" actId="1038"/>
          <ac:spMkLst>
            <pc:docMk/>
            <pc:sldMk cId="3777243531" sldId="270"/>
            <ac:spMk id="17" creationId="{C878AA3E-CE04-4B1F-B831-9F7249CDBEB6}"/>
          </ac:spMkLst>
        </pc:spChg>
        <pc:spChg chg="add mod">
          <ac:chgData name="Ahmad, Farida B. (CDC/DDPHSS/NCHS/DVS)" userId="6f6a98eb-4e24-476f-8fde-e879f51cd581" providerId="ADAL" clId="{47806A15-F3CD-4A57-9AF8-48C528059B38}" dt="2022-02-08T01:48:10.987" v="370" actId="1038"/>
          <ac:spMkLst>
            <pc:docMk/>
            <pc:sldMk cId="3777243531" sldId="270"/>
            <ac:spMk id="18" creationId="{390D60E1-F9F4-4157-8807-9EA39F6F378B}"/>
          </ac:spMkLst>
        </pc:spChg>
        <pc:spChg chg="add mod">
          <ac:chgData name="Ahmad, Farida B. (CDC/DDPHSS/NCHS/DVS)" userId="6f6a98eb-4e24-476f-8fde-e879f51cd581" providerId="ADAL" clId="{47806A15-F3CD-4A57-9AF8-48C528059B38}" dt="2022-02-08T01:48:10.987" v="370" actId="1038"/>
          <ac:spMkLst>
            <pc:docMk/>
            <pc:sldMk cId="3777243531" sldId="270"/>
            <ac:spMk id="19" creationId="{4F79DE04-7F71-4F01-90AE-C1B32625B63D}"/>
          </ac:spMkLst>
        </pc:spChg>
        <pc:spChg chg="add mod">
          <ac:chgData name="Ahmad, Farida B. (CDC/DDPHSS/NCHS/DVS)" userId="6f6a98eb-4e24-476f-8fde-e879f51cd581" providerId="ADAL" clId="{47806A15-F3CD-4A57-9AF8-48C528059B38}" dt="2022-02-08T01:48:10.987" v="370" actId="1038"/>
          <ac:spMkLst>
            <pc:docMk/>
            <pc:sldMk cId="3777243531" sldId="270"/>
            <ac:spMk id="20" creationId="{C63EE4D3-987A-42E5-B931-35399FE48328}"/>
          </ac:spMkLst>
        </pc:spChg>
        <pc:spChg chg="add mod ord">
          <ac:chgData name="Ahmad, Farida B. (CDC/DDPHSS/NCHS/DVS)" userId="6f6a98eb-4e24-476f-8fde-e879f51cd581" providerId="ADAL" clId="{47806A15-F3CD-4A57-9AF8-48C528059B38}" dt="2022-02-23T03:39:09.979" v="2447" actId="13244"/>
          <ac:spMkLst>
            <pc:docMk/>
            <pc:sldMk cId="3777243531" sldId="270"/>
            <ac:spMk id="21" creationId="{573E1B18-6DB6-408E-8CCC-3E59232D25CE}"/>
          </ac:spMkLst>
        </pc:spChg>
        <pc:spChg chg="add mod">
          <ac:chgData name="Ahmad, Farida B. (CDC/DDPHSS/NCHS/DVS)" userId="6f6a98eb-4e24-476f-8fde-e879f51cd581" providerId="ADAL" clId="{47806A15-F3CD-4A57-9AF8-48C528059B38}" dt="2022-02-08T01:48:19.378" v="374" actId="1037"/>
          <ac:spMkLst>
            <pc:docMk/>
            <pc:sldMk cId="3777243531" sldId="270"/>
            <ac:spMk id="22" creationId="{696CDE8E-6A59-4480-8C10-78A961373F6E}"/>
          </ac:spMkLst>
        </pc:spChg>
        <pc:graphicFrameChg chg="add del mod modGraphic">
          <ac:chgData name="Ahmad, Farida B. (CDC/DDPHSS/NCHS/DVS)" userId="6f6a98eb-4e24-476f-8fde-e879f51cd581" providerId="ADAL" clId="{47806A15-F3CD-4A57-9AF8-48C528059B38}" dt="2022-02-08T01:42:49.602" v="302" actId="478"/>
          <ac:graphicFrameMkLst>
            <pc:docMk/>
            <pc:sldMk cId="3777243531" sldId="270"/>
            <ac:graphicFrameMk id="2" creationId="{E79467E0-D7F5-4E47-B933-A532642AFC16}"/>
          </ac:graphicFrameMkLst>
        </pc:graphicFrameChg>
        <pc:graphicFrameChg chg="add del mod">
          <ac:chgData name="Ahmad, Farida B. (CDC/DDPHSS/NCHS/DVS)" userId="6f6a98eb-4e24-476f-8fde-e879f51cd581" providerId="ADAL" clId="{47806A15-F3CD-4A57-9AF8-48C528059B38}" dt="2022-02-08T01:43:01.927" v="307"/>
          <ac:graphicFrameMkLst>
            <pc:docMk/>
            <pc:sldMk cId="3777243531" sldId="270"/>
            <ac:graphicFrameMk id="7" creationId="{93FB415D-5CC3-473B-9219-2EB31F0D35E9}"/>
          </ac:graphicFrameMkLst>
        </pc:graphicFrameChg>
        <pc:graphicFrameChg chg="add mod modGraphic">
          <ac:chgData name="Ahmad, Farida B. (CDC/DDPHSS/NCHS/DVS)" userId="6f6a98eb-4e24-476f-8fde-e879f51cd581" providerId="ADAL" clId="{47806A15-F3CD-4A57-9AF8-48C528059B38}" dt="2022-02-23T03:38:51.830" v="2446" actId="962"/>
          <ac:graphicFrameMkLst>
            <pc:docMk/>
            <pc:sldMk cId="3777243531" sldId="270"/>
            <ac:graphicFrameMk id="8" creationId="{222DD4E1-0839-45A1-82C4-7EADAA9D8624}"/>
          </ac:graphicFrameMkLst>
        </pc:graphicFrameChg>
      </pc:sldChg>
      <pc:sldChg chg="modSp mod">
        <pc:chgData name="Ahmad, Farida B. (CDC/DDPHSS/NCHS/DVS)" userId="6f6a98eb-4e24-476f-8fde-e879f51cd581" providerId="ADAL" clId="{47806A15-F3CD-4A57-9AF8-48C528059B38}" dt="2022-02-08T02:02:17.773" v="685" actId="403"/>
        <pc:sldMkLst>
          <pc:docMk/>
          <pc:sldMk cId="3983093702" sldId="271"/>
        </pc:sldMkLst>
        <pc:spChg chg="mod">
          <ac:chgData name="Ahmad, Farida B. (CDC/DDPHSS/NCHS/DVS)" userId="6f6a98eb-4e24-476f-8fde-e879f51cd581" providerId="ADAL" clId="{47806A15-F3CD-4A57-9AF8-48C528059B38}" dt="2022-02-08T02:02:17.773" v="685" actId="403"/>
          <ac:spMkLst>
            <pc:docMk/>
            <pc:sldMk cId="3983093702" sldId="271"/>
            <ac:spMk id="5" creationId="{69D5F0DB-F0D8-489F-AE6A-13333567245C}"/>
          </ac:spMkLst>
        </pc:spChg>
      </pc:sldChg>
      <pc:sldChg chg="modSp">
        <pc:chgData name="Ahmad, Farida B. (CDC/DDPHSS/NCHS/DVS)" userId="6f6a98eb-4e24-476f-8fde-e879f51cd581" providerId="ADAL" clId="{47806A15-F3CD-4A57-9AF8-48C528059B38}" dt="2022-02-08T02:22:05.682" v="1433" actId="962"/>
        <pc:sldMkLst>
          <pc:docMk/>
          <pc:sldMk cId="1324404376" sldId="272"/>
        </pc:sldMkLst>
        <pc:graphicFrameChg chg="mod">
          <ac:chgData name="Ahmad, Farida B. (CDC/DDPHSS/NCHS/DVS)" userId="6f6a98eb-4e24-476f-8fde-e879f51cd581" providerId="ADAL" clId="{47806A15-F3CD-4A57-9AF8-48C528059B38}" dt="2022-02-08T02:22:05.682" v="1433" actId="962"/>
          <ac:graphicFrameMkLst>
            <pc:docMk/>
            <pc:sldMk cId="1324404376" sldId="272"/>
            <ac:graphicFrameMk id="12" creationId="{00000000-0008-0000-0000-000002000000}"/>
          </ac:graphicFrameMkLst>
        </pc:graphicFrameChg>
      </pc:sldChg>
      <pc:sldChg chg="modSp mod">
        <pc:chgData name="Ahmad, Farida B. (CDC/DDPHSS/NCHS/DVS)" userId="6f6a98eb-4e24-476f-8fde-e879f51cd581" providerId="ADAL" clId="{47806A15-F3CD-4A57-9AF8-48C528059B38}" dt="2022-02-08T02:21:04.238" v="1386" actId="962"/>
        <pc:sldMkLst>
          <pc:docMk/>
          <pc:sldMk cId="3426471856" sldId="273"/>
        </pc:sldMkLst>
        <pc:spChg chg="mod">
          <ac:chgData name="Ahmad, Farida B. (CDC/DDPHSS/NCHS/DVS)" userId="6f6a98eb-4e24-476f-8fde-e879f51cd581" providerId="ADAL" clId="{47806A15-F3CD-4A57-9AF8-48C528059B38}" dt="2022-02-08T02:21:04.238" v="1386" actId="962"/>
          <ac:spMkLst>
            <pc:docMk/>
            <pc:sldMk cId="3426471856" sldId="273"/>
            <ac:spMk id="9" creationId="{73D7007E-FC02-4919-98A3-222B5766CCCE}"/>
          </ac:spMkLst>
        </pc:spChg>
        <pc:picChg chg="mod">
          <ac:chgData name="Ahmad, Farida B. (CDC/DDPHSS/NCHS/DVS)" userId="6f6a98eb-4e24-476f-8fde-e879f51cd581" providerId="ADAL" clId="{47806A15-F3CD-4A57-9AF8-48C528059B38}" dt="2022-02-08T02:20:57.906" v="1384" actId="962"/>
          <ac:picMkLst>
            <pc:docMk/>
            <pc:sldMk cId="3426471856" sldId="273"/>
            <ac:picMk id="8" creationId="{99C8D7C7-72B9-42E7-A95A-EB9ADBD5361B}"/>
          </ac:picMkLst>
        </pc:picChg>
        <pc:picChg chg="mod">
          <ac:chgData name="Ahmad, Farida B. (CDC/DDPHSS/NCHS/DVS)" userId="6f6a98eb-4e24-476f-8fde-e879f51cd581" providerId="ADAL" clId="{47806A15-F3CD-4A57-9AF8-48C528059B38}" dt="2022-02-08T02:21:00.617" v="1385" actId="962"/>
          <ac:picMkLst>
            <pc:docMk/>
            <pc:sldMk cId="3426471856" sldId="273"/>
            <ac:picMk id="14" creationId="{5032A343-A20D-4D7D-9921-E1B699CCEA5D}"/>
          </ac:picMkLst>
        </pc:picChg>
      </pc:sldChg>
      <pc:sldChg chg="modSp mod">
        <pc:chgData name="Ahmad, Farida B. (CDC/DDPHSS/NCHS/DVS)" userId="6f6a98eb-4e24-476f-8fde-e879f51cd581" providerId="ADAL" clId="{47806A15-F3CD-4A57-9AF8-48C528059B38}" dt="2022-02-08T02:19:03.188" v="1324" actId="962"/>
        <pc:sldMkLst>
          <pc:docMk/>
          <pc:sldMk cId="1721074359" sldId="274"/>
        </pc:sldMkLst>
        <pc:spChg chg="mod">
          <ac:chgData name="Ahmad, Farida B. (CDC/DDPHSS/NCHS/DVS)" userId="6f6a98eb-4e24-476f-8fde-e879f51cd581" providerId="ADAL" clId="{47806A15-F3CD-4A57-9AF8-48C528059B38}" dt="2022-02-08T02:18:50.339" v="1320" actId="962"/>
          <ac:spMkLst>
            <pc:docMk/>
            <pc:sldMk cId="1721074359" sldId="274"/>
            <ac:spMk id="11" creationId="{999E5D74-A014-40CA-A81D-0AC70F38F393}"/>
          </ac:spMkLst>
        </pc:spChg>
        <pc:picChg chg="mod">
          <ac:chgData name="Ahmad, Farida B. (CDC/DDPHSS/NCHS/DVS)" userId="6f6a98eb-4e24-476f-8fde-e879f51cd581" providerId="ADAL" clId="{47806A15-F3CD-4A57-9AF8-48C528059B38}" dt="2022-02-08T02:18:44.093" v="1319" actId="962"/>
          <ac:picMkLst>
            <pc:docMk/>
            <pc:sldMk cId="1721074359" sldId="274"/>
            <ac:picMk id="10" creationId="{F0CC4DE6-CDB9-4AA5-956F-2CB7FC187E2C}"/>
          </ac:picMkLst>
        </pc:picChg>
        <pc:picChg chg="mod">
          <ac:chgData name="Ahmad, Farida B. (CDC/DDPHSS/NCHS/DVS)" userId="6f6a98eb-4e24-476f-8fde-e879f51cd581" providerId="ADAL" clId="{47806A15-F3CD-4A57-9AF8-48C528059B38}" dt="2022-02-08T02:19:03.188" v="1324" actId="962"/>
          <ac:picMkLst>
            <pc:docMk/>
            <pc:sldMk cId="1721074359" sldId="274"/>
            <ac:picMk id="12" creationId="{6E7DB4A7-1619-4465-8700-F2190B36AFC2}"/>
          </ac:picMkLst>
        </pc:picChg>
      </pc:sldChg>
      <pc:sldChg chg="modSp mod">
        <pc:chgData name="Ahmad, Farida B. (CDC/DDPHSS/NCHS/DVS)" userId="6f6a98eb-4e24-476f-8fde-e879f51cd581" providerId="ADAL" clId="{47806A15-F3CD-4A57-9AF8-48C528059B38}" dt="2022-02-08T02:19:37.704" v="1382" actId="962"/>
        <pc:sldMkLst>
          <pc:docMk/>
          <pc:sldMk cId="3397441265" sldId="275"/>
        </pc:sldMkLst>
        <pc:spChg chg="mod">
          <ac:chgData name="Ahmad, Farida B. (CDC/DDPHSS/NCHS/DVS)" userId="6f6a98eb-4e24-476f-8fde-e879f51cd581" providerId="ADAL" clId="{47806A15-F3CD-4A57-9AF8-48C528059B38}" dt="2022-02-07T23:50:42.372" v="234" actId="14100"/>
          <ac:spMkLst>
            <pc:docMk/>
            <pc:sldMk cId="3397441265" sldId="275"/>
            <ac:spMk id="3" creationId="{0B434E8F-515C-46BC-AD9C-2B27D84068C8}"/>
          </ac:spMkLst>
        </pc:spChg>
        <pc:spChg chg="mod">
          <ac:chgData name="Ahmad, Farida B. (CDC/DDPHSS/NCHS/DVS)" userId="6f6a98eb-4e24-476f-8fde-e879f51cd581" providerId="ADAL" clId="{47806A15-F3CD-4A57-9AF8-48C528059B38}" dt="2022-02-08T02:19:34.183" v="1381" actId="962"/>
          <ac:spMkLst>
            <pc:docMk/>
            <pc:sldMk cId="3397441265" sldId="275"/>
            <ac:spMk id="9" creationId="{64569653-4523-40C2-BC56-AB7995B25708}"/>
          </ac:spMkLst>
        </pc:spChg>
        <pc:picChg chg="mod">
          <ac:chgData name="Ahmad, Farida B. (CDC/DDPHSS/NCHS/DVS)" userId="6f6a98eb-4e24-476f-8fde-e879f51cd581" providerId="ADAL" clId="{47806A15-F3CD-4A57-9AF8-48C528059B38}" dt="2022-02-08T02:19:25.604" v="1380" actId="962"/>
          <ac:picMkLst>
            <pc:docMk/>
            <pc:sldMk cId="3397441265" sldId="275"/>
            <ac:picMk id="7" creationId="{6818BDAA-C1F7-40CB-903D-D129DC43F2F8}"/>
          </ac:picMkLst>
        </pc:picChg>
        <pc:picChg chg="mod">
          <ac:chgData name="Ahmad, Farida B. (CDC/DDPHSS/NCHS/DVS)" userId="6f6a98eb-4e24-476f-8fde-e879f51cd581" providerId="ADAL" clId="{47806A15-F3CD-4A57-9AF8-48C528059B38}" dt="2022-02-08T02:19:37.704" v="1382" actId="962"/>
          <ac:picMkLst>
            <pc:docMk/>
            <pc:sldMk cId="3397441265" sldId="275"/>
            <ac:picMk id="11" creationId="{57D9F0C5-7093-4542-A67B-4EE28EBF4BD6}"/>
          </ac:picMkLst>
        </pc:picChg>
      </pc:sldChg>
      <pc:sldChg chg="del">
        <pc:chgData name="Ahmad, Farida B. (CDC/DDPHSS/NCHS/DVS)" userId="6f6a98eb-4e24-476f-8fde-e879f51cd581" providerId="ADAL" clId="{47806A15-F3CD-4A57-9AF8-48C528059B38}" dt="2022-02-08T01:56:03.998" v="434" actId="47"/>
        <pc:sldMkLst>
          <pc:docMk/>
          <pc:sldMk cId="3591989486" sldId="276"/>
        </pc:sldMkLst>
      </pc:sldChg>
      <pc:sldChg chg="del">
        <pc:chgData name="Ahmad, Farida B. (CDC/DDPHSS/NCHS/DVS)" userId="6f6a98eb-4e24-476f-8fde-e879f51cd581" providerId="ADAL" clId="{47806A15-F3CD-4A57-9AF8-48C528059B38}" dt="2022-02-08T01:56:11.212" v="436" actId="47"/>
        <pc:sldMkLst>
          <pc:docMk/>
          <pc:sldMk cId="957879354" sldId="277"/>
        </pc:sldMkLst>
      </pc:sldChg>
      <pc:sldChg chg="del">
        <pc:chgData name="Ahmad, Farida B. (CDC/DDPHSS/NCHS/DVS)" userId="6f6a98eb-4e24-476f-8fde-e879f51cd581" providerId="ADAL" clId="{47806A15-F3CD-4A57-9AF8-48C528059B38}" dt="2022-02-08T01:56:15.584" v="437" actId="47"/>
        <pc:sldMkLst>
          <pc:docMk/>
          <pc:sldMk cId="942918683" sldId="278"/>
        </pc:sldMkLst>
      </pc:sldChg>
      <pc:sldChg chg="add del">
        <pc:chgData name="Ahmad, Farida B. (CDC/DDPHSS/NCHS/DVS)" userId="6f6a98eb-4e24-476f-8fde-e879f51cd581" providerId="ADAL" clId="{47806A15-F3CD-4A57-9AF8-48C528059B38}" dt="2022-02-08T02:02:39.648" v="688" actId="2696"/>
        <pc:sldMkLst>
          <pc:docMk/>
          <pc:sldMk cId="162401763" sldId="279"/>
        </pc:sldMkLst>
      </pc:sldChg>
      <pc:sldChg chg="del">
        <pc:chgData name="Ahmad, Farida B. (CDC/DDPHSS/NCHS/DVS)" userId="6f6a98eb-4e24-476f-8fde-e879f51cd581" providerId="ADAL" clId="{47806A15-F3CD-4A57-9AF8-48C528059B38}" dt="2022-02-08T02:02:28.498" v="686" actId="2696"/>
        <pc:sldMkLst>
          <pc:docMk/>
          <pc:sldMk cId="1467792284" sldId="279"/>
        </pc:sldMkLst>
      </pc:sldChg>
      <pc:sldChg chg="add del">
        <pc:chgData name="Ahmad, Farida B. (CDC/DDPHSS/NCHS/DVS)" userId="6f6a98eb-4e24-476f-8fde-e879f51cd581" providerId="ADAL" clId="{47806A15-F3CD-4A57-9AF8-48C528059B38}" dt="2022-02-08T02:20:14.745" v="1383" actId="47"/>
        <pc:sldMkLst>
          <pc:docMk/>
          <pc:sldMk cId="3418580730" sldId="279"/>
        </pc:sldMkLst>
      </pc:sldChg>
      <pc:sldChg chg="addSp delSp modSp new mod modClrScheme chgLayout">
        <pc:chgData name="Ahmad, Farida B. (CDC/DDPHSS/NCHS/DVS)" userId="6f6a98eb-4e24-476f-8fde-e879f51cd581" providerId="ADAL" clId="{47806A15-F3CD-4A57-9AF8-48C528059B38}" dt="2022-02-08T13:49:56.446" v="1468" actId="21"/>
        <pc:sldMkLst>
          <pc:docMk/>
          <pc:sldMk cId="420592984" sldId="280"/>
        </pc:sldMkLst>
        <pc:spChg chg="del mod ord">
          <ac:chgData name="Ahmad, Farida B. (CDC/DDPHSS/NCHS/DVS)" userId="6f6a98eb-4e24-476f-8fde-e879f51cd581" providerId="ADAL" clId="{47806A15-F3CD-4A57-9AF8-48C528059B38}" dt="2022-02-08T02:03:49.207" v="692" actId="700"/>
          <ac:spMkLst>
            <pc:docMk/>
            <pc:sldMk cId="420592984" sldId="280"/>
            <ac:spMk id="2" creationId="{25B23504-106E-4A3D-85F0-755798470F83}"/>
          </ac:spMkLst>
        </pc:spChg>
        <pc:spChg chg="add mod ord">
          <ac:chgData name="Ahmad, Farida B. (CDC/DDPHSS/NCHS/DVS)" userId="6f6a98eb-4e24-476f-8fde-e879f51cd581" providerId="ADAL" clId="{47806A15-F3CD-4A57-9AF8-48C528059B38}" dt="2022-02-08T02:14:32.586" v="955" actId="20577"/>
          <ac:spMkLst>
            <pc:docMk/>
            <pc:sldMk cId="420592984" sldId="280"/>
            <ac:spMk id="3" creationId="{417AF041-0BAB-40B6-A59E-301C5A11366C}"/>
          </ac:spMkLst>
        </pc:spChg>
        <pc:spChg chg="add mod ord">
          <ac:chgData name="Ahmad, Farida B. (CDC/DDPHSS/NCHS/DVS)" userId="6f6a98eb-4e24-476f-8fde-e879f51cd581" providerId="ADAL" clId="{47806A15-F3CD-4A57-9AF8-48C528059B38}" dt="2022-02-08T13:49:56.446" v="1468" actId="21"/>
          <ac:spMkLst>
            <pc:docMk/>
            <pc:sldMk cId="420592984" sldId="280"/>
            <ac:spMk id="4" creationId="{1BBA0505-5FF8-4F28-908E-E504F71113BA}"/>
          </ac:spMkLst>
        </pc:spChg>
        <pc:spChg chg="add del mod ord">
          <ac:chgData name="Ahmad, Farida B. (CDC/DDPHSS/NCHS/DVS)" userId="6f6a98eb-4e24-476f-8fde-e879f51cd581" providerId="ADAL" clId="{47806A15-F3CD-4A57-9AF8-48C528059B38}" dt="2022-02-08T02:12:29.552" v="710"/>
          <ac:spMkLst>
            <pc:docMk/>
            <pc:sldMk cId="420592984" sldId="280"/>
            <ac:spMk id="5" creationId="{67E56CA9-49A7-4F25-A1FC-1E5C544E05DB}"/>
          </ac:spMkLst>
        </pc:spChg>
        <pc:spChg chg="add del mod">
          <ac:chgData name="Ahmad, Farida B. (CDC/DDPHSS/NCHS/DVS)" userId="6f6a98eb-4e24-476f-8fde-e879f51cd581" providerId="ADAL" clId="{47806A15-F3CD-4A57-9AF8-48C528059B38}" dt="2022-02-08T02:13:25.006" v="937" actId="478"/>
          <ac:spMkLst>
            <pc:docMk/>
            <pc:sldMk cId="420592984" sldId="280"/>
            <ac:spMk id="8" creationId="{0DD40B0D-00FD-469A-9617-0134DD3E9DCC}"/>
          </ac:spMkLst>
        </pc:spChg>
        <pc:picChg chg="add del mod">
          <ac:chgData name="Ahmad, Farida B. (CDC/DDPHSS/NCHS/DVS)" userId="6f6a98eb-4e24-476f-8fde-e879f51cd581" providerId="ADAL" clId="{47806A15-F3CD-4A57-9AF8-48C528059B38}" dt="2022-02-08T02:13:22.228" v="936" actId="478"/>
          <ac:picMkLst>
            <pc:docMk/>
            <pc:sldMk cId="420592984" sldId="280"/>
            <ac:picMk id="6" creationId="{4ECB641E-5F64-4C38-9DE5-1DD226B94914}"/>
          </ac:picMkLst>
        </pc:picChg>
      </pc:sldChg>
      <pc:sldChg chg="addSp delSp modSp new mod setBg">
        <pc:chgData name="Ahmad, Farida B. (CDC/DDPHSS/NCHS/DVS)" userId="6f6a98eb-4e24-476f-8fde-e879f51cd581" providerId="ADAL" clId="{47806A15-F3CD-4A57-9AF8-48C528059B38}" dt="2022-02-08T14:06:24.690" v="2285" actId="962"/>
        <pc:sldMkLst>
          <pc:docMk/>
          <pc:sldMk cId="4217349911" sldId="281"/>
        </pc:sldMkLst>
        <pc:spChg chg="mod">
          <ac:chgData name="Ahmad, Farida B. (CDC/DDPHSS/NCHS/DVS)" userId="6f6a98eb-4e24-476f-8fde-e879f51cd581" providerId="ADAL" clId="{47806A15-F3CD-4A57-9AF8-48C528059B38}" dt="2022-02-08T14:06:08.630" v="2284" actId="108"/>
          <ac:spMkLst>
            <pc:docMk/>
            <pc:sldMk cId="4217349911" sldId="281"/>
            <ac:spMk id="2" creationId="{0C4C6D04-13F8-4A9F-A4D9-B74E6CD33D76}"/>
          </ac:spMkLst>
        </pc:spChg>
        <pc:spChg chg="mod">
          <ac:chgData name="Ahmad, Farida B. (CDC/DDPHSS/NCHS/DVS)" userId="6f6a98eb-4e24-476f-8fde-e879f51cd581" providerId="ADAL" clId="{47806A15-F3CD-4A57-9AF8-48C528059B38}" dt="2022-02-08T14:05:45.572" v="2282" actId="403"/>
          <ac:spMkLst>
            <pc:docMk/>
            <pc:sldMk cId="4217349911" sldId="281"/>
            <ac:spMk id="3" creationId="{84490D1C-25D5-4B15-A37F-E2AC55C5B4AD}"/>
          </ac:spMkLst>
        </pc:spChg>
        <pc:spChg chg="del">
          <ac:chgData name="Ahmad, Farida B. (CDC/DDPHSS/NCHS/DVS)" userId="6f6a98eb-4e24-476f-8fde-e879f51cd581" providerId="ADAL" clId="{47806A15-F3CD-4A57-9AF8-48C528059B38}" dt="2022-02-08T13:50:19.053" v="1477" actId="478"/>
          <ac:spMkLst>
            <pc:docMk/>
            <pc:sldMk cId="4217349911" sldId="281"/>
            <ac:spMk id="4" creationId="{66C1C30A-D9CE-40C2-8B72-A4FC6F6F0EBC}"/>
          </ac:spMkLst>
        </pc:spChg>
        <pc:spChg chg="add">
          <ac:chgData name="Ahmad, Farida B. (CDC/DDPHSS/NCHS/DVS)" userId="6f6a98eb-4e24-476f-8fde-e879f51cd581" providerId="ADAL" clId="{47806A15-F3CD-4A57-9AF8-48C528059B38}" dt="2022-02-08T14:05:30.578" v="2278" actId="26606"/>
          <ac:spMkLst>
            <pc:docMk/>
            <pc:sldMk cId="4217349911" sldId="281"/>
            <ac:spMk id="8" creationId="{59A309A7-1751-4ABE-A3C1-EEC40366AD89}"/>
          </ac:spMkLst>
        </pc:spChg>
        <pc:spChg chg="add">
          <ac:chgData name="Ahmad, Farida B. (CDC/DDPHSS/NCHS/DVS)" userId="6f6a98eb-4e24-476f-8fde-e879f51cd581" providerId="ADAL" clId="{47806A15-F3CD-4A57-9AF8-48C528059B38}" dt="2022-02-08T14:05:30.578" v="2278" actId="26606"/>
          <ac:spMkLst>
            <pc:docMk/>
            <pc:sldMk cId="4217349911" sldId="281"/>
            <ac:spMk id="9" creationId="{967D8EB6-EAE1-4F9C-B398-83321E287204}"/>
          </ac:spMkLst>
        </pc:spChg>
        <pc:spChg chg="add del">
          <ac:chgData name="Ahmad, Farida B. (CDC/DDPHSS/NCHS/DVS)" userId="6f6a98eb-4e24-476f-8fde-e879f51cd581" providerId="ADAL" clId="{47806A15-F3CD-4A57-9AF8-48C528059B38}" dt="2022-02-08T14:05:22.062" v="2277" actId="26606"/>
          <ac:spMkLst>
            <pc:docMk/>
            <pc:sldMk cId="4217349911" sldId="281"/>
            <ac:spMk id="11" creationId="{91F32EBA-ED97-466E-8CFA-8382584155D0}"/>
          </ac:spMkLst>
        </pc:spChg>
        <pc:spChg chg="add del">
          <ac:chgData name="Ahmad, Farida B. (CDC/DDPHSS/NCHS/DVS)" userId="6f6a98eb-4e24-476f-8fde-e879f51cd581" providerId="ADAL" clId="{47806A15-F3CD-4A57-9AF8-48C528059B38}" dt="2022-02-08T14:05:22.062" v="2277" actId="26606"/>
          <ac:spMkLst>
            <pc:docMk/>
            <pc:sldMk cId="4217349911" sldId="281"/>
            <ac:spMk id="13" creationId="{62A38935-BB53-4DF7-A56E-48DD25B685D7}"/>
          </ac:spMkLst>
        </pc:spChg>
        <pc:picChg chg="add mod">
          <ac:chgData name="Ahmad, Farida B. (CDC/DDPHSS/NCHS/DVS)" userId="6f6a98eb-4e24-476f-8fde-e879f51cd581" providerId="ADAL" clId="{47806A15-F3CD-4A57-9AF8-48C528059B38}" dt="2022-02-08T14:06:24.690" v="2285" actId="962"/>
          <ac:picMkLst>
            <pc:docMk/>
            <pc:sldMk cId="4217349911" sldId="281"/>
            <ac:picMk id="6" creationId="{C6D0F817-657D-460F-8869-D75716DA0388}"/>
          </ac:picMkLst>
        </pc:picChg>
      </pc:sldChg>
      <pc:sldChg chg="delSp modSp new mod">
        <pc:chgData name="Ahmad, Farida B. (CDC/DDPHSS/NCHS/DVS)" userId="6f6a98eb-4e24-476f-8fde-e879f51cd581" providerId="ADAL" clId="{47806A15-F3CD-4A57-9AF8-48C528059B38}" dt="2022-02-08T14:04:10.220" v="2243" actId="2710"/>
        <pc:sldMkLst>
          <pc:docMk/>
          <pc:sldMk cId="3715912294" sldId="282"/>
        </pc:sldMkLst>
        <pc:spChg chg="mod">
          <ac:chgData name="Ahmad, Farida B. (CDC/DDPHSS/NCHS/DVS)" userId="6f6a98eb-4e24-476f-8fde-e879f51cd581" providerId="ADAL" clId="{47806A15-F3CD-4A57-9AF8-48C528059B38}" dt="2022-02-08T14:02:03.628" v="2133" actId="20577"/>
          <ac:spMkLst>
            <pc:docMk/>
            <pc:sldMk cId="3715912294" sldId="282"/>
            <ac:spMk id="2" creationId="{E7AE0152-59C2-466B-9CBD-A227492981C2}"/>
          </ac:spMkLst>
        </pc:spChg>
        <pc:spChg chg="mod">
          <ac:chgData name="Ahmad, Farida B. (CDC/DDPHSS/NCHS/DVS)" userId="6f6a98eb-4e24-476f-8fde-e879f51cd581" providerId="ADAL" clId="{47806A15-F3CD-4A57-9AF8-48C528059B38}" dt="2022-02-08T14:04:10.220" v="2243" actId="2710"/>
          <ac:spMkLst>
            <pc:docMk/>
            <pc:sldMk cId="3715912294" sldId="282"/>
            <ac:spMk id="3" creationId="{86FE769B-0400-4A80-80FD-DD00399F5BDE}"/>
          </ac:spMkLst>
        </pc:spChg>
        <pc:spChg chg="del">
          <ac:chgData name="Ahmad, Farida B. (CDC/DDPHSS/NCHS/DVS)" userId="6f6a98eb-4e24-476f-8fde-e879f51cd581" providerId="ADAL" clId="{47806A15-F3CD-4A57-9AF8-48C528059B38}" dt="2022-02-08T14:00:14.480" v="1879" actId="478"/>
          <ac:spMkLst>
            <pc:docMk/>
            <pc:sldMk cId="3715912294" sldId="282"/>
            <ac:spMk id="4" creationId="{598E3E93-F5F1-4FD6-930F-4CC6052C5E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HI0\AppData\Local\Microsoft\Windows\INetCache\Content.Outlook\6K0OBJY7\Graph2021_De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Years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Data!$A$1:$A$11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  <c:extLst/>
            </c:numRef>
          </c:cat>
          <c:val>
            <c:numRef>
              <c:f>Data!$B$1:$B$11</c:f>
              <c:numCache>
                <c:formatCode>General</c:formatCode>
                <c:ptCount val="10"/>
                <c:pt idx="0">
                  <c:v>10.6</c:v>
                </c:pt>
                <c:pt idx="1">
                  <c:v>14</c:v>
                </c:pt>
                <c:pt idx="2">
                  <c:v>17.600000000000001</c:v>
                </c:pt>
                <c:pt idx="3">
                  <c:v>26.9</c:v>
                </c:pt>
                <c:pt idx="4">
                  <c:v>35.9</c:v>
                </c:pt>
                <c:pt idx="5">
                  <c:v>43.9</c:v>
                </c:pt>
                <c:pt idx="6">
                  <c:v>52.3</c:v>
                </c:pt>
                <c:pt idx="7">
                  <c:v>59.1</c:v>
                </c:pt>
                <c:pt idx="8">
                  <c:v>60.7</c:v>
                </c:pt>
                <c:pt idx="9">
                  <c:v>66.8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013-4648-993B-215B952E0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0"/>
        <c:axId val="111300864"/>
        <c:axId val="154163296"/>
      </c:barChart>
      <c:lineChart>
        <c:grouping val="standard"/>
        <c:varyColors val="0"/>
        <c:ser>
          <c:idx val="1"/>
          <c:order val="1"/>
          <c:tx>
            <c:v>Target</c:v>
          </c:tx>
          <c:spPr>
            <a:ln>
              <a:solidFill>
                <a:srgbClr val="E20000"/>
              </a:solidFill>
            </a:ln>
          </c:spPr>
          <c:marker>
            <c:symbol val="none"/>
          </c:marker>
          <c:cat>
            <c:numRef>
              <c:f>Data!$A$1:$A$10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  <c:extLst/>
            </c:numRef>
          </c:cat>
          <c:val>
            <c:numRef>
              <c:f>Data!$C$1:$C$11</c:f>
              <c:numCache>
                <c:formatCode>General</c:formatCode>
                <c:ptCount val="10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9013-4648-993B-215B952E0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161728"/>
        <c:axId val="154163688"/>
      </c:lineChart>
      <c:catAx>
        <c:axId val="111300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Year of Death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54163296"/>
        <c:crosses val="autoZero"/>
        <c:auto val="1"/>
        <c:lblAlgn val="ctr"/>
        <c:lblOffset val="100"/>
        <c:noMultiLvlLbl val="0"/>
      </c:catAx>
      <c:valAx>
        <c:axId val="154163296"/>
        <c:scaling>
          <c:orientation val="minMax"/>
          <c:max val="1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200"/>
            </a:pPr>
            <a:endParaRPr lang="en-US"/>
          </a:p>
        </c:txPr>
        <c:crossAx val="111300864"/>
        <c:crosses val="autoZero"/>
        <c:crossBetween val="between"/>
        <c:majorUnit val="10"/>
      </c:valAx>
      <c:valAx>
        <c:axId val="15416368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54161728"/>
        <c:crosses val="max"/>
        <c:crossBetween val="midCat"/>
      </c:valAx>
      <c:catAx>
        <c:axId val="154161728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solidFill>
            <a:schemeClr val="bg1"/>
          </a:solidFill>
          <a:ln>
            <a:solidFill>
              <a:schemeClr val="bg1"/>
            </a:solidFill>
          </a:ln>
        </c:spPr>
        <c:crossAx val="154163688"/>
        <c:crosses val="max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43196805458025739"/>
          <c:y val="0.9175946372631687"/>
          <c:w val="0.21245646803853982"/>
          <c:h val="6.66262733021120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CD410-5E2E-4080-A893-907D31D22CB3}" type="doc">
      <dgm:prSet loTypeId="urn:microsoft.com/office/officeart/2017/3/layout/HorizontalLabelsTimeline" loCatId="other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23FB80-F2BD-4DDE-80B1-76F84FE09A02}">
      <dgm:prSet phldrT="[Text]" custT="1"/>
      <dgm:spPr>
        <a:xfrm>
          <a:off x="165996" y="1405509"/>
          <a:ext cx="2434621" cy="544068"/>
        </a:xfrm>
        <a:prstGeom prst="rect">
          <a:avLst/>
        </a:prstGeom>
        <a:solidFill>
          <a:srgbClr val="006859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pPr>
            <a:defRPr b="1"/>
          </a:pPr>
          <a:r>
            <a:rPr lang="en-US" sz="2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2015</a:t>
          </a:r>
          <a:endParaRPr lang="en-US" sz="2000" b="1" dirty="0">
            <a:solidFill>
              <a:schemeClr val="bg1"/>
            </a:solidFill>
            <a:latin typeface="Tahoma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9B1CA3FF-D252-4AF5-8F50-CFC93ACA9175}" type="parTrans" cxnId="{5BF3B7B1-A779-4E2D-8625-77DE0CA38FE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BE862E1-9761-4AA7-AA00-BD79FA3B27DD}" type="sibTrans" cxnId="{5BF3B7B1-A779-4E2D-8625-77DE0CA38FE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45E128E-7700-4C91-9411-CDD1DCA94D67}">
      <dgm:prSet phldrT="[Text]" custT="1"/>
      <dgm:spPr>
        <a:xfrm>
          <a:off x="165996" y="634675"/>
          <a:ext cx="2434621" cy="770833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Quarterly Provisional Estimates, State and National Provisional Counts</a:t>
          </a: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B4D95EBA-0423-4AFA-B379-E030341B1F23}" type="parTrans" cxnId="{68D35F9D-DABF-4E5A-94D4-F988D8E84907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963BA97-D4C5-477B-9B0D-68DB38F61579}" type="sibTrans" cxnId="{68D35F9D-DABF-4E5A-94D4-F988D8E84907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DC4903D-31E8-4ED6-875F-63877788B702}">
      <dgm:prSet phldrT="[Text]" custT="1"/>
      <dgm:spPr>
        <a:xfrm>
          <a:off x="7082535" y="2584323"/>
          <a:ext cx="2434621" cy="544068"/>
        </a:xfrm>
        <a:prstGeom prst="rect">
          <a:avLst/>
        </a:prstGeom>
        <a:solidFill>
          <a:srgbClr val="695E4A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pPr>
            <a:defRPr b="1"/>
          </a:pPr>
          <a:r>
            <a:rPr lang="en-US" sz="2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2020</a:t>
          </a:r>
          <a:endParaRPr lang="en-US" sz="2000" b="1" dirty="0">
            <a:solidFill>
              <a:schemeClr val="bg1"/>
            </a:solidFill>
            <a:latin typeface="Tahoma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A18F8C20-9A13-44DB-9E45-C2DE49ACE5D9}" type="parTrans" cxnId="{A319CB69-6926-431D-A805-EACBFA83FA6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BFDEA83-93E5-4D72-A672-078838B258F5}" type="sibTrans" cxnId="{A319CB69-6926-431D-A805-EACBFA83FA6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9FB790A-3E33-4887-962E-7206A01AD84F}">
      <dgm:prSet phldrT="[Text]" custT="1"/>
      <dgm:spPr>
        <a:xfrm>
          <a:off x="7082535" y="3128391"/>
          <a:ext cx="2434621" cy="9250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COVID-19 Surveillance and release of daily counts, Expanded Quarterly Provisional Estimates</a:t>
          </a: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2E34BE83-4A83-4B5F-8976-D4AC57FE5007}" type="parTrans" cxnId="{607143D0-C26B-448B-8E8C-A8A46198F0C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18338C2-0675-4B1C-898F-3D939F41C34C}" type="sibTrans" cxnId="{607143D0-C26B-448B-8E8C-A8A46198F0C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8A93A940-284B-49B0-9D89-5FA2B3B3C7E5}">
      <dgm:prSet phldrT="[Text]" custT="1"/>
      <dgm:spPr>
        <a:xfrm>
          <a:off x="8465843" y="1405509"/>
          <a:ext cx="2434621" cy="544068"/>
        </a:xfrm>
        <a:prstGeom prst="rect">
          <a:avLst/>
        </a:prstGeom>
        <a:solidFill>
          <a:srgbClr val="17468F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pPr>
            <a:defRPr b="1"/>
          </a:pPr>
          <a:r>
            <a:rPr lang="en-US" sz="2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2021</a:t>
          </a:r>
          <a:endParaRPr lang="en-US" sz="2000" b="1" dirty="0">
            <a:solidFill>
              <a:schemeClr val="bg1"/>
            </a:solidFill>
            <a:latin typeface="Tahoma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CD96219D-3688-4138-ACC9-901ED9FEACCC}" type="parTrans" cxnId="{982D7B44-1518-4DD0-82D4-8A3901DD95E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0447E4A-3C15-4884-AEBE-804149EBD331}" type="sibTrans" cxnId="{982D7B44-1518-4DD0-82D4-8A3901DD95E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BA5F3BE-D53A-42E0-A7FE-674B99BD07E6}">
      <dgm:prSet phldrT="[Text]" custT="1"/>
      <dgm:spPr>
        <a:xfrm>
          <a:off x="8465843" y="0"/>
          <a:ext cx="2434621" cy="1405509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Provisional</a:t>
          </a:r>
          <a:r>
            <a:rPr lang="en-US" sz="1600" i="1" kern="1200" baseline="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 County-level Drug Overdose Death Counts, </a:t>
          </a: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Early Model-based Provisional Estimates, </a:t>
          </a:r>
          <a:r>
            <a:rPr lang="en-US" sz="1600" b="1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Provisional Data released on WONDER</a:t>
          </a:r>
          <a:endParaRPr lang="en-US" sz="1600" b="1" i="1" kern="1200" baseline="0" dirty="0">
            <a:solidFill>
              <a:sysClr val="windowText" lastClr="000000"/>
            </a:solidFill>
            <a:latin typeface="Times New Roman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9484BBA1-86EE-4AA2-B94A-A26EED0EFB1E}" type="parTrans" cxnId="{6AEB3B94-8522-4F42-A6BC-BC55C5AED92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8C67DB7-8AA6-454C-83AE-A16B3B9F45FF}" type="sibTrans" cxnId="{6AEB3B94-8522-4F42-A6BC-BC55C5AED92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01D5F9E-ABC5-4560-ACB4-E6CFBC60BFF2}">
      <dgm:prSet custT="1"/>
      <dgm:spPr>
        <a:xfrm>
          <a:off x="1549304" y="2584323"/>
          <a:ext cx="2434621" cy="544068"/>
        </a:xfrm>
        <a:prstGeom prst="rect">
          <a:avLst/>
        </a:prstGeom>
        <a:solidFill>
          <a:srgbClr val="018BB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pPr>
            <a:defRPr b="1"/>
          </a:pPr>
          <a:r>
            <a:rPr lang="en-US" sz="2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2016</a:t>
          </a:r>
          <a:endParaRPr lang="en-US" sz="2000" b="1" dirty="0">
            <a:solidFill>
              <a:schemeClr val="bg1"/>
            </a:solidFill>
            <a:latin typeface="Tahoma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FEAC3315-4B36-4E3C-89B3-70A50C7F13CC}" type="parTrans" cxnId="{4B61AF65-3991-4A24-9475-D4AA0127738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36ABC0D0-B41E-401C-840C-2AFBE73989B4}" type="sibTrans" cxnId="{4B61AF65-3991-4A24-9475-D4AA0127738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54D56AF-0D14-43A4-A4AA-2274946C5116}">
      <dgm:prSet custT="1"/>
      <dgm:spPr>
        <a:xfrm>
          <a:off x="2932612" y="1405509"/>
          <a:ext cx="2434621" cy="544068"/>
        </a:xfrm>
        <a:prstGeom prst="rect">
          <a:avLst/>
        </a:prstGeom>
        <a:solidFill>
          <a:srgbClr val="CF6F19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pPr>
            <a:defRPr b="1"/>
          </a:pPr>
          <a:r>
            <a:rPr lang="en-US" sz="2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2017</a:t>
          </a:r>
          <a:endParaRPr lang="en-US" sz="2000" b="1" dirty="0">
            <a:solidFill>
              <a:schemeClr val="bg1"/>
            </a:solidFill>
            <a:latin typeface="Tahoma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340931FA-0A09-49B9-99A7-6650F93FDC08}" type="parTrans" cxnId="{5A3B2130-5035-4E61-92B1-343AA432C9D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511F28C0-50D9-4CBB-862C-2AD0ACC17105}" type="sibTrans" cxnId="{5A3B2130-5035-4E61-92B1-343AA432C9D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3280BE73-5C4D-4941-9102-E5930904556F}">
      <dgm:prSet custT="1"/>
      <dgm:spPr>
        <a:xfrm>
          <a:off x="2932612" y="857360"/>
          <a:ext cx="2434621" cy="548148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Provisional Monthly Drug Overdose Death Report</a:t>
          </a: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596FE3BE-79D4-47E4-8416-EDF8385B1DE9}" type="parTrans" cxnId="{B9B38C7F-D679-4A39-B742-6501D396104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8E22D1FB-CF90-47F0-B06E-C66C75D54226}" type="sibTrans" cxnId="{B9B38C7F-D679-4A39-B742-6501D396104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7BE8E0B-496B-44FC-825E-C2A10D821DC9}">
      <dgm:prSet custT="1"/>
      <dgm:spPr>
        <a:xfrm>
          <a:off x="1549304" y="3128391"/>
          <a:ext cx="2434621" cy="9250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Vital Statistics Rapid Release Report on Timeliness, FluView Interactive switches to using NCHS Death Data</a:t>
          </a: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26C37286-A207-4C3A-8F03-B64C4EB72DB8}" type="parTrans" cxnId="{47F4D29A-7D65-4C2F-8677-61780F0F111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58C30B8-1EDE-458F-9BAB-BD0E5C8E1BF9}" type="sibTrans" cxnId="{47F4D29A-7D65-4C2F-8677-61780F0F111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1827863D-2FA1-48D1-81C4-0E7D31ADB47E}">
      <dgm:prSet custT="1"/>
      <dgm:spPr>
        <a:xfrm>
          <a:off x="4315920" y="2584323"/>
          <a:ext cx="2434621" cy="544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defRPr b="1"/>
          </a:pPr>
          <a:endParaRPr lang="en-US" sz="1200" b="1" i="1" kern="1200" dirty="0">
            <a:solidFill>
              <a:sysClr val="windowText" lastClr="000000"/>
            </a:solidFill>
            <a:latin typeface="Times New Roman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D0D7EB30-49F6-43D6-AF40-1B9302B3ADF0}" type="sibTrans" cxnId="{7749B4AD-5089-49E7-8F6B-1B2382C9B50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426C98F-7250-4E9E-84CB-E9FC83F8CB06}" type="parTrans" cxnId="{7749B4AD-5089-49E7-8F6B-1B2382C9B50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59C9EB4-4836-41EA-88FC-E68E29755DEF}">
      <dgm:prSet custT="1"/>
      <dgm:spPr>
        <a:xfrm>
          <a:off x="5699227" y="1409876"/>
          <a:ext cx="2434621" cy="54296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defRPr b="1"/>
          </a:pPr>
          <a:endParaRPr lang="en-US" sz="2000" b="1" dirty="0">
            <a:solidFill>
              <a:sysClr val="windowText" lastClr="000000"/>
            </a:solidFill>
            <a:latin typeface="Tahoma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62C75627-0A71-4E35-B62B-749D8AB3C189}" type="sibTrans" cxnId="{C2A8B52A-540B-46B5-A43B-27FAF06A13E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486CA18-5D6B-49AD-B92C-52313E993EC5}" type="parTrans" cxnId="{C2A8B52A-540B-46B5-A43B-27FAF06A13E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87CC7BD-79EF-4A0F-BDD3-809BFA49E6BE}" type="pres">
      <dgm:prSet presAssocID="{FF3CD410-5E2E-4080-A893-907D31D22CB3}" presName="root" presStyleCnt="0">
        <dgm:presLayoutVars>
          <dgm:chMax/>
          <dgm:chPref/>
          <dgm:animLvl val="lvl"/>
        </dgm:presLayoutVars>
      </dgm:prSet>
      <dgm:spPr/>
    </dgm:pt>
    <dgm:pt modelId="{6168B371-2815-4661-9209-F8A29814ADCC}" type="pres">
      <dgm:prSet presAssocID="{FF3CD410-5E2E-4080-A893-907D31D22CB3}" presName="divider" presStyleLbl="fgAcc1" presStyleIdx="0" presStyleCnt="1"/>
      <dgm:spPr>
        <a:xfrm>
          <a:off x="0" y="2266950"/>
          <a:ext cx="11066462" cy="0"/>
        </a:xfrm>
        <a:prstGeom prst="lin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808080"/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4C5F54B5-504F-4069-AF1D-9A370FBD268C}" type="pres">
      <dgm:prSet presAssocID="{FF3CD410-5E2E-4080-A893-907D31D22CB3}" presName="nodes" presStyleCnt="0">
        <dgm:presLayoutVars>
          <dgm:chMax/>
          <dgm:chPref/>
          <dgm:animLvl val="lvl"/>
        </dgm:presLayoutVars>
      </dgm:prSet>
      <dgm:spPr/>
    </dgm:pt>
    <dgm:pt modelId="{34539F78-7536-446A-B749-4315D26F2C4E}" type="pres">
      <dgm:prSet presAssocID="{D423FB80-F2BD-4DDE-80B1-76F84FE09A02}" presName="composite" presStyleCnt="0"/>
      <dgm:spPr/>
    </dgm:pt>
    <dgm:pt modelId="{64E37A6A-8F95-4F28-92FC-1FE8089D7DAF}" type="pres">
      <dgm:prSet presAssocID="{D423FB80-F2BD-4DDE-80B1-76F84FE09A02}" presName="L1TextContainer" presStyleLbl="alignNode1" presStyleIdx="0" presStyleCnt="7">
        <dgm:presLayoutVars>
          <dgm:chMax val="1"/>
          <dgm:chPref val="1"/>
          <dgm:bulletEnabled val="1"/>
        </dgm:presLayoutVars>
      </dgm:prSet>
      <dgm:spPr/>
    </dgm:pt>
    <dgm:pt modelId="{301B11E7-9AB9-40DA-A950-87C47281308D}" type="pres">
      <dgm:prSet presAssocID="{D423FB80-F2BD-4DDE-80B1-76F84FE09A02}" presName="L2TextContainerWrapper" presStyleCnt="0">
        <dgm:presLayoutVars>
          <dgm:bulletEnabled val="1"/>
        </dgm:presLayoutVars>
      </dgm:prSet>
      <dgm:spPr/>
    </dgm:pt>
    <dgm:pt modelId="{255B3FC7-BD87-4810-87ED-7952D0F23157}" type="pres">
      <dgm:prSet presAssocID="{D423FB80-F2BD-4DDE-80B1-76F84FE09A02}" presName="L2TextContainer" presStyleLbl="bgAccFollowNode1" presStyleIdx="0" presStyleCnt="7"/>
      <dgm:spPr/>
    </dgm:pt>
    <dgm:pt modelId="{4B545162-9690-412E-B970-54DA905B44AF}" type="pres">
      <dgm:prSet presAssocID="{D423FB80-F2BD-4DDE-80B1-76F84FE09A02}" presName="FlexibleEmptyPlaceHolder" presStyleCnt="0"/>
      <dgm:spPr/>
    </dgm:pt>
    <dgm:pt modelId="{DF478A7F-4668-4E0A-86F7-C1205CF5AA73}" type="pres">
      <dgm:prSet presAssocID="{D423FB80-F2BD-4DDE-80B1-76F84FE09A02}" presName="ConnectLine" presStyleLbl="sibTrans1D1" presStyleIdx="0" presStyleCnt="7"/>
      <dgm:spPr>
        <a:xfrm>
          <a:off x="1383307" y="1949577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6D7F9BE3-3008-4E5E-96F3-C71D72649902}" type="pres">
      <dgm:prSet presAssocID="{D423FB80-F2BD-4DDE-80B1-76F84FE09A02}" presName="ConnectorPoint" presStyleLbl="node1" presStyleIdx="0" presStyleCnt="7"/>
      <dgm:spPr>
        <a:xfrm rot="2700000">
          <a:off x="1348042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02633C3C-6589-41FB-998C-85A7548107A4}" type="pres">
      <dgm:prSet presAssocID="{D423FB80-F2BD-4DDE-80B1-76F84FE09A02}" presName="EmptyPlaceHolder" presStyleCnt="0"/>
      <dgm:spPr/>
    </dgm:pt>
    <dgm:pt modelId="{41467129-B2CC-4E38-A5B2-56D30FA28409}" type="pres">
      <dgm:prSet presAssocID="{EBE862E1-9761-4AA7-AA00-BD79FA3B27DD}" presName="spaceBetweenRectangles" presStyleCnt="0"/>
      <dgm:spPr/>
    </dgm:pt>
    <dgm:pt modelId="{C7F26193-F277-4FC2-96E8-E896E5EFC9BC}" type="pres">
      <dgm:prSet presAssocID="{F01D5F9E-ABC5-4560-ACB4-E6CFBC60BFF2}" presName="composite" presStyleCnt="0"/>
      <dgm:spPr/>
    </dgm:pt>
    <dgm:pt modelId="{5C68C37A-C349-49AE-97A1-63D110D2C7D1}" type="pres">
      <dgm:prSet presAssocID="{F01D5F9E-ABC5-4560-ACB4-E6CFBC60BFF2}" presName="L1TextContainer" presStyleLbl="alignNode1" presStyleIdx="1" presStyleCnt="7">
        <dgm:presLayoutVars>
          <dgm:chMax val="1"/>
          <dgm:chPref val="1"/>
          <dgm:bulletEnabled val="1"/>
        </dgm:presLayoutVars>
      </dgm:prSet>
      <dgm:spPr/>
    </dgm:pt>
    <dgm:pt modelId="{3E3F09C6-0C94-40B1-A308-6929444363D4}" type="pres">
      <dgm:prSet presAssocID="{F01D5F9E-ABC5-4560-ACB4-E6CFBC60BFF2}" presName="L2TextContainerWrapper" presStyleCnt="0">
        <dgm:presLayoutVars>
          <dgm:bulletEnabled val="1"/>
        </dgm:presLayoutVars>
      </dgm:prSet>
      <dgm:spPr/>
    </dgm:pt>
    <dgm:pt modelId="{A01D9671-7007-4F3F-98D6-A9730C5B45E4}" type="pres">
      <dgm:prSet presAssocID="{F01D5F9E-ABC5-4560-ACB4-E6CFBC60BFF2}" presName="L2TextContainer" presStyleLbl="bgAccFollowNode1" presStyleIdx="1" presStyleCnt="7"/>
      <dgm:spPr/>
    </dgm:pt>
    <dgm:pt modelId="{65C95A24-31B5-46D2-BCB4-07372ABDD6F2}" type="pres">
      <dgm:prSet presAssocID="{F01D5F9E-ABC5-4560-ACB4-E6CFBC60BFF2}" presName="FlexibleEmptyPlaceHolder" presStyleCnt="0"/>
      <dgm:spPr/>
    </dgm:pt>
    <dgm:pt modelId="{D4347EDB-4883-4C4B-A672-6266C9702B5A}" type="pres">
      <dgm:prSet presAssocID="{F01D5F9E-ABC5-4560-ACB4-E6CFBC60BFF2}" presName="ConnectLine" presStyleLbl="sibTrans1D1" presStyleIdx="1" presStyleCnt="7"/>
      <dgm:spPr>
        <a:xfrm>
          <a:off x="2766615" y="2266949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D10813CD-B7B7-4CC7-9B2D-B5AE3D30A4DA}" type="pres">
      <dgm:prSet presAssocID="{F01D5F9E-ABC5-4560-ACB4-E6CFBC60BFF2}" presName="ConnectorPoint" presStyleLbl="node1" presStyleIdx="1" presStyleCnt="7"/>
      <dgm:spPr>
        <a:xfrm rot="2700000">
          <a:off x="2731350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143FACBA-FB69-402B-8D92-68DCE90EA86A}" type="pres">
      <dgm:prSet presAssocID="{F01D5F9E-ABC5-4560-ACB4-E6CFBC60BFF2}" presName="EmptyPlaceHolder" presStyleCnt="0"/>
      <dgm:spPr/>
    </dgm:pt>
    <dgm:pt modelId="{0587E036-7F91-482C-9B0A-860FD4CCD0E2}" type="pres">
      <dgm:prSet presAssocID="{36ABC0D0-B41E-401C-840C-2AFBE73989B4}" presName="spaceBetweenRectangles" presStyleCnt="0"/>
      <dgm:spPr/>
    </dgm:pt>
    <dgm:pt modelId="{795AD8F1-7B20-410C-90F4-2E04F4F4C93D}" type="pres">
      <dgm:prSet presAssocID="{454D56AF-0D14-43A4-A4AA-2274946C5116}" presName="composite" presStyleCnt="0"/>
      <dgm:spPr/>
    </dgm:pt>
    <dgm:pt modelId="{C5503B6E-C1DB-44F5-ABB8-38EF445ED1E8}" type="pres">
      <dgm:prSet presAssocID="{454D56AF-0D14-43A4-A4AA-2274946C5116}" presName="L1TextContainer" presStyleLbl="alignNode1" presStyleIdx="2" presStyleCnt="7">
        <dgm:presLayoutVars>
          <dgm:chMax val="1"/>
          <dgm:chPref val="1"/>
          <dgm:bulletEnabled val="1"/>
        </dgm:presLayoutVars>
      </dgm:prSet>
      <dgm:spPr/>
    </dgm:pt>
    <dgm:pt modelId="{FD7DE90B-3DDE-4250-BB93-6AFB95DB30C9}" type="pres">
      <dgm:prSet presAssocID="{454D56AF-0D14-43A4-A4AA-2274946C5116}" presName="L2TextContainerWrapper" presStyleCnt="0">
        <dgm:presLayoutVars>
          <dgm:bulletEnabled val="1"/>
        </dgm:presLayoutVars>
      </dgm:prSet>
      <dgm:spPr/>
    </dgm:pt>
    <dgm:pt modelId="{04897CD2-CF6F-4A55-8E79-1E7393B07B06}" type="pres">
      <dgm:prSet presAssocID="{454D56AF-0D14-43A4-A4AA-2274946C5116}" presName="L2TextContainer" presStyleLbl="bgAccFollowNode1" presStyleIdx="2" presStyleCnt="7"/>
      <dgm:spPr/>
    </dgm:pt>
    <dgm:pt modelId="{30F499EF-86B9-43D4-9E36-2ADCD18D3C55}" type="pres">
      <dgm:prSet presAssocID="{454D56AF-0D14-43A4-A4AA-2274946C5116}" presName="FlexibleEmptyPlaceHolder" presStyleCnt="0"/>
      <dgm:spPr/>
    </dgm:pt>
    <dgm:pt modelId="{73ACB8E4-FFC1-49E5-BB46-1EBD63F3BF67}" type="pres">
      <dgm:prSet presAssocID="{454D56AF-0D14-43A4-A4AA-2274946C5116}" presName="ConnectLine" presStyleLbl="sibTrans1D1" presStyleIdx="2" presStyleCnt="7"/>
      <dgm:spPr>
        <a:xfrm>
          <a:off x="4149923" y="1949577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FE89438A-B301-4219-9492-D30967496E8F}" type="pres">
      <dgm:prSet presAssocID="{454D56AF-0D14-43A4-A4AA-2274946C5116}" presName="ConnectorPoint" presStyleLbl="node1" presStyleIdx="2" presStyleCnt="7"/>
      <dgm:spPr>
        <a:xfrm rot="2700000">
          <a:off x="4114657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80E00C49-A058-42B1-B4A9-8FC8989D4F58}" type="pres">
      <dgm:prSet presAssocID="{454D56AF-0D14-43A4-A4AA-2274946C5116}" presName="EmptyPlaceHolder" presStyleCnt="0"/>
      <dgm:spPr/>
    </dgm:pt>
    <dgm:pt modelId="{396E0C2C-79C3-4FCA-B5E5-8B3C2758C30F}" type="pres">
      <dgm:prSet presAssocID="{511F28C0-50D9-4CBB-862C-2AD0ACC17105}" presName="spaceBetweenRectangles" presStyleCnt="0"/>
      <dgm:spPr/>
    </dgm:pt>
    <dgm:pt modelId="{9184EE8F-FA52-4E8E-9CF0-619B720D51BE}" type="pres">
      <dgm:prSet presAssocID="{1827863D-2FA1-48D1-81C4-0E7D31ADB47E}" presName="composite" presStyleCnt="0"/>
      <dgm:spPr/>
    </dgm:pt>
    <dgm:pt modelId="{4F27CEFC-F647-42AB-BC34-EF703DF44BC0}" type="pres">
      <dgm:prSet presAssocID="{1827863D-2FA1-48D1-81C4-0E7D31ADB47E}" presName="L1TextContainer" presStyleLbl="alignNode1" presStyleIdx="3" presStyleCnt="7">
        <dgm:presLayoutVars>
          <dgm:chMax val="1"/>
          <dgm:chPref val="1"/>
          <dgm:bulletEnabled val="1"/>
        </dgm:presLayoutVars>
      </dgm:prSet>
      <dgm:spPr/>
    </dgm:pt>
    <dgm:pt modelId="{0D492BBB-7000-4E61-9AA4-65E11E656DC4}" type="pres">
      <dgm:prSet presAssocID="{1827863D-2FA1-48D1-81C4-0E7D31ADB47E}" presName="L2TextContainerWrapper" presStyleCnt="0">
        <dgm:presLayoutVars>
          <dgm:bulletEnabled val="1"/>
        </dgm:presLayoutVars>
      </dgm:prSet>
      <dgm:spPr/>
    </dgm:pt>
    <dgm:pt modelId="{6BF3E6D1-6734-4C53-8879-A80BF463E6BE}" type="pres">
      <dgm:prSet presAssocID="{1827863D-2FA1-48D1-81C4-0E7D31ADB47E}" presName="L2TextContainer" presStyleLbl="bgAccFollowNode1" presStyleIdx="3" presStyleCnt="7"/>
      <dgm:spPr>
        <a:xfrm>
          <a:off x="4315920" y="3128391"/>
          <a:ext cx="2434621" cy="54814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9A4171D8-B81B-472A-9BBF-1CADE59F63C8}" type="pres">
      <dgm:prSet presAssocID="{1827863D-2FA1-48D1-81C4-0E7D31ADB47E}" presName="FlexibleEmptyPlaceHolder" presStyleCnt="0"/>
      <dgm:spPr/>
    </dgm:pt>
    <dgm:pt modelId="{E5572A07-5AF1-4020-B45D-B12353426589}" type="pres">
      <dgm:prSet presAssocID="{1827863D-2FA1-48D1-81C4-0E7D31ADB47E}" presName="ConnectLine" presStyleLbl="sibTrans1D1" presStyleIdx="3" presStyleCnt="7"/>
      <dgm:spPr>
        <a:xfrm>
          <a:off x="5533230" y="2266949"/>
          <a:ext cx="0" cy="317373"/>
        </a:xfrm>
        <a:prstGeom prst="line">
          <a:avLst/>
        </a:prstGeom>
        <a:noFill/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69A90E93-3B26-4B2A-8D56-B8B2BF5655DA}" type="pres">
      <dgm:prSet presAssocID="{1827863D-2FA1-48D1-81C4-0E7D31ADB47E}" presName="ConnectorPoint" presStyleLbl="node1" presStyleIdx="3" presStyleCnt="7"/>
      <dgm:spPr>
        <a:xfrm rot="2700000">
          <a:off x="5497965" y="2231684"/>
          <a:ext cx="70530" cy="70530"/>
        </a:xfrm>
        <a:prstGeom prst="rect">
          <a:avLst/>
        </a:prstGeom>
        <a:solidFill>
          <a:srgbClr val="8C6239">
            <a:hueOff val="0"/>
            <a:satOff val="0"/>
            <a:lumOff val="0"/>
            <a:alphaOff val="0"/>
          </a:srgbClr>
        </a:solidFill>
        <a:ln w="63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B16782FF-BE27-4F3D-B0FE-4F7D93AF1BD9}" type="pres">
      <dgm:prSet presAssocID="{1827863D-2FA1-48D1-81C4-0E7D31ADB47E}" presName="EmptyPlaceHolder" presStyleCnt="0"/>
      <dgm:spPr/>
    </dgm:pt>
    <dgm:pt modelId="{1F60335C-F5BD-4E0D-8BFE-387EEDCBA691}" type="pres">
      <dgm:prSet presAssocID="{D0D7EB30-49F6-43D6-AF40-1B9302B3ADF0}" presName="spaceBetweenRectangles" presStyleCnt="0"/>
      <dgm:spPr/>
    </dgm:pt>
    <dgm:pt modelId="{5667DB6C-E90F-44DB-BFD7-8570D48D28D4}" type="pres">
      <dgm:prSet presAssocID="{A59C9EB4-4836-41EA-88FC-E68E29755DEF}" presName="composite" presStyleCnt="0"/>
      <dgm:spPr/>
    </dgm:pt>
    <dgm:pt modelId="{88F6D506-033B-4CA4-9572-41E373A6B43C}" type="pres">
      <dgm:prSet presAssocID="{A59C9EB4-4836-41EA-88FC-E68E29755DEF}" presName="L1TextContainer" presStyleLbl="alignNode1" presStyleIdx="4" presStyleCnt="7">
        <dgm:presLayoutVars>
          <dgm:chMax val="1"/>
          <dgm:chPref val="1"/>
          <dgm:bulletEnabled val="1"/>
        </dgm:presLayoutVars>
      </dgm:prSet>
      <dgm:spPr/>
    </dgm:pt>
    <dgm:pt modelId="{E3303ED6-54B9-4518-AD7C-3197102106EF}" type="pres">
      <dgm:prSet presAssocID="{A59C9EB4-4836-41EA-88FC-E68E29755DEF}" presName="L2TextContainerWrapper" presStyleCnt="0">
        <dgm:presLayoutVars>
          <dgm:bulletEnabled val="1"/>
        </dgm:presLayoutVars>
      </dgm:prSet>
      <dgm:spPr/>
    </dgm:pt>
    <dgm:pt modelId="{FE14A9FC-66E7-4679-B63E-054F98E59204}" type="pres">
      <dgm:prSet presAssocID="{A59C9EB4-4836-41EA-88FC-E68E29755DEF}" presName="L2TextContainer" presStyleLbl="bgAccFollowNode1" presStyleIdx="4" presStyleCnt="7" custScaleY="105110"/>
      <dgm:spPr>
        <a:xfrm>
          <a:off x="5699227" y="841875"/>
          <a:ext cx="2434621" cy="5749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8F1DAFAE-685A-4EC1-8FC0-2EE182F59B78}" type="pres">
      <dgm:prSet presAssocID="{A59C9EB4-4836-41EA-88FC-E68E29755DEF}" presName="FlexibleEmptyPlaceHolder" presStyleCnt="0"/>
      <dgm:spPr/>
    </dgm:pt>
    <dgm:pt modelId="{4702B22B-8EB6-4454-9F8E-9A963F32B8A1}" type="pres">
      <dgm:prSet presAssocID="{A59C9EB4-4836-41EA-88FC-E68E29755DEF}" presName="ConnectLine" presStyleLbl="sibTrans1D1" presStyleIdx="4" presStyleCnt="7"/>
      <dgm:spPr>
        <a:xfrm>
          <a:off x="6916538" y="1953944"/>
          <a:ext cx="0" cy="316729"/>
        </a:xfrm>
        <a:prstGeom prst="line">
          <a:avLst/>
        </a:prstGeom>
        <a:noFill/>
        <a:ln w="190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F2E81385-B138-4A59-9452-A3C9AC4F2012}" type="pres">
      <dgm:prSet presAssocID="{A59C9EB4-4836-41EA-88FC-E68E29755DEF}" presName="ConnectorPoint" presStyleLbl="node1" presStyleIdx="4" presStyleCnt="7"/>
      <dgm:spPr>
        <a:xfrm rot="2700000">
          <a:off x="6881344" y="2236124"/>
          <a:ext cx="70387" cy="70387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00C34F8E-67EA-485C-B754-5C6C9BC871C5}" type="pres">
      <dgm:prSet presAssocID="{A59C9EB4-4836-41EA-88FC-E68E29755DEF}" presName="EmptyPlaceHolder" presStyleCnt="0"/>
      <dgm:spPr/>
    </dgm:pt>
    <dgm:pt modelId="{E2C470F7-A894-4A64-A64E-235B0E510421}" type="pres">
      <dgm:prSet presAssocID="{62C75627-0A71-4E35-B62B-749D8AB3C189}" presName="spaceBetweenRectangles" presStyleCnt="0"/>
      <dgm:spPr/>
    </dgm:pt>
    <dgm:pt modelId="{6AA3FB3F-E213-4147-93D1-22B952CDFE17}" type="pres">
      <dgm:prSet presAssocID="{2DC4903D-31E8-4ED6-875F-63877788B702}" presName="composite" presStyleCnt="0"/>
      <dgm:spPr/>
    </dgm:pt>
    <dgm:pt modelId="{270971D8-F05B-4392-88C0-D9921BB5F6B0}" type="pres">
      <dgm:prSet presAssocID="{2DC4903D-31E8-4ED6-875F-63877788B702}" presName="L1TextContainer" presStyleLbl="alignNode1" presStyleIdx="5" presStyleCnt="7">
        <dgm:presLayoutVars>
          <dgm:chMax val="1"/>
          <dgm:chPref val="1"/>
          <dgm:bulletEnabled val="1"/>
        </dgm:presLayoutVars>
      </dgm:prSet>
      <dgm:spPr/>
    </dgm:pt>
    <dgm:pt modelId="{68B34C20-0EE9-4A51-9634-702BEA794899}" type="pres">
      <dgm:prSet presAssocID="{2DC4903D-31E8-4ED6-875F-63877788B702}" presName="L2TextContainerWrapper" presStyleCnt="0">
        <dgm:presLayoutVars>
          <dgm:bulletEnabled val="1"/>
        </dgm:presLayoutVars>
      </dgm:prSet>
      <dgm:spPr/>
    </dgm:pt>
    <dgm:pt modelId="{1D60394B-1800-4790-9694-08B1C1D1B34D}" type="pres">
      <dgm:prSet presAssocID="{2DC4903D-31E8-4ED6-875F-63877788B702}" presName="L2TextContainer" presStyleLbl="bgAccFollowNode1" presStyleIdx="5" presStyleCnt="7"/>
      <dgm:spPr/>
    </dgm:pt>
    <dgm:pt modelId="{F7828579-24D8-4EC2-A1D6-344D5AD522E4}" type="pres">
      <dgm:prSet presAssocID="{2DC4903D-31E8-4ED6-875F-63877788B702}" presName="FlexibleEmptyPlaceHolder" presStyleCnt="0"/>
      <dgm:spPr/>
    </dgm:pt>
    <dgm:pt modelId="{59F1EF41-14EA-48EE-A559-118169DBDB24}" type="pres">
      <dgm:prSet presAssocID="{2DC4903D-31E8-4ED6-875F-63877788B702}" presName="ConnectLine" presStyleLbl="sibTrans1D1" presStyleIdx="5" presStyleCnt="7"/>
      <dgm:spPr>
        <a:xfrm>
          <a:off x="8299846" y="2266949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8E0947F0-E28B-4B2E-B1D6-BFEED1AF012B}" type="pres">
      <dgm:prSet presAssocID="{2DC4903D-31E8-4ED6-875F-63877788B702}" presName="ConnectorPoint" presStyleLbl="node1" presStyleIdx="5" presStyleCnt="7"/>
      <dgm:spPr>
        <a:xfrm rot="2700000">
          <a:off x="8264581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6BA99215-8D0D-4B24-ACDB-B8619064A20A}" type="pres">
      <dgm:prSet presAssocID="{2DC4903D-31E8-4ED6-875F-63877788B702}" presName="EmptyPlaceHolder" presStyleCnt="0"/>
      <dgm:spPr/>
    </dgm:pt>
    <dgm:pt modelId="{9B2B8A77-95BF-4B3D-B7A2-74A64BEAD033}" type="pres">
      <dgm:prSet presAssocID="{EBFDEA83-93E5-4D72-A672-078838B258F5}" presName="spaceBetweenRectangles" presStyleCnt="0"/>
      <dgm:spPr/>
    </dgm:pt>
    <dgm:pt modelId="{CB500B18-4CCC-44D0-A7EE-E63EC340604C}" type="pres">
      <dgm:prSet presAssocID="{8A93A940-284B-49B0-9D89-5FA2B3B3C7E5}" presName="composite" presStyleCnt="0"/>
      <dgm:spPr/>
    </dgm:pt>
    <dgm:pt modelId="{A7F04B95-81DC-4C70-990B-FEE82F4C63E7}" type="pres">
      <dgm:prSet presAssocID="{8A93A940-284B-49B0-9D89-5FA2B3B3C7E5}" presName="L1TextContainer" presStyleLbl="alignNode1" presStyleIdx="6" presStyleCnt="7" custScaleX="118591" custLinFactNeighborY="-3164">
        <dgm:presLayoutVars>
          <dgm:chMax val="1"/>
          <dgm:chPref val="1"/>
          <dgm:bulletEnabled val="1"/>
        </dgm:presLayoutVars>
      </dgm:prSet>
      <dgm:spPr/>
    </dgm:pt>
    <dgm:pt modelId="{16384FAB-C600-47F1-91A6-2EF972F345F9}" type="pres">
      <dgm:prSet presAssocID="{8A93A940-284B-49B0-9D89-5FA2B3B3C7E5}" presName="L2TextContainerWrapper" presStyleCnt="0">
        <dgm:presLayoutVars>
          <dgm:bulletEnabled val="1"/>
        </dgm:presLayoutVars>
      </dgm:prSet>
      <dgm:spPr/>
    </dgm:pt>
    <dgm:pt modelId="{725F2AEF-0925-4411-A89A-5976D96BC3B1}" type="pres">
      <dgm:prSet presAssocID="{8A93A940-284B-49B0-9D89-5FA2B3B3C7E5}" presName="L2TextContainer" presStyleLbl="bgAccFollowNode1" presStyleIdx="6" presStyleCnt="7" custScaleX="119371"/>
      <dgm:spPr/>
    </dgm:pt>
    <dgm:pt modelId="{F1CEE27F-E297-4972-B373-BDB021CAF74B}" type="pres">
      <dgm:prSet presAssocID="{8A93A940-284B-49B0-9D89-5FA2B3B3C7E5}" presName="FlexibleEmptyPlaceHolder" presStyleCnt="0"/>
      <dgm:spPr/>
    </dgm:pt>
    <dgm:pt modelId="{3F1F843F-8CAA-4ECF-B5A2-211D6C43D3C6}" type="pres">
      <dgm:prSet presAssocID="{8A93A940-284B-49B0-9D89-5FA2B3B3C7E5}" presName="ConnectLine" presStyleLbl="sibTrans1D1" presStyleIdx="6" presStyleCnt="7"/>
      <dgm:spPr>
        <a:xfrm>
          <a:off x="9683154" y="1949577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53B98CC0-1029-46A6-8053-0933F88F7705}" type="pres">
      <dgm:prSet presAssocID="{8A93A940-284B-49B0-9D89-5FA2B3B3C7E5}" presName="ConnectorPoint" presStyleLbl="node1" presStyleIdx="6" presStyleCnt="7"/>
      <dgm:spPr>
        <a:xfrm rot="2700000">
          <a:off x="9647888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Horizontal timeline with years from 2015 through 2021."/>
        </a:ext>
      </dgm:extLst>
    </dgm:pt>
    <dgm:pt modelId="{ED7FD386-E91E-4500-9B1B-A5B2EA2DCD9E}" type="pres">
      <dgm:prSet presAssocID="{8A93A940-284B-49B0-9D89-5FA2B3B3C7E5}" presName="EmptyPlaceHolder" presStyleCnt="0"/>
      <dgm:spPr/>
    </dgm:pt>
  </dgm:ptLst>
  <dgm:cxnLst>
    <dgm:cxn modelId="{EADCFF1E-172D-4C2D-BDB4-9D2B19597296}" type="presOf" srcId="{47BE8E0B-496B-44FC-825E-C2A10D821DC9}" destId="{A01D9671-7007-4F3F-98D6-A9730C5B45E4}" srcOrd="0" destOrd="0" presId="urn:microsoft.com/office/officeart/2017/3/layout/HorizontalLabelsTimeline"/>
    <dgm:cxn modelId="{C2A8B52A-540B-46B5-A43B-27FAF06A13EF}" srcId="{FF3CD410-5E2E-4080-A893-907D31D22CB3}" destId="{A59C9EB4-4836-41EA-88FC-E68E29755DEF}" srcOrd="4" destOrd="0" parTransId="{C486CA18-5D6B-49AD-B92C-52313E993EC5}" sibTransId="{62C75627-0A71-4E35-B62B-749D8AB3C189}"/>
    <dgm:cxn modelId="{5A3B2130-5035-4E61-92B1-343AA432C9DF}" srcId="{FF3CD410-5E2E-4080-A893-907D31D22CB3}" destId="{454D56AF-0D14-43A4-A4AA-2274946C5116}" srcOrd="2" destOrd="0" parTransId="{340931FA-0A09-49B9-99A7-6650F93FDC08}" sibTransId="{511F28C0-50D9-4CBB-862C-2AD0ACC17105}"/>
    <dgm:cxn modelId="{4F0EAB3D-D6DC-4270-A428-F626A2666D2A}" type="presOf" srcId="{8A93A940-284B-49B0-9D89-5FA2B3B3C7E5}" destId="{A7F04B95-81DC-4C70-990B-FEE82F4C63E7}" srcOrd="0" destOrd="0" presId="urn:microsoft.com/office/officeart/2017/3/layout/HorizontalLabelsTimeline"/>
    <dgm:cxn modelId="{C436E05B-3981-4E5A-BD66-5DBD06BC52A1}" type="presOf" srcId="{F01D5F9E-ABC5-4560-ACB4-E6CFBC60BFF2}" destId="{5C68C37A-C349-49AE-97A1-63D110D2C7D1}" srcOrd="0" destOrd="0" presId="urn:microsoft.com/office/officeart/2017/3/layout/HorizontalLabelsTimeline"/>
    <dgm:cxn modelId="{982D7B44-1518-4DD0-82D4-8A3901DD95E9}" srcId="{FF3CD410-5E2E-4080-A893-907D31D22CB3}" destId="{8A93A940-284B-49B0-9D89-5FA2B3B3C7E5}" srcOrd="6" destOrd="0" parTransId="{CD96219D-3688-4138-ACC9-901ED9FEACCC}" sibTransId="{E0447E4A-3C15-4884-AEBE-804149EBD331}"/>
    <dgm:cxn modelId="{4B61AF65-3991-4A24-9475-D4AA0127738F}" srcId="{FF3CD410-5E2E-4080-A893-907D31D22CB3}" destId="{F01D5F9E-ABC5-4560-ACB4-E6CFBC60BFF2}" srcOrd="1" destOrd="0" parTransId="{FEAC3315-4B36-4E3C-89B3-70A50C7F13CC}" sibTransId="{36ABC0D0-B41E-401C-840C-2AFBE73989B4}"/>
    <dgm:cxn modelId="{A319CB69-6926-431D-A805-EACBFA83FA66}" srcId="{FF3CD410-5E2E-4080-A893-907D31D22CB3}" destId="{2DC4903D-31E8-4ED6-875F-63877788B702}" srcOrd="5" destOrd="0" parTransId="{A18F8C20-9A13-44DB-9E45-C2DE49ACE5D9}" sibTransId="{EBFDEA83-93E5-4D72-A672-078838B258F5}"/>
    <dgm:cxn modelId="{935F274E-0D61-4EDD-92A7-9CA37702DC15}" type="presOf" srcId="{2DC4903D-31E8-4ED6-875F-63877788B702}" destId="{270971D8-F05B-4392-88C0-D9921BB5F6B0}" srcOrd="0" destOrd="0" presId="urn:microsoft.com/office/officeart/2017/3/layout/HorizontalLabelsTimeline"/>
    <dgm:cxn modelId="{24FE186F-F804-46F5-9C2D-96C1655A06BB}" type="presOf" srcId="{FF3CD410-5E2E-4080-A893-907D31D22CB3}" destId="{687CC7BD-79EF-4A0F-BDD3-809BFA49E6BE}" srcOrd="0" destOrd="0" presId="urn:microsoft.com/office/officeart/2017/3/layout/HorizontalLabelsTimeline"/>
    <dgm:cxn modelId="{B9B38C7F-D679-4A39-B742-6501D3961044}" srcId="{454D56AF-0D14-43A4-A4AA-2274946C5116}" destId="{3280BE73-5C4D-4941-9102-E5930904556F}" srcOrd="0" destOrd="0" parTransId="{596FE3BE-79D4-47E4-8416-EDF8385B1DE9}" sibTransId="{8E22D1FB-CF90-47F0-B06E-C66C75D54226}"/>
    <dgm:cxn modelId="{99153D91-BB02-47B5-83EE-CEBCA4EEFB99}" type="presOf" srcId="{1827863D-2FA1-48D1-81C4-0E7D31ADB47E}" destId="{4F27CEFC-F647-42AB-BC34-EF703DF44BC0}" srcOrd="0" destOrd="0" presId="urn:microsoft.com/office/officeart/2017/3/layout/HorizontalLabelsTimeline"/>
    <dgm:cxn modelId="{6AEB3B94-8522-4F42-A6BC-BC55C5AED92F}" srcId="{8A93A940-284B-49B0-9D89-5FA2B3B3C7E5}" destId="{6BA5F3BE-D53A-42E0-A7FE-674B99BD07E6}" srcOrd="0" destOrd="0" parTransId="{9484BBA1-86EE-4AA2-B94A-A26EED0EFB1E}" sibTransId="{48C67DB7-8AA6-454C-83AE-A16B3B9F45FF}"/>
    <dgm:cxn modelId="{47F4D29A-7D65-4C2F-8677-61780F0F1118}" srcId="{F01D5F9E-ABC5-4560-ACB4-E6CFBC60BFF2}" destId="{47BE8E0B-496B-44FC-825E-C2A10D821DC9}" srcOrd="0" destOrd="0" parTransId="{26C37286-A207-4C3A-8F03-B64C4EB72DB8}" sibTransId="{258C30B8-1EDE-458F-9BAB-BD0E5C8E1BF9}"/>
    <dgm:cxn modelId="{68D35F9D-DABF-4E5A-94D4-F988D8E84907}" srcId="{D423FB80-F2BD-4DDE-80B1-76F84FE09A02}" destId="{245E128E-7700-4C91-9411-CDD1DCA94D67}" srcOrd="0" destOrd="0" parTransId="{B4D95EBA-0423-4AFA-B379-E030341B1F23}" sibTransId="{4963BA97-D4C5-477B-9B0D-68DB38F61579}"/>
    <dgm:cxn modelId="{078029A2-947D-4D6B-B786-5B31CB659BA9}" type="presOf" srcId="{A59C9EB4-4836-41EA-88FC-E68E29755DEF}" destId="{88F6D506-033B-4CA4-9572-41E373A6B43C}" srcOrd="0" destOrd="0" presId="urn:microsoft.com/office/officeart/2017/3/layout/HorizontalLabelsTimeline"/>
    <dgm:cxn modelId="{F235FFA2-7CA0-45AA-B8F8-6565B3CBFFC6}" type="presOf" srcId="{6BA5F3BE-D53A-42E0-A7FE-674B99BD07E6}" destId="{725F2AEF-0925-4411-A89A-5976D96BC3B1}" srcOrd="0" destOrd="0" presId="urn:microsoft.com/office/officeart/2017/3/layout/HorizontalLabelsTimeline"/>
    <dgm:cxn modelId="{7749B4AD-5089-49E7-8F6B-1B2382C9B50E}" srcId="{FF3CD410-5E2E-4080-A893-907D31D22CB3}" destId="{1827863D-2FA1-48D1-81C4-0E7D31ADB47E}" srcOrd="3" destOrd="0" parTransId="{B426C98F-7250-4E9E-84CB-E9FC83F8CB06}" sibTransId="{D0D7EB30-49F6-43D6-AF40-1B9302B3ADF0}"/>
    <dgm:cxn modelId="{5BF3B7B1-A779-4E2D-8625-77DE0CA38FEE}" srcId="{FF3CD410-5E2E-4080-A893-907D31D22CB3}" destId="{D423FB80-F2BD-4DDE-80B1-76F84FE09A02}" srcOrd="0" destOrd="0" parTransId="{9B1CA3FF-D252-4AF5-8F50-CFC93ACA9175}" sibTransId="{EBE862E1-9761-4AA7-AA00-BD79FA3B27DD}"/>
    <dgm:cxn modelId="{F68895C0-3F1F-4678-B72B-DB82A8D7873D}" type="presOf" srcId="{245E128E-7700-4C91-9411-CDD1DCA94D67}" destId="{255B3FC7-BD87-4810-87ED-7952D0F23157}" srcOrd="0" destOrd="0" presId="urn:microsoft.com/office/officeart/2017/3/layout/HorizontalLabelsTimeline"/>
    <dgm:cxn modelId="{607143D0-C26B-448B-8E8C-A8A46198F0C6}" srcId="{2DC4903D-31E8-4ED6-875F-63877788B702}" destId="{A9FB790A-3E33-4887-962E-7206A01AD84F}" srcOrd="0" destOrd="0" parTransId="{2E34BE83-4A83-4B5F-8976-D4AC57FE5007}" sibTransId="{A18338C2-0675-4B1C-898F-3D939F41C34C}"/>
    <dgm:cxn modelId="{186572D2-DD3E-469C-B4C6-FC405845D66C}" type="presOf" srcId="{3280BE73-5C4D-4941-9102-E5930904556F}" destId="{04897CD2-CF6F-4A55-8E79-1E7393B07B06}" srcOrd="0" destOrd="0" presId="urn:microsoft.com/office/officeart/2017/3/layout/HorizontalLabelsTimeline"/>
    <dgm:cxn modelId="{0850A4D5-F517-4BE2-AE27-9281E3729461}" type="presOf" srcId="{454D56AF-0D14-43A4-A4AA-2274946C5116}" destId="{C5503B6E-C1DB-44F5-ABB8-38EF445ED1E8}" srcOrd="0" destOrd="0" presId="urn:microsoft.com/office/officeart/2017/3/layout/HorizontalLabelsTimeline"/>
    <dgm:cxn modelId="{913E9CE7-B8A6-4506-ADA2-FB6349E99383}" type="presOf" srcId="{A9FB790A-3E33-4887-962E-7206A01AD84F}" destId="{1D60394B-1800-4790-9694-08B1C1D1B34D}" srcOrd="0" destOrd="0" presId="urn:microsoft.com/office/officeart/2017/3/layout/HorizontalLabelsTimeline"/>
    <dgm:cxn modelId="{FAEC57FD-E661-46F9-8FC2-72568E9086CE}" type="presOf" srcId="{D423FB80-F2BD-4DDE-80B1-76F84FE09A02}" destId="{64E37A6A-8F95-4F28-92FC-1FE8089D7DAF}" srcOrd="0" destOrd="0" presId="urn:microsoft.com/office/officeart/2017/3/layout/HorizontalLabelsTimeline"/>
    <dgm:cxn modelId="{41A1825C-6B33-4866-A7F1-A86BC36862B3}" type="presParOf" srcId="{687CC7BD-79EF-4A0F-BDD3-809BFA49E6BE}" destId="{6168B371-2815-4661-9209-F8A29814ADCC}" srcOrd="0" destOrd="0" presId="urn:microsoft.com/office/officeart/2017/3/layout/HorizontalLabelsTimeline"/>
    <dgm:cxn modelId="{281FC94C-5AAC-413C-803D-BB6EEF9AD3A6}" type="presParOf" srcId="{687CC7BD-79EF-4A0F-BDD3-809BFA49E6BE}" destId="{4C5F54B5-504F-4069-AF1D-9A370FBD268C}" srcOrd="1" destOrd="0" presId="urn:microsoft.com/office/officeart/2017/3/layout/HorizontalLabelsTimeline"/>
    <dgm:cxn modelId="{CFDEA283-4601-4089-8563-A85225CFEF1D}" type="presParOf" srcId="{4C5F54B5-504F-4069-AF1D-9A370FBD268C}" destId="{34539F78-7536-446A-B749-4315D26F2C4E}" srcOrd="0" destOrd="0" presId="urn:microsoft.com/office/officeart/2017/3/layout/HorizontalLabelsTimeline"/>
    <dgm:cxn modelId="{8A5756AD-D676-4F95-8A8A-CDE3EA13E14C}" type="presParOf" srcId="{34539F78-7536-446A-B749-4315D26F2C4E}" destId="{64E37A6A-8F95-4F28-92FC-1FE8089D7DAF}" srcOrd="0" destOrd="0" presId="urn:microsoft.com/office/officeart/2017/3/layout/HorizontalLabelsTimeline"/>
    <dgm:cxn modelId="{C64DD621-F766-410D-81AE-A692FE379207}" type="presParOf" srcId="{34539F78-7536-446A-B749-4315D26F2C4E}" destId="{301B11E7-9AB9-40DA-A950-87C47281308D}" srcOrd="1" destOrd="0" presId="urn:microsoft.com/office/officeart/2017/3/layout/HorizontalLabelsTimeline"/>
    <dgm:cxn modelId="{72141621-AC11-4C6D-A617-B6CF19C76AAE}" type="presParOf" srcId="{301B11E7-9AB9-40DA-A950-87C47281308D}" destId="{255B3FC7-BD87-4810-87ED-7952D0F23157}" srcOrd="0" destOrd="0" presId="urn:microsoft.com/office/officeart/2017/3/layout/HorizontalLabelsTimeline"/>
    <dgm:cxn modelId="{C728B947-ADB2-406E-9206-93298476CEFD}" type="presParOf" srcId="{301B11E7-9AB9-40DA-A950-87C47281308D}" destId="{4B545162-9690-412E-B970-54DA905B44AF}" srcOrd="1" destOrd="0" presId="urn:microsoft.com/office/officeart/2017/3/layout/HorizontalLabelsTimeline"/>
    <dgm:cxn modelId="{9B7FD2A9-25B9-477B-AC6A-FE14BD3BFF32}" type="presParOf" srcId="{34539F78-7536-446A-B749-4315D26F2C4E}" destId="{DF478A7F-4668-4E0A-86F7-C1205CF5AA73}" srcOrd="2" destOrd="0" presId="urn:microsoft.com/office/officeart/2017/3/layout/HorizontalLabelsTimeline"/>
    <dgm:cxn modelId="{A1F8B173-85E4-4ED9-BFF5-CF116D6F7CE3}" type="presParOf" srcId="{34539F78-7536-446A-B749-4315D26F2C4E}" destId="{6D7F9BE3-3008-4E5E-96F3-C71D72649902}" srcOrd="3" destOrd="0" presId="urn:microsoft.com/office/officeart/2017/3/layout/HorizontalLabelsTimeline"/>
    <dgm:cxn modelId="{74F580D4-41FC-4B1B-82E4-22FCC2246045}" type="presParOf" srcId="{34539F78-7536-446A-B749-4315D26F2C4E}" destId="{02633C3C-6589-41FB-998C-85A7548107A4}" srcOrd="4" destOrd="0" presId="urn:microsoft.com/office/officeart/2017/3/layout/HorizontalLabelsTimeline"/>
    <dgm:cxn modelId="{ACB72553-49A5-440C-B1C8-D7D8CFF44BD6}" type="presParOf" srcId="{4C5F54B5-504F-4069-AF1D-9A370FBD268C}" destId="{41467129-B2CC-4E38-A5B2-56D30FA28409}" srcOrd="1" destOrd="0" presId="urn:microsoft.com/office/officeart/2017/3/layout/HorizontalLabelsTimeline"/>
    <dgm:cxn modelId="{25113ECB-44A4-43A3-B2D0-D47302F35B26}" type="presParOf" srcId="{4C5F54B5-504F-4069-AF1D-9A370FBD268C}" destId="{C7F26193-F277-4FC2-96E8-E896E5EFC9BC}" srcOrd="2" destOrd="0" presId="urn:microsoft.com/office/officeart/2017/3/layout/HorizontalLabelsTimeline"/>
    <dgm:cxn modelId="{AEF2036D-29F6-4431-8357-64776A18B655}" type="presParOf" srcId="{C7F26193-F277-4FC2-96E8-E896E5EFC9BC}" destId="{5C68C37A-C349-49AE-97A1-63D110D2C7D1}" srcOrd="0" destOrd="0" presId="urn:microsoft.com/office/officeart/2017/3/layout/HorizontalLabelsTimeline"/>
    <dgm:cxn modelId="{51F9D33C-AECD-4F33-B2DA-43CF6B93002F}" type="presParOf" srcId="{C7F26193-F277-4FC2-96E8-E896E5EFC9BC}" destId="{3E3F09C6-0C94-40B1-A308-6929444363D4}" srcOrd="1" destOrd="0" presId="urn:microsoft.com/office/officeart/2017/3/layout/HorizontalLabelsTimeline"/>
    <dgm:cxn modelId="{17B9A51D-D490-4C54-B91D-5CD40783571D}" type="presParOf" srcId="{3E3F09C6-0C94-40B1-A308-6929444363D4}" destId="{A01D9671-7007-4F3F-98D6-A9730C5B45E4}" srcOrd="0" destOrd="0" presId="urn:microsoft.com/office/officeart/2017/3/layout/HorizontalLabelsTimeline"/>
    <dgm:cxn modelId="{A6AAA60B-E979-47B8-A997-DB62C715690F}" type="presParOf" srcId="{3E3F09C6-0C94-40B1-A308-6929444363D4}" destId="{65C95A24-31B5-46D2-BCB4-07372ABDD6F2}" srcOrd="1" destOrd="0" presId="urn:microsoft.com/office/officeart/2017/3/layout/HorizontalLabelsTimeline"/>
    <dgm:cxn modelId="{05694172-1DAF-4D9C-BBD9-0794366FCD56}" type="presParOf" srcId="{C7F26193-F277-4FC2-96E8-E896E5EFC9BC}" destId="{D4347EDB-4883-4C4B-A672-6266C9702B5A}" srcOrd="2" destOrd="0" presId="urn:microsoft.com/office/officeart/2017/3/layout/HorizontalLabelsTimeline"/>
    <dgm:cxn modelId="{BC9943FE-1230-4FDB-A7D8-898D013B9350}" type="presParOf" srcId="{C7F26193-F277-4FC2-96E8-E896E5EFC9BC}" destId="{D10813CD-B7B7-4CC7-9B2D-B5AE3D30A4DA}" srcOrd="3" destOrd="0" presId="urn:microsoft.com/office/officeart/2017/3/layout/HorizontalLabelsTimeline"/>
    <dgm:cxn modelId="{084C9897-3EE7-44CF-9F38-C9A562B67975}" type="presParOf" srcId="{C7F26193-F277-4FC2-96E8-E896E5EFC9BC}" destId="{143FACBA-FB69-402B-8D92-68DCE90EA86A}" srcOrd="4" destOrd="0" presId="urn:microsoft.com/office/officeart/2017/3/layout/HorizontalLabelsTimeline"/>
    <dgm:cxn modelId="{3DFFAC5F-0847-4E2F-A4CD-4FB95268ED8C}" type="presParOf" srcId="{4C5F54B5-504F-4069-AF1D-9A370FBD268C}" destId="{0587E036-7F91-482C-9B0A-860FD4CCD0E2}" srcOrd="3" destOrd="0" presId="urn:microsoft.com/office/officeart/2017/3/layout/HorizontalLabelsTimeline"/>
    <dgm:cxn modelId="{0C2CFEA1-3FB4-47D5-BA0C-2B2C20EB640F}" type="presParOf" srcId="{4C5F54B5-504F-4069-AF1D-9A370FBD268C}" destId="{795AD8F1-7B20-410C-90F4-2E04F4F4C93D}" srcOrd="4" destOrd="0" presId="urn:microsoft.com/office/officeart/2017/3/layout/HorizontalLabelsTimeline"/>
    <dgm:cxn modelId="{5EA692BD-507A-40EE-B699-B1F92E600F62}" type="presParOf" srcId="{795AD8F1-7B20-410C-90F4-2E04F4F4C93D}" destId="{C5503B6E-C1DB-44F5-ABB8-38EF445ED1E8}" srcOrd="0" destOrd="0" presId="urn:microsoft.com/office/officeart/2017/3/layout/HorizontalLabelsTimeline"/>
    <dgm:cxn modelId="{84215AA0-8ED4-45B6-8451-521906DE0059}" type="presParOf" srcId="{795AD8F1-7B20-410C-90F4-2E04F4F4C93D}" destId="{FD7DE90B-3DDE-4250-BB93-6AFB95DB30C9}" srcOrd="1" destOrd="0" presId="urn:microsoft.com/office/officeart/2017/3/layout/HorizontalLabelsTimeline"/>
    <dgm:cxn modelId="{CD1AF92D-7CB7-4156-9C24-3DD50EA4D129}" type="presParOf" srcId="{FD7DE90B-3DDE-4250-BB93-6AFB95DB30C9}" destId="{04897CD2-CF6F-4A55-8E79-1E7393B07B06}" srcOrd="0" destOrd="0" presId="urn:microsoft.com/office/officeart/2017/3/layout/HorizontalLabelsTimeline"/>
    <dgm:cxn modelId="{E596D201-A9A8-46AA-BA6C-731E186DBB6C}" type="presParOf" srcId="{FD7DE90B-3DDE-4250-BB93-6AFB95DB30C9}" destId="{30F499EF-86B9-43D4-9E36-2ADCD18D3C55}" srcOrd="1" destOrd="0" presId="urn:microsoft.com/office/officeart/2017/3/layout/HorizontalLabelsTimeline"/>
    <dgm:cxn modelId="{7D0F95A1-0D0D-4B3A-AD37-1D9E68A59E7B}" type="presParOf" srcId="{795AD8F1-7B20-410C-90F4-2E04F4F4C93D}" destId="{73ACB8E4-FFC1-49E5-BB46-1EBD63F3BF67}" srcOrd="2" destOrd="0" presId="urn:microsoft.com/office/officeart/2017/3/layout/HorizontalLabelsTimeline"/>
    <dgm:cxn modelId="{A5FB3F07-307E-4B9C-AF1B-722131ED4362}" type="presParOf" srcId="{795AD8F1-7B20-410C-90F4-2E04F4F4C93D}" destId="{FE89438A-B301-4219-9492-D30967496E8F}" srcOrd="3" destOrd="0" presId="urn:microsoft.com/office/officeart/2017/3/layout/HorizontalLabelsTimeline"/>
    <dgm:cxn modelId="{2F2BB858-3070-4463-950E-16B32D1FC1A0}" type="presParOf" srcId="{795AD8F1-7B20-410C-90F4-2E04F4F4C93D}" destId="{80E00C49-A058-42B1-B4A9-8FC8989D4F58}" srcOrd="4" destOrd="0" presId="urn:microsoft.com/office/officeart/2017/3/layout/HorizontalLabelsTimeline"/>
    <dgm:cxn modelId="{4CFFAECA-C6E6-463A-90AA-C4DEAB87918A}" type="presParOf" srcId="{4C5F54B5-504F-4069-AF1D-9A370FBD268C}" destId="{396E0C2C-79C3-4FCA-B5E5-8B3C2758C30F}" srcOrd="5" destOrd="0" presId="urn:microsoft.com/office/officeart/2017/3/layout/HorizontalLabelsTimeline"/>
    <dgm:cxn modelId="{F4E649B5-3DC4-45A3-8125-1AB14750759D}" type="presParOf" srcId="{4C5F54B5-504F-4069-AF1D-9A370FBD268C}" destId="{9184EE8F-FA52-4E8E-9CF0-619B720D51BE}" srcOrd="6" destOrd="0" presId="urn:microsoft.com/office/officeart/2017/3/layout/HorizontalLabelsTimeline"/>
    <dgm:cxn modelId="{04A05CFC-BA7E-4F38-AD94-6A17E2850F8B}" type="presParOf" srcId="{9184EE8F-FA52-4E8E-9CF0-619B720D51BE}" destId="{4F27CEFC-F647-42AB-BC34-EF703DF44BC0}" srcOrd="0" destOrd="0" presId="urn:microsoft.com/office/officeart/2017/3/layout/HorizontalLabelsTimeline"/>
    <dgm:cxn modelId="{31BAD990-2A33-43C5-9B63-E8A857E3A9EC}" type="presParOf" srcId="{9184EE8F-FA52-4E8E-9CF0-619B720D51BE}" destId="{0D492BBB-7000-4E61-9AA4-65E11E656DC4}" srcOrd="1" destOrd="0" presId="urn:microsoft.com/office/officeart/2017/3/layout/HorizontalLabelsTimeline"/>
    <dgm:cxn modelId="{181B5097-89D0-4812-9E4C-BBE650FA2D85}" type="presParOf" srcId="{0D492BBB-7000-4E61-9AA4-65E11E656DC4}" destId="{6BF3E6D1-6734-4C53-8879-A80BF463E6BE}" srcOrd="0" destOrd="0" presId="urn:microsoft.com/office/officeart/2017/3/layout/HorizontalLabelsTimeline"/>
    <dgm:cxn modelId="{330D59D9-0EAF-4447-AE0F-6511729CBCE6}" type="presParOf" srcId="{0D492BBB-7000-4E61-9AA4-65E11E656DC4}" destId="{9A4171D8-B81B-472A-9BBF-1CADE59F63C8}" srcOrd="1" destOrd="0" presId="urn:microsoft.com/office/officeart/2017/3/layout/HorizontalLabelsTimeline"/>
    <dgm:cxn modelId="{736DD82C-CCD9-4003-882E-7FE6F29665A2}" type="presParOf" srcId="{9184EE8F-FA52-4E8E-9CF0-619B720D51BE}" destId="{E5572A07-5AF1-4020-B45D-B12353426589}" srcOrd="2" destOrd="0" presId="urn:microsoft.com/office/officeart/2017/3/layout/HorizontalLabelsTimeline"/>
    <dgm:cxn modelId="{14B54BEE-4464-46AA-AB58-4599A0FA3990}" type="presParOf" srcId="{9184EE8F-FA52-4E8E-9CF0-619B720D51BE}" destId="{69A90E93-3B26-4B2A-8D56-B8B2BF5655DA}" srcOrd="3" destOrd="0" presId="urn:microsoft.com/office/officeart/2017/3/layout/HorizontalLabelsTimeline"/>
    <dgm:cxn modelId="{23E554B6-B03E-456C-98D0-562B096A2479}" type="presParOf" srcId="{9184EE8F-FA52-4E8E-9CF0-619B720D51BE}" destId="{B16782FF-BE27-4F3D-B0FE-4F7D93AF1BD9}" srcOrd="4" destOrd="0" presId="urn:microsoft.com/office/officeart/2017/3/layout/HorizontalLabelsTimeline"/>
    <dgm:cxn modelId="{CBC4D278-72BB-4B34-BD5F-6E46D6ED0348}" type="presParOf" srcId="{4C5F54B5-504F-4069-AF1D-9A370FBD268C}" destId="{1F60335C-F5BD-4E0D-8BFE-387EEDCBA691}" srcOrd="7" destOrd="0" presId="urn:microsoft.com/office/officeart/2017/3/layout/HorizontalLabelsTimeline"/>
    <dgm:cxn modelId="{187F63AE-22E9-42D8-BA25-F8E70A982232}" type="presParOf" srcId="{4C5F54B5-504F-4069-AF1D-9A370FBD268C}" destId="{5667DB6C-E90F-44DB-BFD7-8570D48D28D4}" srcOrd="8" destOrd="0" presId="urn:microsoft.com/office/officeart/2017/3/layout/HorizontalLabelsTimeline"/>
    <dgm:cxn modelId="{782591FC-39B3-43EE-A99E-69B60AB63978}" type="presParOf" srcId="{5667DB6C-E90F-44DB-BFD7-8570D48D28D4}" destId="{88F6D506-033B-4CA4-9572-41E373A6B43C}" srcOrd="0" destOrd="0" presId="urn:microsoft.com/office/officeart/2017/3/layout/HorizontalLabelsTimeline"/>
    <dgm:cxn modelId="{DA98866D-BB74-46A1-B98B-9B6BDACA94E3}" type="presParOf" srcId="{5667DB6C-E90F-44DB-BFD7-8570D48D28D4}" destId="{E3303ED6-54B9-4518-AD7C-3197102106EF}" srcOrd="1" destOrd="0" presId="urn:microsoft.com/office/officeart/2017/3/layout/HorizontalLabelsTimeline"/>
    <dgm:cxn modelId="{BFB054F1-AA6C-4CA5-B7A3-FF579439BD18}" type="presParOf" srcId="{E3303ED6-54B9-4518-AD7C-3197102106EF}" destId="{FE14A9FC-66E7-4679-B63E-054F98E59204}" srcOrd="0" destOrd="0" presId="urn:microsoft.com/office/officeart/2017/3/layout/HorizontalLabelsTimeline"/>
    <dgm:cxn modelId="{6BF922DC-DA85-4710-BB6F-2CCCF2CFD764}" type="presParOf" srcId="{E3303ED6-54B9-4518-AD7C-3197102106EF}" destId="{8F1DAFAE-685A-4EC1-8FC0-2EE182F59B78}" srcOrd="1" destOrd="0" presId="urn:microsoft.com/office/officeart/2017/3/layout/HorizontalLabelsTimeline"/>
    <dgm:cxn modelId="{6907C7E4-84E2-47E3-949B-BC87F9D211CC}" type="presParOf" srcId="{5667DB6C-E90F-44DB-BFD7-8570D48D28D4}" destId="{4702B22B-8EB6-4454-9F8E-9A963F32B8A1}" srcOrd="2" destOrd="0" presId="urn:microsoft.com/office/officeart/2017/3/layout/HorizontalLabelsTimeline"/>
    <dgm:cxn modelId="{68C6501C-DCCA-438E-8565-A8631BB6C8AC}" type="presParOf" srcId="{5667DB6C-E90F-44DB-BFD7-8570D48D28D4}" destId="{F2E81385-B138-4A59-9452-A3C9AC4F2012}" srcOrd="3" destOrd="0" presId="urn:microsoft.com/office/officeart/2017/3/layout/HorizontalLabelsTimeline"/>
    <dgm:cxn modelId="{F4686330-D4C5-4698-8BC6-EF28FB9176C1}" type="presParOf" srcId="{5667DB6C-E90F-44DB-BFD7-8570D48D28D4}" destId="{00C34F8E-67EA-485C-B754-5C6C9BC871C5}" srcOrd="4" destOrd="0" presId="urn:microsoft.com/office/officeart/2017/3/layout/HorizontalLabelsTimeline"/>
    <dgm:cxn modelId="{FA06019D-A6EE-447A-894D-5FBD4FB143DA}" type="presParOf" srcId="{4C5F54B5-504F-4069-AF1D-9A370FBD268C}" destId="{E2C470F7-A894-4A64-A64E-235B0E510421}" srcOrd="9" destOrd="0" presId="urn:microsoft.com/office/officeart/2017/3/layout/HorizontalLabelsTimeline"/>
    <dgm:cxn modelId="{779E8BAE-E165-44A0-8F61-F1D6F07BA6D3}" type="presParOf" srcId="{4C5F54B5-504F-4069-AF1D-9A370FBD268C}" destId="{6AA3FB3F-E213-4147-93D1-22B952CDFE17}" srcOrd="10" destOrd="0" presId="urn:microsoft.com/office/officeart/2017/3/layout/HorizontalLabelsTimeline"/>
    <dgm:cxn modelId="{FDEBFC71-A7CC-4193-89B3-3D17A65C6735}" type="presParOf" srcId="{6AA3FB3F-E213-4147-93D1-22B952CDFE17}" destId="{270971D8-F05B-4392-88C0-D9921BB5F6B0}" srcOrd="0" destOrd="0" presId="urn:microsoft.com/office/officeart/2017/3/layout/HorizontalLabelsTimeline"/>
    <dgm:cxn modelId="{DDE712DF-EAC7-4AEA-8C8F-518516542CAF}" type="presParOf" srcId="{6AA3FB3F-E213-4147-93D1-22B952CDFE17}" destId="{68B34C20-0EE9-4A51-9634-702BEA794899}" srcOrd="1" destOrd="0" presId="urn:microsoft.com/office/officeart/2017/3/layout/HorizontalLabelsTimeline"/>
    <dgm:cxn modelId="{0AB24538-9BA6-44A1-BA14-80061D14A8F4}" type="presParOf" srcId="{68B34C20-0EE9-4A51-9634-702BEA794899}" destId="{1D60394B-1800-4790-9694-08B1C1D1B34D}" srcOrd="0" destOrd="0" presId="urn:microsoft.com/office/officeart/2017/3/layout/HorizontalLabelsTimeline"/>
    <dgm:cxn modelId="{2AAA8EAA-0E27-421D-A811-E0050D6E2E66}" type="presParOf" srcId="{68B34C20-0EE9-4A51-9634-702BEA794899}" destId="{F7828579-24D8-4EC2-A1D6-344D5AD522E4}" srcOrd="1" destOrd="0" presId="urn:microsoft.com/office/officeart/2017/3/layout/HorizontalLabelsTimeline"/>
    <dgm:cxn modelId="{1951676A-386A-4A55-8D85-8529FCA60223}" type="presParOf" srcId="{6AA3FB3F-E213-4147-93D1-22B952CDFE17}" destId="{59F1EF41-14EA-48EE-A559-118169DBDB24}" srcOrd="2" destOrd="0" presId="urn:microsoft.com/office/officeart/2017/3/layout/HorizontalLabelsTimeline"/>
    <dgm:cxn modelId="{FF7D7122-10DC-403C-B42A-BC23EECD800F}" type="presParOf" srcId="{6AA3FB3F-E213-4147-93D1-22B952CDFE17}" destId="{8E0947F0-E28B-4B2E-B1D6-BFEED1AF012B}" srcOrd="3" destOrd="0" presId="urn:microsoft.com/office/officeart/2017/3/layout/HorizontalLabelsTimeline"/>
    <dgm:cxn modelId="{11C26640-7348-4167-8AF4-596740246EB0}" type="presParOf" srcId="{6AA3FB3F-E213-4147-93D1-22B952CDFE17}" destId="{6BA99215-8D0D-4B24-ACDB-B8619064A20A}" srcOrd="4" destOrd="0" presId="urn:microsoft.com/office/officeart/2017/3/layout/HorizontalLabelsTimeline"/>
    <dgm:cxn modelId="{4C86226D-C9C0-4413-B426-06F8252E51C5}" type="presParOf" srcId="{4C5F54B5-504F-4069-AF1D-9A370FBD268C}" destId="{9B2B8A77-95BF-4B3D-B7A2-74A64BEAD033}" srcOrd="11" destOrd="0" presId="urn:microsoft.com/office/officeart/2017/3/layout/HorizontalLabelsTimeline"/>
    <dgm:cxn modelId="{DA1E98F3-DEEF-449E-A505-7BE8E77DC666}" type="presParOf" srcId="{4C5F54B5-504F-4069-AF1D-9A370FBD268C}" destId="{CB500B18-4CCC-44D0-A7EE-E63EC340604C}" srcOrd="12" destOrd="0" presId="urn:microsoft.com/office/officeart/2017/3/layout/HorizontalLabelsTimeline"/>
    <dgm:cxn modelId="{5DE12D35-65C6-43A3-9CCB-9DB1FBB88A6F}" type="presParOf" srcId="{CB500B18-4CCC-44D0-A7EE-E63EC340604C}" destId="{A7F04B95-81DC-4C70-990B-FEE82F4C63E7}" srcOrd="0" destOrd="0" presId="urn:microsoft.com/office/officeart/2017/3/layout/HorizontalLabelsTimeline"/>
    <dgm:cxn modelId="{84E6A2E6-334E-486A-9E18-50B4C9242157}" type="presParOf" srcId="{CB500B18-4CCC-44D0-A7EE-E63EC340604C}" destId="{16384FAB-C600-47F1-91A6-2EF972F345F9}" srcOrd="1" destOrd="0" presId="urn:microsoft.com/office/officeart/2017/3/layout/HorizontalLabelsTimeline"/>
    <dgm:cxn modelId="{0D7AFB00-50B5-4763-8B9B-058959A93926}" type="presParOf" srcId="{16384FAB-C600-47F1-91A6-2EF972F345F9}" destId="{725F2AEF-0925-4411-A89A-5976D96BC3B1}" srcOrd="0" destOrd="0" presId="urn:microsoft.com/office/officeart/2017/3/layout/HorizontalLabelsTimeline"/>
    <dgm:cxn modelId="{6BE0CB7D-05CB-48BF-95E8-5BD301DDCFDF}" type="presParOf" srcId="{16384FAB-C600-47F1-91A6-2EF972F345F9}" destId="{F1CEE27F-E297-4972-B373-BDB021CAF74B}" srcOrd="1" destOrd="0" presId="urn:microsoft.com/office/officeart/2017/3/layout/HorizontalLabelsTimeline"/>
    <dgm:cxn modelId="{73AA2BF1-3651-48D4-B218-B7BECAF7B8D5}" type="presParOf" srcId="{CB500B18-4CCC-44D0-A7EE-E63EC340604C}" destId="{3F1F843F-8CAA-4ECF-B5A2-211D6C43D3C6}" srcOrd="2" destOrd="0" presId="urn:microsoft.com/office/officeart/2017/3/layout/HorizontalLabelsTimeline"/>
    <dgm:cxn modelId="{3C38FC4B-81C9-40B9-BE5E-6E8032D8A2A6}" type="presParOf" srcId="{CB500B18-4CCC-44D0-A7EE-E63EC340604C}" destId="{53B98CC0-1029-46A6-8053-0933F88F7705}" srcOrd="3" destOrd="0" presId="urn:microsoft.com/office/officeart/2017/3/layout/HorizontalLabelsTimeline"/>
    <dgm:cxn modelId="{6DDB047D-A89D-46BF-8D68-1A2DD3FE6D44}" type="presParOf" srcId="{CB500B18-4CCC-44D0-A7EE-E63EC340604C}" destId="{ED7FD386-E91E-4500-9B1B-A5B2EA2DCD9E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B371-2815-4661-9209-F8A29814ADCC}">
      <dsp:nvSpPr>
        <dsp:cNvPr id="0" name=""/>
        <dsp:cNvSpPr/>
      </dsp:nvSpPr>
      <dsp:spPr>
        <a:xfrm>
          <a:off x="0" y="2266950"/>
          <a:ext cx="11066462" cy="0"/>
        </a:xfrm>
        <a:prstGeom prst="line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8080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7A6A-8F95-4F28-92FC-1FE8089D7DAF}">
      <dsp:nvSpPr>
        <dsp:cNvPr id="0" name=""/>
        <dsp:cNvSpPr/>
      </dsp:nvSpPr>
      <dsp:spPr>
        <a:xfrm>
          <a:off x="165213" y="1405509"/>
          <a:ext cx="2403713" cy="544068"/>
        </a:xfrm>
        <a:prstGeom prst="rect">
          <a:avLst/>
        </a:prstGeom>
        <a:solidFill>
          <a:srgbClr val="006859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2015</a:t>
          </a:r>
          <a:endParaRPr lang="en-US" sz="2000" b="1" kern="1200" dirty="0">
            <a:solidFill>
              <a:schemeClr val="bg1"/>
            </a:solidFill>
            <a:latin typeface="Tahoma"/>
            <a:ea typeface="+mn-ea"/>
            <a:cs typeface="+mn-cs"/>
          </a:endParaRPr>
        </a:p>
      </dsp:txBody>
      <dsp:txXfrm>
        <a:off x="165213" y="1405509"/>
        <a:ext cx="2403713" cy="544068"/>
      </dsp:txXfrm>
    </dsp:sp>
    <dsp:sp modelId="{255B3FC7-BD87-4810-87ED-7952D0F23157}">
      <dsp:nvSpPr>
        <dsp:cNvPr id="0" name=""/>
        <dsp:cNvSpPr/>
      </dsp:nvSpPr>
      <dsp:spPr>
        <a:xfrm>
          <a:off x="165213" y="240693"/>
          <a:ext cx="2403713" cy="1164815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Quarterly Provisional Estimates, State and National Provisional Counts</a:t>
          </a:r>
        </a:p>
      </dsp:txBody>
      <dsp:txXfrm>
        <a:off x="165213" y="240693"/>
        <a:ext cx="2403713" cy="1164815"/>
      </dsp:txXfrm>
    </dsp:sp>
    <dsp:sp modelId="{DF478A7F-4668-4E0A-86F7-C1205CF5AA73}">
      <dsp:nvSpPr>
        <dsp:cNvPr id="0" name=""/>
        <dsp:cNvSpPr/>
      </dsp:nvSpPr>
      <dsp:spPr>
        <a:xfrm>
          <a:off x="1367070" y="1949577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8C37A-C349-49AE-97A1-63D110D2C7D1}">
      <dsp:nvSpPr>
        <dsp:cNvPr id="0" name=""/>
        <dsp:cNvSpPr/>
      </dsp:nvSpPr>
      <dsp:spPr>
        <a:xfrm>
          <a:off x="1530959" y="2584323"/>
          <a:ext cx="2403713" cy="544068"/>
        </a:xfrm>
        <a:prstGeom prst="rect">
          <a:avLst/>
        </a:prstGeom>
        <a:solidFill>
          <a:srgbClr val="018BB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2016</a:t>
          </a:r>
          <a:endParaRPr lang="en-US" sz="2000" b="1" kern="1200" dirty="0">
            <a:solidFill>
              <a:schemeClr val="bg1"/>
            </a:solidFill>
            <a:latin typeface="Tahoma"/>
            <a:ea typeface="+mn-ea"/>
            <a:cs typeface="+mn-cs"/>
          </a:endParaRPr>
        </a:p>
      </dsp:txBody>
      <dsp:txXfrm>
        <a:off x="1530959" y="2584323"/>
        <a:ext cx="2403713" cy="544068"/>
      </dsp:txXfrm>
    </dsp:sp>
    <dsp:sp modelId="{A01D9671-7007-4F3F-98D6-A9730C5B45E4}">
      <dsp:nvSpPr>
        <dsp:cNvPr id="0" name=""/>
        <dsp:cNvSpPr/>
      </dsp:nvSpPr>
      <dsp:spPr>
        <a:xfrm>
          <a:off x="1530959" y="3128391"/>
          <a:ext cx="2403713" cy="1370371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Vital Statistics Rapid Release Report on Timeliness, FluView Interactive switches to using NCHS Death Data</a:t>
          </a:r>
        </a:p>
      </dsp:txBody>
      <dsp:txXfrm>
        <a:off x="1530959" y="3128391"/>
        <a:ext cx="2403713" cy="1370371"/>
      </dsp:txXfrm>
    </dsp:sp>
    <dsp:sp modelId="{D4347EDB-4883-4C4B-A672-6266C9702B5A}">
      <dsp:nvSpPr>
        <dsp:cNvPr id="0" name=""/>
        <dsp:cNvSpPr/>
      </dsp:nvSpPr>
      <dsp:spPr>
        <a:xfrm>
          <a:off x="2732816" y="2266949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F9BE3-3008-4E5E-96F3-C71D72649902}">
      <dsp:nvSpPr>
        <dsp:cNvPr id="0" name=""/>
        <dsp:cNvSpPr/>
      </dsp:nvSpPr>
      <dsp:spPr>
        <a:xfrm rot="2700000">
          <a:off x="1331804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813CD-B7B7-4CC7-9B2D-B5AE3D30A4DA}">
      <dsp:nvSpPr>
        <dsp:cNvPr id="0" name=""/>
        <dsp:cNvSpPr/>
      </dsp:nvSpPr>
      <dsp:spPr>
        <a:xfrm rot="2700000">
          <a:off x="2697550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03B6E-C1DB-44F5-ABB8-38EF445ED1E8}">
      <dsp:nvSpPr>
        <dsp:cNvPr id="0" name=""/>
        <dsp:cNvSpPr/>
      </dsp:nvSpPr>
      <dsp:spPr>
        <a:xfrm>
          <a:off x="2896705" y="1405509"/>
          <a:ext cx="2403713" cy="544068"/>
        </a:xfrm>
        <a:prstGeom prst="rect">
          <a:avLst/>
        </a:prstGeom>
        <a:solidFill>
          <a:srgbClr val="CF6F19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2017</a:t>
          </a:r>
          <a:endParaRPr lang="en-US" sz="2000" b="1" kern="1200" dirty="0">
            <a:solidFill>
              <a:schemeClr val="bg1"/>
            </a:solidFill>
            <a:latin typeface="Tahoma"/>
            <a:ea typeface="+mn-ea"/>
            <a:cs typeface="+mn-cs"/>
          </a:endParaRPr>
        </a:p>
      </dsp:txBody>
      <dsp:txXfrm>
        <a:off x="2896705" y="1405509"/>
        <a:ext cx="2403713" cy="544068"/>
      </dsp:txXfrm>
    </dsp:sp>
    <dsp:sp modelId="{04897CD2-CF6F-4A55-8E79-1E7393B07B06}">
      <dsp:nvSpPr>
        <dsp:cNvPr id="0" name=""/>
        <dsp:cNvSpPr/>
      </dsp:nvSpPr>
      <dsp:spPr>
        <a:xfrm>
          <a:off x="2896705" y="463378"/>
          <a:ext cx="2403713" cy="94213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Provisional Monthly Drug Overdose Death Report</a:t>
          </a:r>
        </a:p>
      </dsp:txBody>
      <dsp:txXfrm>
        <a:off x="2896705" y="463378"/>
        <a:ext cx="2403713" cy="942130"/>
      </dsp:txXfrm>
    </dsp:sp>
    <dsp:sp modelId="{73ACB8E4-FFC1-49E5-BB46-1EBD63F3BF67}">
      <dsp:nvSpPr>
        <dsp:cNvPr id="0" name=""/>
        <dsp:cNvSpPr/>
      </dsp:nvSpPr>
      <dsp:spPr>
        <a:xfrm>
          <a:off x="4098562" y="1949577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7CEFC-F647-42AB-BC34-EF703DF44BC0}">
      <dsp:nvSpPr>
        <dsp:cNvPr id="0" name=""/>
        <dsp:cNvSpPr/>
      </dsp:nvSpPr>
      <dsp:spPr>
        <a:xfrm>
          <a:off x="4262452" y="2584323"/>
          <a:ext cx="2403713" cy="544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200" b="1" i="1" kern="1200" dirty="0">
            <a:solidFill>
              <a:sysClr val="windowText" lastClr="000000"/>
            </a:solidFill>
            <a:latin typeface="Times New Roman"/>
            <a:ea typeface="+mn-ea"/>
            <a:cs typeface="+mn-cs"/>
          </a:endParaRPr>
        </a:p>
      </dsp:txBody>
      <dsp:txXfrm>
        <a:off x="4262452" y="2584323"/>
        <a:ext cx="2403713" cy="544068"/>
      </dsp:txXfrm>
    </dsp:sp>
    <dsp:sp modelId="{6BF3E6D1-6734-4C53-8879-A80BF463E6BE}">
      <dsp:nvSpPr>
        <dsp:cNvPr id="0" name=""/>
        <dsp:cNvSpPr/>
      </dsp:nvSpPr>
      <dsp:spPr>
        <a:xfrm>
          <a:off x="4262452" y="3128391"/>
          <a:ext cx="2403713" cy="54814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72A07-5AF1-4020-B45D-B12353426589}">
      <dsp:nvSpPr>
        <dsp:cNvPr id="0" name=""/>
        <dsp:cNvSpPr/>
      </dsp:nvSpPr>
      <dsp:spPr>
        <a:xfrm>
          <a:off x="5464308" y="2266949"/>
          <a:ext cx="0" cy="317373"/>
        </a:xfrm>
        <a:prstGeom prst="line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9438A-B301-4219-9492-D30967496E8F}">
      <dsp:nvSpPr>
        <dsp:cNvPr id="0" name=""/>
        <dsp:cNvSpPr/>
      </dsp:nvSpPr>
      <dsp:spPr>
        <a:xfrm rot="2700000">
          <a:off x="4063297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90E93-3B26-4B2A-8D56-B8B2BF5655DA}">
      <dsp:nvSpPr>
        <dsp:cNvPr id="0" name=""/>
        <dsp:cNvSpPr/>
      </dsp:nvSpPr>
      <dsp:spPr>
        <a:xfrm rot="2700000">
          <a:off x="5429043" y="2231684"/>
          <a:ext cx="70530" cy="70530"/>
        </a:xfrm>
        <a:prstGeom prst="rect">
          <a:avLst/>
        </a:prstGeom>
        <a:solidFill>
          <a:srgbClr val="8C6239">
            <a:hueOff val="0"/>
            <a:satOff val="0"/>
            <a:lumOff val="0"/>
            <a:alphaOff val="0"/>
          </a:srgbClr>
        </a:solidFill>
        <a:ln w="63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6D506-033B-4CA4-9572-41E373A6B43C}">
      <dsp:nvSpPr>
        <dsp:cNvPr id="0" name=""/>
        <dsp:cNvSpPr/>
      </dsp:nvSpPr>
      <dsp:spPr>
        <a:xfrm>
          <a:off x="5628198" y="1409876"/>
          <a:ext cx="2403713" cy="54296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2000" b="1" kern="1200" dirty="0">
            <a:solidFill>
              <a:sysClr val="windowText" lastClr="000000"/>
            </a:solidFill>
            <a:latin typeface="Tahoma"/>
            <a:ea typeface="+mn-ea"/>
            <a:cs typeface="+mn-cs"/>
          </a:endParaRPr>
        </a:p>
      </dsp:txBody>
      <dsp:txXfrm>
        <a:off x="5628198" y="1409876"/>
        <a:ext cx="2403713" cy="542964"/>
      </dsp:txXfrm>
    </dsp:sp>
    <dsp:sp modelId="{FE14A9FC-66E7-4679-B63E-054F98E59204}">
      <dsp:nvSpPr>
        <dsp:cNvPr id="0" name=""/>
        <dsp:cNvSpPr/>
      </dsp:nvSpPr>
      <dsp:spPr>
        <a:xfrm>
          <a:off x="5628198" y="841875"/>
          <a:ext cx="2403713" cy="5749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02B22B-8EB6-4454-9F8E-9A963F32B8A1}">
      <dsp:nvSpPr>
        <dsp:cNvPr id="0" name=""/>
        <dsp:cNvSpPr/>
      </dsp:nvSpPr>
      <dsp:spPr>
        <a:xfrm>
          <a:off x="6830055" y="1953944"/>
          <a:ext cx="0" cy="316729"/>
        </a:xfrm>
        <a:prstGeom prst="line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971D8-F05B-4392-88C0-D9921BB5F6B0}">
      <dsp:nvSpPr>
        <dsp:cNvPr id="0" name=""/>
        <dsp:cNvSpPr/>
      </dsp:nvSpPr>
      <dsp:spPr>
        <a:xfrm>
          <a:off x="6993944" y="2584323"/>
          <a:ext cx="2403713" cy="544068"/>
        </a:xfrm>
        <a:prstGeom prst="rect">
          <a:avLst/>
        </a:prstGeom>
        <a:solidFill>
          <a:srgbClr val="695E4A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2020</a:t>
          </a:r>
          <a:endParaRPr lang="en-US" sz="2000" b="1" kern="1200" dirty="0">
            <a:solidFill>
              <a:schemeClr val="bg1"/>
            </a:solidFill>
            <a:latin typeface="Tahoma"/>
            <a:ea typeface="+mn-ea"/>
            <a:cs typeface="+mn-cs"/>
          </a:endParaRPr>
        </a:p>
      </dsp:txBody>
      <dsp:txXfrm>
        <a:off x="6993944" y="2584323"/>
        <a:ext cx="2403713" cy="544068"/>
      </dsp:txXfrm>
    </dsp:sp>
    <dsp:sp modelId="{1D60394B-1800-4790-9694-08B1C1D1B34D}">
      <dsp:nvSpPr>
        <dsp:cNvPr id="0" name=""/>
        <dsp:cNvSpPr/>
      </dsp:nvSpPr>
      <dsp:spPr>
        <a:xfrm>
          <a:off x="6993944" y="3128391"/>
          <a:ext cx="2403713" cy="1370371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COVID-19 Surveillance and release of daily counts, Expanded Quarterly Provisional Estimates</a:t>
          </a:r>
        </a:p>
      </dsp:txBody>
      <dsp:txXfrm>
        <a:off x="6993944" y="3128391"/>
        <a:ext cx="2403713" cy="1370371"/>
      </dsp:txXfrm>
    </dsp:sp>
    <dsp:sp modelId="{59F1EF41-14EA-48EE-A559-118169DBDB24}">
      <dsp:nvSpPr>
        <dsp:cNvPr id="0" name=""/>
        <dsp:cNvSpPr/>
      </dsp:nvSpPr>
      <dsp:spPr>
        <a:xfrm>
          <a:off x="8195801" y="2266949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81385-B138-4A59-9452-A3C9AC4F2012}">
      <dsp:nvSpPr>
        <dsp:cNvPr id="0" name=""/>
        <dsp:cNvSpPr/>
      </dsp:nvSpPr>
      <dsp:spPr>
        <a:xfrm rot="2700000">
          <a:off x="6794861" y="2236124"/>
          <a:ext cx="70387" cy="70387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947F0-E28B-4B2E-B1D6-BFEED1AF012B}">
      <dsp:nvSpPr>
        <dsp:cNvPr id="0" name=""/>
        <dsp:cNvSpPr/>
      </dsp:nvSpPr>
      <dsp:spPr>
        <a:xfrm rot="2700000">
          <a:off x="8160535" y="2231684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04B95-81DC-4C70-990B-FEE82F4C63E7}">
      <dsp:nvSpPr>
        <dsp:cNvPr id="0" name=""/>
        <dsp:cNvSpPr/>
      </dsp:nvSpPr>
      <dsp:spPr>
        <a:xfrm>
          <a:off x="8205175" y="1388294"/>
          <a:ext cx="2850587" cy="544068"/>
        </a:xfrm>
        <a:prstGeom prst="rect">
          <a:avLst/>
        </a:prstGeom>
        <a:solidFill>
          <a:srgbClr val="17468F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ahoma"/>
              <a:ea typeface="+mn-ea"/>
              <a:cs typeface="+mn-cs"/>
            </a:rPr>
            <a:t>2021</a:t>
          </a:r>
          <a:endParaRPr lang="en-US" sz="2000" b="1" kern="1200" dirty="0">
            <a:solidFill>
              <a:schemeClr val="bg1"/>
            </a:solidFill>
            <a:latin typeface="Tahoma"/>
            <a:ea typeface="+mn-ea"/>
            <a:cs typeface="+mn-cs"/>
          </a:endParaRPr>
        </a:p>
      </dsp:txBody>
      <dsp:txXfrm>
        <a:off x="8205175" y="1388294"/>
        <a:ext cx="2850587" cy="544068"/>
      </dsp:txXfrm>
    </dsp:sp>
    <dsp:sp modelId="{725F2AEF-0925-4411-A89A-5976D96BC3B1}">
      <dsp:nvSpPr>
        <dsp:cNvPr id="0" name=""/>
        <dsp:cNvSpPr/>
      </dsp:nvSpPr>
      <dsp:spPr>
        <a:xfrm>
          <a:off x="8195801" y="35137"/>
          <a:ext cx="2869336" cy="1370371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Provisional</a:t>
          </a:r>
          <a:r>
            <a:rPr lang="en-US" sz="1600" i="1" kern="1200" baseline="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 County-level Drug Overdose Death Counts, </a:t>
          </a:r>
          <a:r>
            <a:rPr lang="en-US" sz="1600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Early Model-based Provisional Estimates, </a:t>
          </a:r>
          <a:r>
            <a:rPr lang="en-US" sz="1600" b="1" i="1" kern="1200" dirty="0">
              <a:solidFill>
                <a:sysClr val="windowText" lastClr="000000"/>
              </a:solidFill>
              <a:latin typeface="Times New Roman"/>
              <a:ea typeface="+mn-ea"/>
              <a:cs typeface="+mn-cs"/>
            </a:rPr>
            <a:t>Provisional Data released on WONDER</a:t>
          </a:r>
          <a:endParaRPr lang="en-US" sz="1600" b="1" i="1" kern="1200" baseline="0" dirty="0">
            <a:solidFill>
              <a:sysClr val="windowText" lastClr="000000"/>
            </a:solidFill>
            <a:latin typeface="Times New Roman"/>
            <a:ea typeface="+mn-ea"/>
            <a:cs typeface="+mn-cs"/>
          </a:endParaRPr>
        </a:p>
      </dsp:txBody>
      <dsp:txXfrm>
        <a:off x="8195801" y="35137"/>
        <a:ext cx="2869336" cy="1370371"/>
      </dsp:txXfrm>
    </dsp:sp>
    <dsp:sp modelId="{3F1F843F-8CAA-4ECF-B5A2-211D6C43D3C6}">
      <dsp:nvSpPr>
        <dsp:cNvPr id="0" name=""/>
        <dsp:cNvSpPr/>
      </dsp:nvSpPr>
      <dsp:spPr>
        <a:xfrm>
          <a:off x="9630469" y="1932362"/>
          <a:ext cx="0" cy="317373"/>
        </a:xfrm>
        <a:prstGeom prst="line">
          <a:avLst/>
        </a:prstGeom>
        <a:noFill/>
        <a:ln w="19050" cap="flat" cmpd="sng" algn="ctr">
          <a:solidFill>
            <a:srgbClr val="80808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98CC0-1029-46A6-8053-0933F88F7705}">
      <dsp:nvSpPr>
        <dsp:cNvPr id="0" name=""/>
        <dsp:cNvSpPr/>
      </dsp:nvSpPr>
      <dsp:spPr>
        <a:xfrm rot="2700000">
          <a:off x="9595204" y="2214470"/>
          <a:ext cx="70530" cy="70530"/>
        </a:xfrm>
        <a:prstGeom prst="ellipse">
          <a:avLst/>
        </a:prstGeom>
        <a:solidFill>
          <a:srgbClr val="A67C5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D53BE-FB31-48F9-890B-74D863468555}" type="datetimeFigureOut">
              <a:rPr lang="en-US"/>
              <a:t>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B53B2-049D-44C7-8408-24FD4C228D7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0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58190"/>
            <a:ext cx="12192000" cy="945505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90D8C45-BBE3-4722-BE9E-CEFAC1F135B3}"/>
              </a:ext>
            </a:extLst>
          </p:cNvPr>
          <p:cNvGrpSpPr/>
          <p:nvPr userDrawn="1"/>
        </p:nvGrpSpPr>
        <p:grpSpPr>
          <a:xfrm>
            <a:off x="0" y="-11828"/>
            <a:ext cx="12213136" cy="190343"/>
            <a:chOff x="0" y="-11828"/>
            <a:chExt cx="12213136" cy="369332"/>
          </a:xfrm>
        </p:grpSpPr>
        <p:sp>
          <p:nvSpPr>
            <p:cNvPr id="23" name="bk object 25">
              <a:extLst>
                <a:ext uri="{FF2B5EF4-FFF2-40B4-BE49-F238E27FC236}">
                  <a16:creationId xmlns:a16="http://schemas.microsoft.com/office/drawing/2014/main" id="{0479014B-D9FA-41D1-A261-573CC480F4E4}"/>
                </a:ext>
              </a:extLst>
            </p:cNvPr>
            <p:cNvSpPr/>
            <p:nvPr userDrawn="1"/>
          </p:nvSpPr>
          <p:spPr>
            <a:xfrm>
              <a:off x="0" y="-11828"/>
              <a:ext cx="790507" cy="369332"/>
            </a:xfrm>
            <a:custGeom>
              <a:avLst/>
              <a:gdLst/>
              <a:ahLst/>
              <a:cxnLst/>
              <a:rect l="l" t="t" r="r" b="b"/>
              <a:pathLst>
                <a:path w="1047115" h="1413510">
                  <a:moveTo>
                    <a:pt x="1046875" y="0"/>
                  </a:moveTo>
                  <a:lnTo>
                    <a:pt x="0" y="0"/>
                  </a:lnTo>
                  <a:lnTo>
                    <a:pt x="0" y="1412925"/>
                  </a:lnTo>
                  <a:lnTo>
                    <a:pt x="869393" y="1412925"/>
                  </a:lnTo>
                  <a:lnTo>
                    <a:pt x="1046875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bk object 26">
              <a:extLst>
                <a:ext uri="{FF2B5EF4-FFF2-40B4-BE49-F238E27FC236}">
                  <a16:creationId xmlns:a16="http://schemas.microsoft.com/office/drawing/2014/main" id="{937A1180-277E-4546-A510-B04E9AF42343}"/>
                </a:ext>
              </a:extLst>
            </p:cNvPr>
            <p:cNvSpPr/>
            <p:nvPr userDrawn="1"/>
          </p:nvSpPr>
          <p:spPr>
            <a:xfrm>
              <a:off x="390701" y="-11828"/>
              <a:ext cx="1306808" cy="369332"/>
            </a:xfrm>
            <a:custGeom>
              <a:avLst/>
              <a:gdLst/>
              <a:ahLst/>
              <a:cxnLst/>
              <a:rect l="l" t="t" r="r" b="b"/>
              <a:pathLst>
                <a:path w="1731010" h="1413510">
                  <a:moveTo>
                    <a:pt x="1730918" y="0"/>
                  </a:moveTo>
                  <a:lnTo>
                    <a:pt x="179633" y="0"/>
                  </a:lnTo>
                  <a:lnTo>
                    <a:pt x="0" y="1412925"/>
                  </a:lnTo>
                  <a:lnTo>
                    <a:pt x="1296345" y="1412925"/>
                  </a:lnTo>
                  <a:lnTo>
                    <a:pt x="1730918" y="0"/>
                  </a:lnTo>
                  <a:close/>
                </a:path>
              </a:pathLst>
            </a:custGeom>
            <a:solidFill>
              <a:srgbClr val="1D56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bk object 27">
              <a:extLst>
                <a:ext uri="{FF2B5EF4-FFF2-40B4-BE49-F238E27FC236}">
                  <a16:creationId xmlns:a16="http://schemas.microsoft.com/office/drawing/2014/main" id="{65781020-7583-45A2-B0DE-1E25E0F1ACCA}"/>
                </a:ext>
              </a:extLst>
            </p:cNvPr>
            <p:cNvSpPr/>
            <p:nvPr userDrawn="1"/>
          </p:nvSpPr>
          <p:spPr>
            <a:xfrm>
              <a:off x="1009093" y="-11828"/>
              <a:ext cx="2033078" cy="369332"/>
            </a:xfrm>
            <a:custGeom>
              <a:avLst/>
              <a:gdLst/>
              <a:ahLst/>
              <a:cxnLst/>
              <a:rect l="l" t="t" r="r" b="b"/>
              <a:pathLst>
                <a:path w="2693035" h="1413510">
                  <a:moveTo>
                    <a:pt x="2692774" y="0"/>
                  </a:moveTo>
                  <a:lnTo>
                    <a:pt x="435654" y="0"/>
                  </a:lnTo>
                  <a:lnTo>
                    <a:pt x="0" y="1412925"/>
                  </a:lnTo>
                  <a:lnTo>
                    <a:pt x="1878492" y="1412925"/>
                  </a:lnTo>
                  <a:lnTo>
                    <a:pt x="2692774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bk object 28">
              <a:extLst>
                <a:ext uri="{FF2B5EF4-FFF2-40B4-BE49-F238E27FC236}">
                  <a16:creationId xmlns:a16="http://schemas.microsoft.com/office/drawing/2014/main" id="{C7E5D72F-F12D-41E4-B628-780DFDFE5A1D}"/>
                </a:ext>
              </a:extLst>
            </p:cNvPr>
            <p:cNvSpPr/>
            <p:nvPr userDrawn="1"/>
          </p:nvSpPr>
          <p:spPr>
            <a:xfrm>
              <a:off x="1901050" y="-11828"/>
              <a:ext cx="2061841" cy="369332"/>
            </a:xfrm>
            <a:custGeom>
              <a:avLst/>
              <a:gdLst/>
              <a:ahLst/>
              <a:cxnLst/>
              <a:rect l="l" t="t" r="r" b="b"/>
              <a:pathLst>
                <a:path w="2731134" h="1413510">
                  <a:moveTo>
                    <a:pt x="2730969" y="0"/>
                  </a:moveTo>
                  <a:lnTo>
                    <a:pt x="816445" y="0"/>
                  </a:lnTo>
                  <a:lnTo>
                    <a:pt x="0" y="1412925"/>
                  </a:lnTo>
                  <a:lnTo>
                    <a:pt x="1593978" y="1412925"/>
                  </a:lnTo>
                  <a:lnTo>
                    <a:pt x="2730969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bk object 29">
              <a:extLst>
                <a:ext uri="{FF2B5EF4-FFF2-40B4-BE49-F238E27FC236}">
                  <a16:creationId xmlns:a16="http://schemas.microsoft.com/office/drawing/2014/main" id="{AD0F09A1-E084-4C54-82B8-DA58421B1792}"/>
                </a:ext>
              </a:extLst>
            </p:cNvPr>
            <p:cNvSpPr/>
            <p:nvPr userDrawn="1"/>
          </p:nvSpPr>
          <p:spPr>
            <a:xfrm>
              <a:off x="2648105" y="-11828"/>
              <a:ext cx="1418981" cy="369332"/>
            </a:xfrm>
            <a:custGeom>
              <a:avLst/>
              <a:gdLst/>
              <a:ahLst/>
              <a:cxnLst/>
              <a:rect l="l" t="t" r="r" b="b"/>
              <a:pathLst>
                <a:path w="1879600" h="1413510">
                  <a:moveTo>
                    <a:pt x="1879368" y="0"/>
                  </a:moveTo>
                  <a:lnTo>
                    <a:pt x="1140221" y="0"/>
                  </a:lnTo>
                  <a:lnTo>
                    <a:pt x="0" y="1412925"/>
                  </a:lnTo>
                  <a:lnTo>
                    <a:pt x="621900" y="1412925"/>
                  </a:lnTo>
                  <a:lnTo>
                    <a:pt x="1879368" y="0"/>
                  </a:lnTo>
                  <a:close/>
                </a:path>
              </a:pathLst>
            </a:custGeom>
            <a:solidFill>
              <a:srgbClr val="1746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bk object 30">
              <a:extLst>
                <a:ext uri="{FF2B5EF4-FFF2-40B4-BE49-F238E27FC236}">
                  <a16:creationId xmlns:a16="http://schemas.microsoft.com/office/drawing/2014/main" id="{6CC980B4-E7C4-4BB4-910D-2CCDAEC41F4D}"/>
                </a:ext>
              </a:extLst>
            </p:cNvPr>
            <p:cNvSpPr/>
            <p:nvPr userDrawn="1"/>
          </p:nvSpPr>
          <p:spPr>
            <a:xfrm>
              <a:off x="2935347" y="-11828"/>
              <a:ext cx="3758868" cy="369332"/>
            </a:xfrm>
            <a:custGeom>
              <a:avLst/>
              <a:gdLst/>
              <a:ahLst/>
              <a:cxnLst/>
              <a:rect l="l" t="t" r="r" b="b"/>
              <a:pathLst>
                <a:path w="4979034" h="1413510">
                  <a:moveTo>
                    <a:pt x="4978576" y="0"/>
                  </a:moveTo>
                  <a:lnTo>
                    <a:pt x="1262846" y="0"/>
                  </a:lnTo>
                  <a:lnTo>
                    <a:pt x="0" y="1412925"/>
                  </a:lnTo>
                  <a:lnTo>
                    <a:pt x="3093828" y="1412925"/>
                  </a:lnTo>
                  <a:lnTo>
                    <a:pt x="4978576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bk object 31">
              <a:extLst>
                <a:ext uri="{FF2B5EF4-FFF2-40B4-BE49-F238E27FC236}">
                  <a16:creationId xmlns:a16="http://schemas.microsoft.com/office/drawing/2014/main" id="{C30CD1A4-65E7-4E5D-835E-574CA475E807}"/>
                </a:ext>
              </a:extLst>
            </p:cNvPr>
            <p:cNvSpPr/>
            <p:nvPr userDrawn="1"/>
          </p:nvSpPr>
          <p:spPr>
            <a:xfrm>
              <a:off x="4407193" y="-11828"/>
              <a:ext cx="2898370" cy="369332"/>
            </a:xfrm>
            <a:custGeom>
              <a:avLst/>
              <a:gdLst/>
              <a:ahLst/>
              <a:cxnLst/>
              <a:rect l="l" t="t" r="r" b="b"/>
              <a:pathLst>
                <a:path w="3839209" h="1413510">
                  <a:moveTo>
                    <a:pt x="3838727" y="0"/>
                  </a:moveTo>
                  <a:lnTo>
                    <a:pt x="1891189" y="0"/>
                  </a:lnTo>
                  <a:lnTo>
                    <a:pt x="0" y="1412925"/>
                  </a:lnTo>
                  <a:lnTo>
                    <a:pt x="1625414" y="1412925"/>
                  </a:lnTo>
                  <a:lnTo>
                    <a:pt x="3838727" y="0"/>
                  </a:lnTo>
                  <a:close/>
                </a:path>
              </a:pathLst>
            </a:custGeom>
            <a:solidFill>
              <a:srgbClr val="536D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bk object 32">
              <a:extLst>
                <a:ext uri="{FF2B5EF4-FFF2-40B4-BE49-F238E27FC236}">
                  <a16:creationId xmlns:a16="http://schemas.microsoft.com/office/drawing/2014/main" id="{25872DC6-D455-4CFF-99BD-B4444761ADB2}"/>
                </a:ext>
              </a:extLst>
            </p:cNvPr>
            <p:cNvSpPr/>
            <p:nvPr userDrawn="1"/>
          </p:nvSpPr>
          <p:spPr>
            <a:xfrm>
              <a:off x="5123013" y="-11828"/>
              <a:ext cx="7090123" cy="369332"/>
            </a:xfrm>
            <a:custGeom>
              <a:avLst/>
              <a:gdLst/>
              <a:ahLst/>
              <a:cxnLst/>
              <a:rect l="l" t="t" r="r" b="b"/>
              <a:pathLst>
                <a:path w="9391650" h="1413510">
                  <a:moveTo>
                    <a:pt x="9391076" y="0"/>
                  </a:moveTo>
                  <a:lnTo>
                    <a:pt x="2213316" y="0"/>
                  </a:lnTo>
                  <a:lnTo>
                    <a:pt x="0" y="1412929"/>
                  </a:lnTo>
                  <a:lnTo>
                    <a:pt x="9391076" y="1412929"/>
                  </a:lnTo>
                  <a:lnTo>
                    <a:pt x="9391076" y="0"/>
                  </a:lnTo>
                  <a:close/>
                </a:path>
              </a:pathLst>
            </a:custGeom>
            <a:gradFill>
              <a:gsLst>
                <a:gs pos="0">
                  <a:srgbClr val="103064"/>
                </a:gs>
                <a:gs pos="100000">
                  <a:srgbClr val="17468F"/>
                </a:gs>
              </a:gsLst>
              <a:lin ang="0" scaled="0"/>
            </a:gradFill>
          </p:spPr>
          <p:txBody>
            <a:bodyPr wrap="square" lIns="0" tIns="0" rIns="0" bIns="0" rtlCol="0"/>
            <a:lstStyle/>
            <a:p>
              <a:endParaRPr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9578D96-7E9E-4856-8FFA-4F2E167ECD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338919"/>
              <a:ext cx="12213136" cy="0"/>
            </a:xfrm>
            <a:prstGeom prst="line">
              <a:avLst/>
            </a:prstGeom>
            <a:ln w="9525">
              <a:solidFill>
                <a:srgbClr val="536D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57200" y="956740"/>
            <a:ext cx="10839490" cy="1141737"/>
          </a:xfrm>
          <a:prstGeom prst="rect">
            <a:avLst/>
          </a:prstGeom>
        </p:spPr>
        <p:txBody>
          <a:bodyPr/>
          <a:lstStyle>
            <a:lvl1pPr algn="l">
              <a:lnSpc>
                <a:spcPts val="3000"/>
              </a:lnSpc>
              <a:defRPr sz="2800" b="1" baseline="0">
                <a:solidFill>
                  <a:srgbClr val="532E6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A82A376-37D6-4385-9A8E-5954F8ED847A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199" y="2738307"/>
            <a:ext cx="8430707" cy="94550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5E973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Presenter’s Name</a:t>
            </a:r>
          </a:p>
          <a:p>
            <a:r>
              <a:rPr lang="en-US"/>
              <a:t>Presenter’s Title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87440A12-BBFE-427B-9125-F1A28159BEC7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4119693"/>
            <a:ext cx="8430714" cy="12796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Event Title</a:t>
            </a:r>
          </a:p>
          <a:p>
            <a:pPr lvl="0"/>
            <a:r>
              <a:rPr lang="en-US"/>
              <a:t>Date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00" y="85079"/>
            <a:ext cx="1652455" cy="947350"/>
          </a:xfrm>
          <a:prstGeom prst="rect">
            <a:avLst/>
          </a:prstGeom>
        </p:spPr>
      </p:pic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3883BE7-1488-45BD-8A9E-256699B130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183074"/>
            <a:ext cx="8799453" cy="76245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Centers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269937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0068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85120FC-1B2F-4132-95D7-ED8340727F60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576262" y="4097048"/>
            <a:ext cx="11006137" cy="76523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buNone/>
              <a:defRPr sz="4800" b="1">
                <a:solidFill>
                  <a:schemeClr val="bg1"/>
                </a:solidFill>
              </a:defRPr>
            </a:lvl1pPr>
            <a:lvl2pPr marL="290513" indent="-290513">
              <a:spcBef>
                <a:spcPts val="600"/>
              </a:spcBef>
              <a:spcAft>
                <a:spcPts val="600"/>
              </a:spcAft>
              <a:buClr>
                <a:srgbClr val="007D57"/>
              </a:buClr>
              <a:buFont typeface="Wingdings" panose="05000000000000000000" pitchFamily="2" charset="2"/>
              <a:buChar char="§"/>
              <a:defRPr sz="2800"/>
            </a:lvl2pPr>
            <a:lvl3pPr marL="623888" indent="-333375">
              <a:spcBef>
                <a:spcPts val="600"/>
              </a:spcBef>
              <a:spcAft>
                <a:spcPts val="600"/>
              </a:spcAft>
              <a:defRPr sz="2400"/>
            </a:lvl3pPr>
            <a:lvl4pPr marL="914400" indent="-231775"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B2C569F-847A-440C-95B4-42E6DB2B0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262" y="5161212"/>
            <a:ext cx="7772400" cy="426244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E580BE-4D1C-49FF-9A51-96DB99D2B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10221" y="6710290"/>
            <a:ext cx="804110" cy="147710"/>
          </a:xfrm>
          <a:prstGeom prst="rect">
            <a:avLst/>
          </a:prstGeom>
          <a:solidFill>
            <a:srgbClr val="018BB0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0B9F15-3B1D-4CC8-A828-0022A23469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03845" y="6710290"/>
            <a:ext cx="804110" cy="147710"/>
          </a:xfrm>
          <a:prstGeom prst="rect">
            <a:avLst/>
          </a:prstGeom>
          <a:solidFill>
            <a:srgbClr val="CF6F19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A844BF-859C-4A08-A382-04A1E108C2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707954" y="6710290"/>
            <a:ext cx="804765" cy="147710"/>
          </a:xfrm>
          <a:prstGeom prst="rect">
            <a:avLst/>
          </a:prstGeom>
          <a:solidFill>
            <a:srgbClr val="FFD30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F885664-1E2E-4110-8B00-31B6A12BA3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94263" y="6710290"/>
            <a:ext cx="1697737" cy="147710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70FB3EB5-D96F-483C-966D-79480C2A38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10290"/>
            <a:ext cx="7316597" cy="147710"/>
          </a:xfrm>
          <a:prstGeom prst="rect">
            <a:avLst/>
          </a:prstGeom>
          <a:solidFill>
            <a:srgbClr val="006859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6B4E4F-80F7-4D2A-AB17-5474A6EA8D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06111" y="6710290"/>
            <a:ext cx="804110" cy="147710"/>
          </a:xfrm>
          <a:prstGeom prst="rect">
            <a:avLst/>
          </a:prstGeom>
          <a:solidFill>
            <a:srgbClr val="695E4A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</p:spTree>
    <p:extLst>
      <p:ext uri="{BB962C8B-B14F-4D97-AF65-F5344CB8AC3E}">
        <p14:creationId xmlns:p14="http://schemas.microsoft.com/office/powerpoint/2010/main" val="137904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85120FC-1B2F-4132-95D7-ED8340727F60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576262" y="787791"/>
            <a:ext cx="11006137" cy="4529796"/>
          </a:xfrm>
        </p:spPr>
        <p:txBody>
          <a:bodyPr/>
          <a:lstStyle>
            <a:lvl1pPr>
              <a:spcAft>
                <a:spcPts val="1200"/>
              </a:spcAft>
              <a:buNone/>
              <a:defRPr sz="3600" b="1">
                <a:solidFill>
                  <a:srgbClr val="CF6F19"/>
                </a:solidFill>
              </a:defRPr>
            </a:lvl1pPr>
            <a:lvl2pPr marL="290513" indent="-290513">
              <a:spcBef>
                <a:spcPts val="600"/>
              </a:spcBef>
              <a:spcAft>
                <a:spcPts val="600"/>
              </a:spcAft>
              <a:buClr>
                <a:srgbClr val="018BB0"/>
              </a:buClr>
              <a:buFont typeface="Wingdings" panose="05000000000000000000" pitchFamily="2" charset="2"/>
              <a:buChar char="§"/>
              <a:defRPr sz="2800"/>
            </a:lvl2pPr>
            <a:lvl3pPr marL="623888" indent="-333375">
              <a:spcBef>
                <a:spcPts val="600"/>
              </a:spcBef>
              <a:spcAft>
                <a:spcPts val="600"/>
              </a:spcAft>
              <a:buClr>
                <a:srgbClr val="008641"/>
              </a:buClr>
              <a:defRPr sz="2400"/>
            </a:lvl3pPr>
            <a:lvl4pPr marL="914400" indent="-231775"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1462CD-0A3F-4770-B86B-792F761AF34C}"/>
              </a:ext>
            </a:extLst>
          </p:cNvPr>
          <p:cNvGrpSpPr/>
          <p:nvPr userDrawn="1"/>
        </p:nvGrpSpPr>
        <p:grpSpPr>
          <a:xfrm>
            <a:off x="0" y="6710290"/>
            <a:ext cx="12192000" cy="147710"/>
            <a:chOff x="0" y="6710290"/>
            <a:chExt cx="12192000" cy="14771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E8DEADA-D26F-425D-96A4-8A0235A9D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10221" y="6710290"/>
              <a:ext cx="804110" cy="147710"/>
            </a:xfrm>
            <a:prstGeom prst="rect">
              <a:avLst/>
            </a:prstGeom>
            <a:solidFill>
              <a:srgbClr val="018BB0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4778224-688A-46DC-A288-0220AE5AEC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03845" y="6710290"/>
              <a:ext cx="804110" cy="147710"/>
            </a:xfrm>
            <a:prstGeom prst="rect">
              <a:avLst/>
            </a:prstGeom>
            <a:solidFill>
              <a:srgbClr val="CF6F1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0A45C29-57BD-486B-8A7A-8FB6EF6B3A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707954" y="6710290"/>
              <a:ext cx="804765" cy="147710"/>
            </a:xfrm>
            <a:prstGeom prst="rect">
              <a:avLst/>
            </a:prstGeom>
            <a:solidFill>
              <a:srgbClr val="FFD302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5AD6A99-32F4-42B1-8FA2-05001EC940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494263" y="6710290"/>
              <a:ext cx="1697737" cy="147710"/>
            </a:xfrm>
            <a:prstGeom prst="rect">
              <a:avLst/>
            </a:prstGeom>
            <a:solidFill>
              <a:srgbClr val="17468F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31" name="Rectangle 20">
              <a:extLst>
                <a:ext uri="{FF2B5EF4-FFF2-40B4-BE49-F238E27FC236}">
                  <a16:creationId xmlns:a16="http://schemas.microsoft.com/office/drawing/2014/main" id="{FFFF1207-94F4-48F2-B98A-B8DB8D240F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710290"/>
              <a:ext cx="7316597" cy="147710"/>
            </a:xfrm>
            <a:prstGeom prst="rect">
              <a:avLst/>
            </a:prstGeom>
            <a:solidFill>
              <a:srgbClr val="00685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9BFAADE-472A-422A-AF17-43CAA1A069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6111" y="6710290"/>
              <a:ext cx="804110" cy="147710"/>
            </a:xfrm>
            <a:prstGeom prst="rect">
              <a:avLst/>
            </a:prstGeom>
            <a:solidFill>
              <a:srgbClr val="695E4A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</p:grpSp>
    </p:spTree>
    <p:extLst>
      <p:ext uri="{BB962C8B-B14F-4D97-AF65-F5344CB8AC3E}">
        <p14:creationId xmlns:p14="http://schemas.microsoft.com/office/powerpoint/2010/main" val="384426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7CFD-A434-4DE3-9098-E7F40C526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CF6F19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B0660-1DD0-4FD3-B390-5C412A352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8800"/>
            <a:ext cx="5157787" cy="4360863"/>
          </a:xfrm>
        </p:spPr>
        <p:txBody>
          <a:bodyPr/>
          <a:lstStyle>
            <a:lvl1pPr>
              <a:defRPr sz="2400" b="1">
                <a:solidFill>
                  <a:srgbClr val="0068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7F812-FA35-4DD0-9B9C-FACAAC626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8800"/>
            <a:ext cx="5183188" cy="4360863"/>
          </a:xfrm>
        </p:spPr>
        <p:txBody>
          <a:bodyPr/>
          <a:lstStyle>
            <a:lvl1pPr>
              <a:defRPr sz="2400" b="1">
                <a:solidFill>
                  <a:srgbClr val="0068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5D4132-7FCD-45D5-84E9-E64F342021C3}"/>
              </a:ext>
            </a:extLst>
          </p:cNvPr>
          <p:cNvGrpSpPr/>
          <p:nvPr userDrawn="1"/>
        </p:nvGrpSpPr>
        <p:grpSpPr>
          <a:xfrm>
            <a:off x="0" y="6710290"/>
            <a:ext cx="12192000" cy="147710"/>
            <a:chOff x="0" y="6710290"/>
            <a:chExt cx="12192000" cy="14771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8B4A403-0CDC-4187-98CE-6DF950A342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10221" y="6710290"/>
              <a:ext cx="804110" cy="147710"/>
            </a:xfrm>
            <a:prstGeom prst="rect">
              <a:avLst/>
            </a:prstGeom>
            <a:solidFill>
              <a:srgbClr val="018BB0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BA21D3-41EA-4B19-BC88-FC72CCE20D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03845" y="6710290"/>
              <a:ext cx="804110" cy="147710"/>
            </a:xfrm>
            <a:prstGeom prst="rect">
              <a:avLst/>
            </a:prstGeom>
            <a:solidFill>
              <a:srgbClr val="CF6F1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B8D1F7-7CF1-4B11-A908-8759103396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707954" y="6710290"/>
              <a:ext cx="804765" cy="147710"/>
            </a:xfrm>
            <a:prstGeom prst="rect">
              <a:avLst/>
            </a:prstGeom>
            <a:solidFill>
              <a:srgbClr val="FFD302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939596-CCDC-4F65-995D-37863493EE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494263" y="6710290"/>
              <a:ext cx="1697737" cy="147710"/>
            </a:xfrm>
            <a:prstGeom prst="rect">
              <a:avLst/>
            </a:prstGeom>
            <a:solidFill>
              <a:srgbClr val="17468F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2B03AE7-1A19-46B5-BF8F-14138058DB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710290"/>
              <a:ext cx="7316597" cy="147710"/>
            </a:xfrm>
            <a:prstGeom prst="rect">
              <a:avLst/>
            </a:prstGeom>
            <a:solidFill>
              <a:srgbClr val="006859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2881F47-0E1C-4427-9BB1-6B7FC1419D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6111" y="6710290"/>
              <a:ext cx="804110" cy="147710"/>
            </a:xfrm>
            <a:prstGeom prst="rect">
              <a:avLst/>
            </a:prstGeom>
            <a:solidFill>
              <a:srgbClr val="695E4A"/>
            </a:solidFill>
            <a:ln>
              <a:noFill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667"/>
            </a:p>
          </p:txBody>
        </p:sp>
      </p:grpSp>
    </p:spTree>
    <p:extLst>
      <p:ext uri="{BB962C8B-B14F-4D97-AF65-F5344CB8AC3E}">
        <p14:creationId xmlns:p14="http://schemas.microsoft.com/office/powerpoint/2010/main" val="94609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34426-4588-40A8-AB16-C2AF7D010CE5}"/>
              </a:ext>
            </a:extLst>
          </p:cNvPr>
          <p:cNvSpPr txBox="1"/>
          <p:nvPr userDrawn="1"/>
        </p:nvSpPr>
        <p:spPr>
          <a:xfrm>
            <a:off x="127218" y="4049187"/>
            <a:ext cx="6639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20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6526D09-8127-4A81-B770-A8FC6245C774}"/>
              </a:ext>
            </a:extLst>
          </p:cNvPr>
          <p:cNvGrpSpPr/>
          <p:nvPr userDrawn="1"/>
        </p:nvGrpSpPr>
        <p:grpSpPr>
          <a:xfrm>
            <a:off x="0" y="5675086"/>
            <a:ext cx="12192000" cy="1182914"/>
            <a:chOff x="0" y="-11827"/>
            <a:chExt cx="9144000" cy="170018"/>
          </a:xfrm>
        </p:grpSpPr>
        <p:sp>
          <p:nvSpPr>
            <p:cNvPr id="7" name="bk object 25">
              <a:extLst>
                <a:ext uri="{FF2B5EF4-FFF2-40B4-BE49-F238E27FC236}">
                  <a16:creationId xmlns:a16="http://schemas.microsoft.com/office/drawing/2014/main" id="{D2B650CA-A85E-4F14-B69A-114F1AC71E52}"/>
                </a:ext>
              </a:extLst>
            </p:cNvPr>
            <p:cNvSpPr/>
            <p:nvPr userDrawn="1"/>
          </p:nvSpPr>
          <p:spPr>
            <a:xfrm>
              <a:off x="0" y="-11827"/>
              <a:ext cx="522365" cy="170018"/>
            </a:xfrm>
            <a:custGeom>
              <a:avLst/>
              <a:gdLst/>
              <a:ahLst/>
              <a:cxnLst/>
              <a:rect l="l" t="t" r="r" b="b"/>
              <a:pathLst>
                <a:path w="1047115" h="1413510">
                  <a:moveTo>
                    <a:pt x="1046875" y="0"/>
                  </a:moveTo>
                  <a:lnTo>
                    <a:pt x="0" y="0"/>
                  </a:lnTo>
                  <a:lnTo>
                    <a:pt x="0" y="1412925"/>
                  </a:lnTo>
                  <a:lnTo>
                    <a:pt x="869393" y="1412925"/>
                  </a:lnTo>
                  <a:lnTo>
                    <a:pt x="1046875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bk object 26">
              <a:extLst>
                <a:ext uri="{FF2B5EF4-FFF2-40B4-BE49-F238E27FC236}">
                  <a16:creationId xmlns:a16="http://schemas.microsoft.com/office/drawing/2014/main" id="{C645D4BD-0C9B-4E33-9FAD-69F09CDBABB5}"/>
                </a:ext>
              </a:extLst>
            </p:cNvPr>
            <p:cNvSpPr/>
            <p:nvPr userDrawn="1"/>
          </p:nvSpPr>
          <p:spPr>
            <a:xfrm>
              <a:off x="340051" y="-11827"/>
              <a:ext cx="863535" cy="170018"/>
            </a:xfrm>
            <a:custGeom>
              <a:avLst/>
              <a:gdLst/>
              <a:ahLst/>
              <a:cxnLst/>
              <a:rect l="l" t="t" r="r" b="b"/>
              <a:pathLst>
                <a:path w="1731010" h="1413510">
                  <a:moveTo>
                    <a:pt x="1730918" y="0"/>
                  </a:moveTo>
                  <a:lnTo>
                    <a:pt x="179633" y="0"/>
                  </a:lnTo>
                  <a:lnTo>
                    <a:pt x="0" y="1412925"/>
                  </a:lnTo>
                  <a:lnTo>
                    <a:pt x="1296345" y="1412925"/>
                  </a:lnTo>
                  <a:lnTo>
                    <a:pt x="1730918" y="0"/>
                  </a:lnTo>
                  <a:close/>
                </a:path>
              </a:pathLst>
            </a:custGeom>
            <a:solidFill>
              <a:srgbClr val="1D56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bk object 27">
              <a:extLst>
                <a:ext uri="{FF2B5EF4-FFF2-40B4-BE49-F238E27FC236}">
                  <a16:creationId xmlns:a16="http://schemas.microsoft.com/office/drawing/2014/main" id="{53F5EAF7-44AE-4DA0-A66F-7457F8E97247}"/>
                </a:ext>
              </a:extLst>
            </p:cNvPr>
            <p:cNvSpPr/>
            <p:nvPr userDrawn="1"/>
          </p:nvSpPr>
          <p:spPr>
            <a:xfrm>
              <a:off x="878274" y="-11827"/>
              <a:ext cx="1343452" cy="170018"/>
            </a:xfrm>
            <a:custGeom>
              <a:avLst/>
              <a:gdLst/>
              <a:ahLst/>
              <a:cxnLst/>
              <a:rect l="l" t="t" r="r" b="b"/>
              <a:pathLst>
                <a:path w="2693035" h="1413510">
                  <a:moveTo>
                    <a:pt x="2692774" y="0"/>
                  </a:moveTo>
                  <a:lnTo>
                    <a:pt x="435654" y="0"/>
                  </a:lnTo>
                  <a:lnTo>
                    <a:pt x="0" y="1412925"/>
                  </a:lnTo>
                  <a:lnTo>
                    <a:pt x="1878492" y="1412925"/>
                  </a:lnTo>
                  <a:lnTo>
                    <a:pt x="2692774" y="0"/>
                  </a:lnTo>
                  <a:close/>
                </a:path>
              </a:pathLst>
            </a:custGeom>
            <a:solidFill>
              <a:srgbClr val="1030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bk object 28">
              <a:extLst>
                <a:ext uri="{FF2B5EF4-FFF2-40B4-BE49-F238E27FC236}">
                  <a16:creationId xmlns:a16="http://schemas.microsoft.com/office/drawing/2014/main" id="{6E72D0F0-942E-439C-B474-A2ED6D1D1896}"/>
                </a:ext>
              </a:extLst>
            </p:cNvPr>
            <p:cNvSpPr/>
            <p:nvPr userDrawn="1"/>
          </p:nvSpPr>
          <p:spPr>
            <a:xfrm>
              <a:off x="1654598" y="-11827"/>
              <a:ext cx="1362458" cy="170018"/>
            </a:xfrm>
            <a:custGeom>
              <a:avLst/>
              <a:gdLst/>
              <a:ahLst/>
              <a:cxnLst/>
              <a:rect l="l" t="t" r="r" b="b"/>
              <a:pathLst>
                <a:path w="2731134" h="1413510">
                  <a:moveTo>
                    <a:pt x="2730969" y="0"/>
                  </a:moveTo>
                  <a:lnTo>
                    <a:pt x="816445" y="0"/>
                  </a:lnTo>
                  <a:lnTo>
                    <a:pt x="0" y="1412925"/>
                  </a:lnTo>
                  <a:lnTo>
                    <a:pt x="1593978" y="1412925"/>
                  </a:lnTo>
                  <a:lnTo>
                    <a:pt x="2730969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bk object 29">
              <a:extLst>
                <a:ext uri="{FF2B5EF4-FFF2-40B4-BE49-F238E27FC236}">
                  <a16:creationId xmlns:a16="http://schemas.microsoft.com/office/drawing/2014/main" id="{E926208D-BD33-4667-B501-F0C54FE47583}"/>
                </a:ext>
              </a:extLst>
            </p:cNvPr>
            <p:cNvSpPr/>
            <p:nvPr userDrawn="1"/>
          </p:nvSpPr>
          <p:spPr>
            <a:xfrm>
              <a:off x="2304805" y="-11827"/>
              <a:ext cx="937659" cy="170018"/>
            </a:xfrm>
            <a:custGeom>
              <a:avLst/>
              <a:gdLst/>
              <a:ahLst/>
              <a:cxnLst/>
              <a:rect l="l" t="t" r="r" b="b"/>
              <a:pathLst>
                <a:path w="1879600" h="1413510">
                  <a:moveTo>
                    <a:pt x="1879368" y="0"/>
                  </a:moveTo>
                  <a:lnTo>
                    <a:pt x="1140221" y="0"/>
                  </a:lnTo>
                  <a:lnTo>
                    <a:pt x="0" y="1412925"/>
                  </a:lnTo>
                  <a:lnTo>
                    <a:pt x="621900" y="1412925"/>
                  </a:lnTo>
                  <a:lnTo>
                    <a:pt x="1879368" y="0"/>
                  </a:lnTo>
                  <a:close/>
                </a:path>
              </a:pathLst>
            </a:custGeom>
            <a:solidFill>
              <a:srgbClr val="1746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bk object 30">
              <a:extLst>
                <a:ext uri="{FF2B5EF4-FFF2-40B4-BE49-F238E27FC236}">
                  <a16:creationId xmlns:a16="http://schemas.microsoft.com/office/drawing/2014/main" id="{674CBAFF-F854-4B57-9205-98C19A1D26EC}"/>
                </a:ext>
              </a:extLst>
            </p:cNvPr>
            <p:cNvSpPr/>
            <p:nvPr userDrawn="1"/>
          </p:nvSpPr>
          <p:spPr>
            <a:xfrm>
              <a:off x="2554809" y="-11827"/>
              <a:ext cx="2483849" cy="170018"/>
            </a:xfrm>
            <a:custGeom>
              <a:avLst/>
              <a:gdLst/>
              <a:ahLst/>
              <a:cxnLst/>
              <a:rect l="l" t="t" r="r" b="b"/>
              <a:pathLst>
                <a:path w="4979034" h="1413510">
                  <a:moveTo>
                    <a:pt x="4978576" y="0"/>
                  </a:moveTo>
                  <a:lnTo>
                    <a:pt x="1262846" y="0"/>
                  </a:lnTo>
                  <a:lnTo>
                    <a:pt x="0" y="1412925"/>
                  </a:lnTo>
                  <a:lnTo>
                    <a:pt x="3093828" y="1412925"/>
                  </a:lnTo>
                  <a:lnTo>
                    <a:pt x="4978576" y="0"/>
                  </a:lnTo>
                  <a:close/>
                </a:path>
              </a:pathLst>
            </a:custGeom>
            <a:solidFill>
              <a:srgbClr val="1E5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bk object 31">
              <a:extLst>
                <a:ext uri="{FF2B5EF4-FFF2-40B4-BE49-F238E27FC236}">
                  <a16:creationId xmlns:a16="http://schemas.microsoft.com/office/drawing/2014/main" id="{E8E051EE-6DB1-421F-A774-48B9DAF2ADFF}"/>
                </a:ext>
              </a:extLst>
            </p:cNvPr>
            <p:cNvSpPr/>
            <p:nvPr userDrawn="1"/>
          </p:nvSpPr>
          <p:spPr>
            <a:xfrm>
              <a:off x="3835845" y="-11827"/>
              <a:ext cx="1915234" cy="170018"/>
            </a:xfrm>
            <a:custGeom>
              <a:avLst/>
              <a:gdLst/>
              <a:ahLst/>
              <a:cxnLst/>
              <a:rect l="l" t="t" r="r" b="b"/>
              <a:pathLst>
                <a:path w="3839209" h="1413510">
                  <a:moveTo>
                    <a:pt x="3838727" y="0"/>
                  </a:moveTo>
                  <a:lnTo>
                    <a:pt x="1891189" y="0"/>
                  </a:lnTo>
                  <a:lnTo>
                    <a:pt x="0" y="1412925"/>
                  </a:lnTo>
                  <a:lnTo>
                    <a:pt x="1625414" y="1412925"/>
                  </a:lnTo>
                  <a:lnTo>
                    <a:pt x="3838727" y="0"/>
                  </a:lnTo>
                  <a:close/>
                </a:path>
              </a:pathLst>
            </a:custGeom>
            <a:solidFill>
              <a:srgbClr val="536D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bk object 32">
              <a:extLst>
                <a:ext uri="{FF2B5EF4-FFF2-40B4-BE49-F238E27FC236}">
                  <a16:creationId xmlns:a16="http://schemas.microsoft.com/office/drawing/2014/main" id="{1713FC97-638B-42A2-AAB4-9FBCBB80E5DD}"/>
                </a:ext>
              </a:extLst>
            </p:cNvPr>
            <p:cNvSpPr/>
            <p:nvPr userDrawn="1"/>
          </p:nvSpPr>
          <p:spPr>
            <a:xfrm>
              <a:off x="4458868" y="-11827"/>
              <a:ext cx="4685132" cy="170018"/>
            </a:xfrm>
            <a:custGeom>
              <a:avLst/>
              <a:gdLst/>
              <a:ahLst/>
              <a:cxnLst/>
              <a:rect l="l" t="t" r="r" b="b"/>
              <a:pathLst>
                <a:path w="9391650" h="1413510">
                  <a:moveTo>
                    <a:pt x="9391076" y="0"/>
                  </a:moveTo>
                  <a:lnTo>
                    <a:pt x="2213316" y="0"/>
                  </a:lnTo>
                  <a:lnTo>
                    <a:pt x="0" y="1412929"/>
                  </a:lnTo>
                  <a:lnTo>
                    <a:pt x="9391076" y="1412929"/>
                  </a:lnTo>
                  <a:lnTo>
                    <a:pt x="9391076" y="0"/>
                  </a:lnTo>
                  <a:close/>
                </a:path>
              </a:pathLst>
            </a:custGeom>
            <a:gradFill>
              <a:gsLst>
                <a:gs pos="0">
                  <a:srgbClr val="103064"/>
                </a:gs>
                <a:gs pos="100000">
                  <a:srgbClr val="17468F"/>
                </a:gs>
              </a:gsLst>
              <a:lin ang="0" scaled="0"/>
            </a:gra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7629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A4C07E-5164-4D00-86DD-F73FD4EB4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06DF7-4E36-47C5-869B-B94280266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6764E-2D17-4B26-AF07-457DF8390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2D435-8EB2-4B14-83D0-85CE5CE5CD3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9B2CC-8BA1-4006-B724-FC7BDC858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576BB-67DE-4593-9C97-FAF1C16F7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F8E7D-0782-4402-876D-ACDA350B3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4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chs/nvss/vsrr.htm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479C46-03ED-40C4-A175-D751182D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805069"/>
            <a:ext cx="10839490" cy="138467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Provisional Mortality Data on WONDER</a:t>
            </a:r>
            <a:br>
              <a:rPr lang="en-US" sz="4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US" sz="4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100" i="1" dirty="0">
                <a:solidFill>
                  <a:schemeClr val="accent1">
                    <a:lumMod val="50000"/>
                  </a:schemeClr>
                </a:solidFill>
              </a:rPr>
              <a:t>Vital Statistics Rapid Release</a:t>
            </a:r>
            <a:endParaRPr lang="en-US" sz="4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619A65-6F2E-4536-98ED-6BEEA4FD8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7" y="4208559"/>
            <a:ext cx="8430707" cy="1141737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>
                <a:solidFill>
                  <a:srgbClr val="006859"/>
                </a:solidFill>
              </a:rPr>
              <a:t>Farida B. Ahmad, MPH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596C6D-5287-4960-9366-F755645F05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5288511"/>
            <a:ext cx="8430714" cy="1262600"/>
          </a:xfrm>
        </p:spPr>
        <p:txBody>
          <a:bodyPr>
            <a:normAutofit/>
          </a:bodyPr>
          <a:lstStyle/>
          <a:p>
            <a:r>
              <a:rPr lang="en-US" sz="2400" i="1" dirty="0"/>
              <a:t>Mortality Surveillance Lead</a:t>
            </a:r>
          </a:p>
          <a:p>
            <a:r>
              <a:rPr lang="en-US" sz="2400" dirty="0"/>
              <a:t>Division of Vital Statistics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97DFC4-D336-4EA2-BCC1-D5BB2E5536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4400" b="1"/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1758864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E0152-59C2-466B-9CBD-A2274929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improvements for Provisional WONDER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E769B-0400-4A80-80FD-DD00399F5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8800"/>
            <a:ext cx="10046515" cy="43608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</a:rPr>
              <a:t>Weekly updates for provisional data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</a:rPr>
              <a:t>Link additional years of final data (1999-2017)</a:t>
            </a:r>
          </a:p>
          <a:p>
            <a:pPr lvl="1">
              <a:lnSpc>
                <a:spcPct val="100000"/>
              </a:lnSpc>
            </a:pPr>
            <a:r>
              <a:rPr lang="en-US" sz="2800" b="0" dirty="0">
                <a:solidFill>
                  <a:schemeClr val="tx1"/>
                </a:solidFill>
              </a:rPr>
              <a:t>Including MMWR Year/Week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</a:rPr>
              <a:t>Add exclusion criteria for cause of death searches</a:t>
            </a:r>
          </a:p>
        </p:txBody>
      </p:sp>
    </p:spTree>
    <p:extLst>
      <p:ext uri="{BB962C8B-B14F-4D97-AF65-F5344CB8AC3E}">
        <p14:creationId xmlns:p14="http://schemas.microsoft.com/office/powerpoint/2010/main" val="371591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12CAF2-2949-4B0C-BC43-96BD93F612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098170"/>
            <a:ext cx="10515600" cy="1325563"/>
          </a:xfrm>
        </p:spPr>
        <p:txBody>
          <a:bodyPr>
            <a:normAutofit/>
          </a:bodyPr>
          <a:lstStyle/>
          <a:p>
            <a:pPr marL="228600" indent="-228600" algn="ctr">
              <a:spcBef>
                <a:spcPts val="1000"/>
              </a:spcBef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4774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9F684A-1027-48DC-9C4D-43622376C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Vital Statistics Rapid Release Program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D5F0DB-F0D8-489F-AE6A-133335672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8800"/>
            <a:ext cx="10609262" cy="4360863"/>
          </a:xfrm>
        </p:spPr>
        <p:txBody>
          <a:bodyPr>
            <a:norm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Provides timely access to provisional mortality data to government agencies, researchers, and the public.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b="0" dirty="0">
              <a:solidFill>
                <a:schemeClr val="tx1"/>
              </a:solidFill>
            </a:endParaRPr>
          </a:p>
          <a:p>
            <a:r>
              <a:rPr lang="en-US" sz="2800" b="0" dirty="0">
                <a:solidFill>
                  <a:schemeClr val="tx1"/>
                </a:solidFill>
              </a:rPr>
              <a:t>Provisional mortality data are non-final, preliminary estimates based on the current flow of death certificate data to the </a:t>
            </a:r>
            <a:r>
              <a:rPr lang="en-US" sz="2800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National Vital Statistics System</a:t>
            </a:r>
            <a:endParaRPr lang="en-US" sz="2800" b="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800" b="0" dirty="0">
              <a:solidFill>
                <a:schemeClr val="tx1"/>
              </a:solidFill>
            </a:endParaRPr>
          </a:p>
          <a:p>
            <a:r>
              <a:rPr lang="en-US" sz="2800" b="0" dirty="0">
                <a:solidFill>
                  <a:schemeClr val="tx1"/>
                </a:solidFill>
              </a:rPr>
              <a:t>Data Modernization Initiative efforts have helped improve data quality and timeliness.</a:t>
            </a:r>
          </a:p>
        </p:txBody>
      </p:sp>
    </p:spTree>
    <p:extLst>
      <p:ext uri="{BB962C8B-B14F-4D97-AF65-F5344CB8AC3E}">
        <p14:creationId xmlns:p14="http://schemas.microsoft.com/office/powerpoint/2010/main" val="398309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5184F-1AAB-4C8A-AA51-38E5C6FBE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0" y="1555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Proportion of U.S. Mortality Records Received </a:t>
            </a:r>
            <a:br>
              <a:rPr lang="en-US" sz="3200" dirty="0"/>
            </a:br>
            <a:r>
              <a:rPr lang="en-US" sz="3200" dirty="0"/>
              <a:t>Within 10 Days of the Date of the Event by Year</a:t>
            </a:r>
          </a:p>
        </p:txBody>
      </p:sp>
      <p:graphicFrame>
        <p:nvGraphicFramePr>
          <p:cNvPr id="12" name="Chart 11" descr="Bar chart showing Proportion of U.S. Mortality Records Received &#10;Within 10 Days of the Date of the Event by Year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890827"/>
              </p:ext>
            </p:extLst>
          </p:nvPr>
        </p:nvGraphicFramePr>
        <p:xfrm>
          <a:off x="1607344" y="1552576"/>
          <a:ext cx="8977312" cy="4829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440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2501C4-3FC6-4460-94A7-E5424EB5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of VSRR Provisional Data Releases</a:t>
            </a:r>
          </a:p>
        </p:txBody>
      </p:sp>
      <p:graphicFrame>
        <p:nvGraphicFramePr>
          <p:cNvPr id="8" name="Content Placeholder 3" descr="SmartArt timeline">
            <a:extLst>
              <a:ext uri="{FF2B5EF4-FFF2-40B4-BE49-F238E27FC236}">
                <a16:creationId xmlns:a16="http://schemas.microsoft.com/office/drawing/2014/main" id="{222DD4E1-0839-45A1-82C4-7EADAA9D86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928433"/>
              </p:ext>
            </p:extLst>
          </p:nvPr>
        </p:nvGraphicFramePr>
        <p:xfrm>
          <a:off x="675775" y="1690688"/>
          <a:ext cx="11066462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4028357-5CB6-4911-879E-1CF5428E4D6E}"/>
              </a:ext>
            </a:extLst>
          </p:cNvPr>
          <p:cNvSpPr txBox="1"/>
          <p:nvPr/>
        </p:nvSpPr>
        <p:spPr>
          <a:xfrm>
            <a:off x="1711084" y="3966283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2015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78AA3E-CE04-4B1F-B831-9F7249CDBEB6}"/>
              </a:ext>
            </a:extLst>
          </p:cNvPr>
          <p:cNvSpPr txBox="1"/>
          <p:nvPr/>
        </p:nvSpPr>
        <p:spPr>
          <a:xfrm>
            <a:off x="3074796" y="3623050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2016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0D60E1-F9F4-4157-8807-9EA39F6F378B}"/>
              </a:ext>
            </a:extLst>
          </p:cNvPr>
          <p:cNvSpPr txBox="1"/>
          <p:nvPr/>
        </p:nvSpPr>
        <p:spPr>
          <a:xfrm>
            <a:off x="4475785" y="3966283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2017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79DE04-7F71-4F01-90AE-C1B32625B63D}"/>
              </a:ext>
            </a:extLst>
          </p:cNvPr>
          <p:cNvSpPr txBox="1"/>
          <p:nvPr/>
        </p:nvSpPr>
        <p:spPr>
          <a:xfrm>
            <a:off x="5846138" y="3623050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3EE4D3-987A-42E5-B931-35399FE48328}"/>
              </a:ext>
            </a:extLst>
          </p:cNvPr>
          <p:cNvSpPr txBox="1"/>
          <p:nvPr/>
        </p:nvSpPr>
        <p:spPr>
          <a:xfrm>
            <a:off x="7240486" y="3966283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2019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6CDE8E-6A59-4480-8C10-78A961373F6E}"/>
              </a:ext>
            </a:extLst>
          </p:cNvPr>
          <p:cNvSpPr txBox="1"/>
          <p:nvPr/>
        </p:nvSpPr>
        <p:spPr>
          <a:xfrm>
            <a:off x="8570035" y="3623050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3E1B18-6DB6-408E-8CCC-3E59232D25CE}"/>
              </a:ext>
            </a:extLst>
          </p:cNvPr>
          <p:cNvSpPr txBox="1"/>
          <p:nvPr/>
        </p:nvSpPr>
        <p:spPr>
          <a:xfrm>
            <a:off x="10005187" y="3966283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808080"/>
                </a:solidFill>
                <a:latin typeface="Tahoma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77724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7AF041-0BAB-40B6-A59E-301C5A11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CDC WONDER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A0505-5FF8-4F28-908E-E504F7111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28800"/>
            <a:ext cx="10515600" cy="43608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b="0" dirty="0">
                <a:solidFill>
                  <a:schemeClr val="tx1"/>
                </a:solidFill>
              </a:rPr>
              <a:t>“Wide-ranging Online Data for Epidemiologic Research”</a:t>
            </a:r>
          </a:p>
          <a:p>
            <a:pPr>
              <a:spcBef>
                <a:spcPts val="1800"/>
              </a:spcBef>
            </a:pPr>
            <a:r>
              <a:rPr lang="en-US" sz="3200" b="0" dirty="0">
                <a:solidFill>
                  <a:schemeClr val="tx1"/>
                </a:solidFill>
              </a:rPr>
              <a:t>Easy to use, menu-driven system that produces tables as output</a:t>
            </a:r>
          </a:p>
          <a:p>
            <a:pPr>
              <a:spcBef>
                <a:spcPts val="1800"/>
              </a:spcBef>
            </a:pPr>
            <a:r>
              <a:rPr lang="en-US" sz="3200" b="0" dirty="0">
                <a:solidFill>
                  <a:schemeClr val="tx1"/>
                </a:solidFill>
              </a:rPr>
              <a:t>Provides access to a wide array of public health information originated by CDC</a:t>
            </a:r>
          </a:p>
        </p:txBody>
      </p:sp>
    </p:spTree>
    <p:extLst>
      <p:ext uri="{BB962C8B-B14F-4D97-AF65-F5344CB8AC3E}">
        <p14:creationId xmlns:p14="http://schemas.microsoft.com/office/powerpoint/2010/main" val="42059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6D04-13F8-4A9F-A4D9-B74E6CD33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WONDER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90D1C-25D5-4B15-A37F-E2AC55C5B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6429" y="2278173"/>
            <a:ext cx="7387860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Customize queries by time period, geography, place of death, demographics and cause of death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Visualize results through charts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Save and share queries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Easily export results into text files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Set up APIs for web pages or widgets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6D0F817-657D-460F-8869-D75716DA0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04152" y="2647666"/>
            <a:ext cx="1460309" cy="146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4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D67F-F574-4E69-B6E1-DC5E05F0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Provisional Data Available on WONDER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FFB8C-D335-4C1D-8FFC-499941EC2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62125"/>
            <a:ext cx="5913437" cy="4360863"/>
          </a:xfrm>
        </p:spPr>
        <p:txBody>
          <a:bodyPr wrap="none">
            <a:normAutofit lnSpcReduction="10000"/>
          </a:bodyPr>
          <a:lstStyle/>
          <a:p>
            <a:r>
              <a:rPr lang="en-US"/>
              <a:t>First added in December 2021</a:t>
            </a:r>
          </a:p>
          <a:p>
            <a:endParaRPr lang="en-US" sz="1800"/>
          </a:p>
          <a:p>
            <a:r>
              <a:rPr lang="en-US"/>
              <a:t>Updated monthly, first full week </a:t>
            </a:r>
            <a:br>
              <a:rPr lang="en-US"/>
            </a:br>
            <a:r>
              <a:rPr lang="en-US"/>
              <a:t>of the month</a:t>
            </a:r>
          </a:p>
          <a:p>
            <a:endParaRPr lang="en-US" sz="1800"/>
          </a:p>
          <a:p>
            <a:r>
              <a:rPr lang="en-US"/>
              <a:t>Data years available</a:t>
            </a:r>
          </a:p>
          <a:p>
            <a:pPr lvl="1"/>
            <a:r>
              <a:rPr lang="en-US"/>
              <a:t>Final data from 2018-2020</a:t>
            </a:r>
          </a:p>
          <a:p>
            <a:pPr lvl="1"/>
            <a:r>
              <a:rPr lang="en-US"/>
              <a:t>Provisional, non-final data through the most recent month</a:t>
            </a:r>
          </a:p>
          <a:p>
            <a:pPr lvl="2"/>
            <a:r>
              <a:rPr lang="en-US"/>
              <a:t>As of February 2022: </a:t>
            </a:r>
            <a:r>
              <a:rPr lang="en-US" b="1"/>
              <a:t>January 2021 </a:t>
            </a:r>
            <a:r>
              <a:rPr lang="en-US"/>
              <a:t>through </a:t>
            </a:r>
            <a:r>
              <a:rPr lang="en-US" b="1"/>
              <a:t>January 22, 2022</a:t>
            </a:r>
          </a:p>
          <a:p>
            <a:pPr lvl="2"/>
            <a:endParaRPr lang="en-US" sz="1000" b="1"/>
          </a:p>
          <a:p>
            <a:pPr lvl="1"/>
            <a:r>
              <a:rPr lang="en-US"/>
              <a:t>NOTE: Data for injury-related deaths (e.g. drug overdose, suicide) are </a:t>
            </a:r>
            <a:br>
              <a:rPr lang="en-US"/>
            </a:br>
            <a:r>
              <a:rPr lang="en-US" i="1"/>
              <a:t>lagged by 6 months </a:t>
            </a:r>
            <a:r>
              <a:rPr lang="en-US"/>
              <a:t>to account for delays in death certificate completion.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C8D7C7-72B9-42E7-A95A-EB9ADBD53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7379" y="1492225"/>
            <a:ext cx="4308184" cy="24379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3D7007E-FC02-4919-98A3-222B5766C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7379" y="2817788"/>
            <a:ext cx="1857375" cy="344512"/>
          </a:xfrm>
          <a:prstGeom prst="ellipse">
            <a:avLst/>
          </a:prstGeom>
          <a:noFill/>
          <a:ln w="28575"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032A343-A20D-4D7D-9921-E1B699CCE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824938">
            <a:off x="6017662" y="1767698"/>
            <a:ext cx="1489852" cy="148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471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 10">
            <a:extLst>
              <a:ext uri="{FF2B5EF4-FFF2-40B4-BE49-F238E27FC236}">
                <a16:creationId xmlns:a16="http://schemas.microsoft.com/office/drawing/2014/main" id="{999E5D74-A014-40CA-A81D-0AC70F38F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9413" y="1590675"/>
            <a:ext cx="4886325" cy="44196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1CCD4-DA83-4567-959D-0724CC5C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Feature: Jurisdiction of Occurrence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4E8F-515C-46BC-AD9C-2B27D8406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62175"/>
            <a:ext cx="5157787" cy="4027488"/>
          </a:xfrm>
        </p:spPr>
        <p:txBody>
          <a:bodyPr/>
          <a:lstStyle/>
          <a:p>
            <a:r>
              <a:rPr lang="en-US" b="0">
                <a:solidFill>
                  <a:schemeClr val="tx1"/>
                </a:solidFill>
              </a:rPr>
              <a:t>NVSS provisional data are generally reported by jurisdiction of occurrence</a:t>
            </a:r>
          </a:p>
          <a:p>
            <a:endParaRPr lang="en-US" b="0">
              <a:solidFill>
                <a:schemeClr val="tx1"/>
              </a:solidFill>
            </a:endParaRPr>
          </a:p>
          <a:p>
            <a:r>
              <a:rPr lang="en-US" b="0">
                <a:solidFill>
                  <a:schemeClr val="tx1"/>
                </a:solidFill>
              </a:rPr>
              <a:t>WONDER previously only allowed queries by the decedent’s place of residence</a:t>
            </a:r>
          </a:p>
        </p:txBody>
      </p:sp>
      <p:pic>
        <p:nvPicPr>
          <p:cNvPr id="10" name="Picture 9" descr="Screenshot of WONDER platform, showing ability to group results by Jurisdiction of Occurrence">
            <a:extLst>
              <a:ext uri="{FF2B5EF4-FFF2-40B4-BE49-F238E27FC236}">
                <a16:creationId xmlns:a16="http://schemas.microsoft.com/office/drawing/2014/main" id="{F0CC4DE6-CDB9-4AA5-956F-2CB7FC187E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36"/>
          <a:stretch/>
        </p:blipFill>
        <p:spPr>
          <a:xfrm>
            <a:off x="7362524" y="2066924"/>
            <a:ext cx="3860105" cy="3438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E7DB4A7-1619-4465-8700-F2190B36A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806899">
            <a:off x="10674258" y="3995898"/>
            <a:ext cx="1489852" cy="148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07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rallelogram 8">
            <a:extLst>
              <a:ext uri="{FF2B5EF4-FFF2-40B4-BE49-F238E27FC236}">
                <a16:creationId xmlns:a16="http://schemas.microsoft.com/office/drawing/2014/main" id="{64569653-4523-40C2-BC56-AB7995B25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56934" y="1690563"/>
            <a:ext cx="5473269" cy="411016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1CCD4-DA83-4567-959D-0724CC5C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Feature: MMWR week/year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4E8F-515C-46BC-AD9C-2B27D8406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4797" y="2492679"/>
            <a:ext cx="5151436" cy="371603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Query deaths by the MMWR week in which the death occurred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endParaRPr lang="en-US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i="1" dirty="0"/>
              <a:t>Provides additional granularity to look at deaths over time.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i="1" dirty="0"/>
              <a:t>NVSS COVID-19 surveillance data and FluView mortality data are reported by MMWR week of death.</a:t>
            </a:r>
          </a:p>
        </p:txBody>
      </p:sp>
      <p:pic>
        <p:nvPicPr>
          <p:cNvPr id="7" name="Picture 6" descr="Screenshot of WONDER platform, showing ability to select time period of death">
            <a:extLst>
              <a:ext uri="{FF2B5EF4-FFF2-40B4-BE49-F238E27FC236}">
                <a16:creationId xmlns:a16="http://schemas.microsoft.com/office/drawing/2014/main" id="{6818BDAA-C1F7-40CB-903D-D129DC43F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934" y="2281112"/>
            <a:ext cx="5473270" cy="2886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7D9F0C5-7093-4542-A67B-4EE28EBF4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822742">
            <a:off x="5393172" y="1802094"/>
            <a:ext cx="1283841" cy="128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44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448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Provisional Mortality Data on WONDER  Vital Statistics Rapid Release</vt:lpstr>
      <vt:lpstr>Vital Statistics Rapid Release Program</vt:lpstr>
      <vt:lpstr>Proportion of U.S. Mortality Records Received  Within 10 Days of the Date of the Event by Year</vt:lpstr>
      <vt:lpstr>Expansion of VSRR Provisional Data Releases</vt:lpstr>
      <vt:lpstr>CDC WONDER</vt:lpstr>
      <vt:lpstr>WONDER Features</vt:lpstr>
      <vt:lpstr>Provisional Data Available on WONDER</vt:lpstr>
      <vt:lpstr>New Feature: Jurisdiction of Occurrence</vt:lpstr>
      <vt:lpstr>New Feature: MMWR week/year</vt:lpstr>
      <vt:lpstr>Future improvements for Provisional WONDER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avm9@cdc.gov</dc:creator>
  <cp:lastModifiedBy>Ahmad, Farida B. (CDC/DDPHSS/NCHS/DVS)</cp:lastModifiedBy>
  <cp:revision>117</cp:revision>
  <dcterms:created xsi:type="dcterms:W3CDTF">2021-04-27T17:41:47Z</dcterms:created>
  <dcterms:modified xsi:type="dcterms:W3CDTF">2022-02-23T03:39:18Z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2021-09-20T15:14:33Z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8c5b74f7-d9bf-4827-a047-da68bdef8458</vt:lpwstr>
  </property>
  <property fmtid="{D5CDD505-2E9C-101B-9397-08002B2CF9AE}" pid="8" name="MSIP_Label_8af03ff0-41c5-4c41-b55e-fabb8fae94be_ContentBits">
    <vt:lpwstr>0</vt:lpwstr>
  </property>
</Properties>
</file>