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4.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5.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6.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7" r:id="rId4"/>
    <p:sldMasterId id="2147484643" r:id="rId5"/>
    <p:sldMasterId id="2147483711" r:id="rId6"/>
    <p:sldMasterId id="2147483673" r:id="rId7"/>
    <p:sldMasterId id="2147483960" r:id="rId8"/>
    <p:sldMasterId id="2147484684" r:id="rId9"/>
    <p:sldMasterId id="2147484441" r:id="rId10"/>
    <p:sldMasterId id="2147484728" r:id="rId11"/>
    <p:sldMasterId id="2147484786" r:id="rId12"/>
    <p:sldMasterId id="2147484869" r:id="rId13"/>
    <p:sldMasterId id="2147484878" r:id="rId14"/>
    <p:sldMasterId id="2147484924" r:id="rId15"/>
    <p:sldMasterId id="2147484944" r:id="rId16"/>
    <p:sldMasterId id="2147485020" r:id="rId17"/>
    <p:sldMasterId id="2147484997" r:id="rId18"/>
    <p:sldMasterId id="2147483648" r:id="rId19"/>
    <p:sldMasterId id="2147484713" r:id="rId20"/>
    <p:sldMasterId id="2147483946" r:id="rId21"/>
  </p:sldMasterIdLst>
  <p:notesMasterIdLst>
    <p:notesMasterId r:id="rId35"/>
  </p:notesMasterIdLst>
  <p:sldIdLst>
    <p:sldId id="303" r:id="rId22"/>
    <p:sldId id="2147375733" r:id="rId23"/>
    <p:sldId id="2147375734" r:id="rId24"/>
    <p:sldId id="2147375732" r:id="rId25"/>
    <p:sldId id="261" r:id="rId26"/>
    <p:sldId id="2147375726" r:id="rId27"/>
    <p:sldId id="2147375740" r:id="rId28"/>
    <p:sldId id="2147375735" r:id="rId29"/>
    <p:sldId id="2147375723" r:id="rId30"/>
    <p:sldId id="2145706138" r:id="rId31"/>
    <p:sldId id="2147375737" r:id="rId32"/>
    <p:sldId id="2147375724" r:id="rId33"/>
    <p:sldId id="214737574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2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tableStyles" Target="tableStyles.xml"/><Relationship Id="rId21" Type="http://schemas.openxmlformats.org/officeDocument/2006/relationships/slideMaster" Target="slideMasters/slideMaster18.xml"/><Relationship Id="rId34"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4T14:27:55.930"/>
    </inkml:context>
    <inkml:brush xml:id="br0">
      <inkml:brushProperty name="width" value="0.05" units="cm"/>
      <inkml:brushProperty name="height" value="0.05" units="cm"/>
      <inkml:brushProperty name="ignorePressure" value="1"/>
    </inkml:brush>
  </inkml:definitions>
  <inkml:trace contextRef="#ctx0" brushRef="#br0">406 1290,'-2'0,"0"0,0 0,0 0,0-1,0 1,0 0,0-1,0 0,0 0,0 1,0-1,0 0,0 0,1-1,-1 1,0 0,1 0,-1-1,-1-1,-1-3,0-1,0 1,0-1,-4-14,-7-19,2-1,-16-81,2-92,23 182,-33-702,38 701,0 23,0 11,-1 36,-2 0,-7 40,8-75,-90 512,22-146,25 2,42-354,0 14,1 0,4 30,-3-53,1 0,0 0,0-1,1 1,0-1,0 1,0-1,1 0,0 1,0-2,1 1,0 0,0-1,7 9,-9-12,-1-1,1 1,-1-1,1 0,0 1,-1-1,1 0,0 0,0 0,0 0,0-1,0 1,0 0,0-1,0 0,0 1,0-1,0 0,0 0,0 0,0 0,0 0,0-1,0 1,0 0,0-1,0 0,0 1,0-1,0 0,0 0,-1 0,1 0,0-1,0 1,-1 0,1-1,-1 1,3-4,1-2,1-1,-1 0,0 0,-1-1,0 1,-1-1,6-17,0-16,-1-1,5-79,-11-92,-2 188,-1-20,-8-60,7 92,0 1,-1 0,-1-1,0 2,-1-1,0 0,-1 1,0 0,-10-13,-8 0,0 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4T14:27:58.297"/>
    </inkml:context>
    <inkml:brush xml:id="br0">
      <inkml:brushProperty name="width" value="0.05" units="cm"/>
      <inkml:brushProperty name="height" value="0.05" units="cm"/>
      <inkml:brushProperty name="ignorePressure" value="1"/>
    </inkml:brush>
  </inkml:definitions>
  <inkml:trace contextRef="#ctx0" brushRef="#br0">1608 218,'-14'12,"0"-1,-1 0,0-1,-1-1,-20 9,-39 25,67-36,-1-1,1-1,-2 0,1 0,-18 6,22-10,1 0,-1-1,0 1,1-1,-1 0,0 0,0 0,1-1,-1 0,1 1,-1-2,0 1,1-1,0 1,-7-5,-43-25,1-3,-58-49,93 69,-22-19,-51-55,86 84,-1-1,1 1,-1 0,0 1,0 0,0 0,-1 0,1 0,-1 1,0 0,1 1,-14-3,-10 2,-50 0,50 2,18 0,-1 0,1 1,0 0,0 1,0 0,0 1,0 0,0 1,1 0,-1 1,1 1,0-1,1 2,-14 10,2 1,2 0,-23 29,22-24,-31 27,43-43,0-1,0 0,-1-1,-10 5,17-8,0-1,0 1,0-1,0 0,0 0,0-1,0 1,-1-1,1 1,0-1,0 0,0 0,-1 0,1-1,0 1,-6-2,8-1,7-1,15-2,-1 1,1 2,0 0,0 0,34 2,-13 0,1130-8,-737 12,-412-5,-23 2,0 0,0-1,0 1,1 0,-1 0,0 0,0 0,0 0,0 0,0 0,0 0,1 0,-1 0,0 0,0 0,0 0,0 0,0 0,0 0,0-1,0 1,0 0,1 0,-1 0,0 0,0 0,0 0,0-1,0 1,0 0,0 0,0 0,0 0,0 0,0 0,0-1,0 1,0 0,0 0,0 0,0 0,0 0,0 0,0-1,0 1,0 0,0 0,0 0,0 0,-1 0,1 0,0-1,0 1,0 0,0 0,0 0,0 0,0 0,-34-18,28 15,-117-49,-2 6,-212-50,288 85,-1 3,0 2,0 2,0 3,0 1,0 3,0 2,-79 18,-170 69,67-16,211-71,1 2,-1 0,1 2,1 0,0 1,0 1,1 0,0 2,-28 26,29-22,-1-1,0-1,-2 0,-38 23,57-38,1 0,-1 0,1 0,-1 0,1 0,-1 0,1 0,0 0,-1 1,1-1,-1 0,1 0,0 0,-1 1,1-1,-1 0,1 0,0 1,-1-1,1 0,0 1,0-1,-1 1,1-1,0 0,0 1,0-1,-1 1,1-1,0 0,0 1,0-1,0 1,0-1,0 1,0-1,0 1,19 4,42-4,-55-1,97-2,-56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4T16:41:09.463"/>
    </inkml:context>
    <inkml:brush xml:id="br0">
      <inkml:brushProperty name="width" value="0.35" units="cm"/>
      <inkml:brushProperty name="height" value="0.35" units="cm"/>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4T16:41:11.230"/>
    </inkml:context>
    <inkml:brush xml:id="br0">
      <inkml:brushProperty name="width" value="0.35" units="cm"/>
      <inkml:brushProperty name="height" value="0.35" units="cm"/>
      <inkml:brushProperty name="ignorePressure" value="1"/>
    </inkml:brush>
  </inkml:definitions>
  <inkml:trace contextRef="#ctx0" brushRef="#br0">211 444,'-2'0,"0"0,1 1,-1-1,1 1,-1 0,1-1,-1 1,1 0,0 0,-1 0,1 0,0 0,0 0,-1 0,1 1,0-1,0 0,0 1,1-1,-1 0,0 1,0 1,-15 38,14-34,-7 18,2 1,1 1,1-1,1 1,2 0,0 0,3 36,0-57,0-1,1 0,-1 1,1-1,0 0,0 1,1-1,-1-1,1 1,0 0,1-1,-1 1,1-1,0 0,0 0,0 0,0-1,1 1,4 2,0-1,1-1,-1 1,1-1,0-1,0 0,0-1,0 0,0 0,15 0,-21-1,-1-1,1 0,0-1,0 1,0-1,-1 1,1-1,0 0,-1 0,1-1,0 1,-1-1,0 0,1 0,-1 0,5-5,-4 3,0 0,-1 0,0 0,0-1,0 0,0 1,-1-1,0 0,0 0,3-9,-2-4,0 1,-1-1,-1 0,-1 1,0-1,-4-24,-2 2,-2 0,-2 1,-1 0,-3 0,-1 2,-1-1,-2 2,-2 0,-1 2,-2 0,-1 1,-2 2,-39-39,26 31,30 28,-1 0,-1 1,0 0,-20-13,9 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006DC-8D48-4F27-8111-94EA3F946A50}" type="datetimeFigureOut">
              <a:rPr lang="en-US"/>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CF75F-629C-4194-913F-214A5D6F8048}" type="slidenum">
              <a:rPr lang="en-US"/>
              <a:t>‹#›</a:t>
            </a:fld>
            <a:endParaRPr lang="en-US"/>
          </a:p>
        </p:txBody>
      </p:sp>
    </p:spTree>
    <p:extLst>
      <p:ext uri="{BB962C8B-B14F-4D97-AF65-F5344CB8AC3E}">
        <p14:creationId xmlns:p14="http://schemas.microsoft.com/office/powerpoint/2010/main" val="108513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endParaRPr lang="en-US"/>
          </a:p>
          <a:p>
            <a:pPr>
              <a:lnSpc>
                <a:spcPct val="115000"/>
              </a:lnSpc>
              <a:spcAft>
                <a:spcPts val="800"/>
              </a:spcAft>
            </a:pPr>
            <a:r>
              <a:rPr lang="en-US" sz="1800" dirty="0">
                <a:solidFill>
                  <a:srgbClr val="000000"/>
                </a:solidFill>
                <a:effectLst/>
                <a:latin typeface="Calibri"/>
                <a:ea typeface="Calibri" panose="020F0502020204030204" pitchFamily="34" charset="0"/>
                <a:cs typeface="Calibri"/>
              </a:rPr>
              <a:t>I want to thank you for having me here again. It’s been a year since I</a:t>
            </a:r>
            <a:r>
              <a:rPr lang="en-US" sz="1800" dirty="0">
                <a:solidFill>
                  <a:srgbClr val="000000"/>
                </a:solidFill>
                <a:latin typeface="Calibri"/>
                <a:ea typeface="Calibri" panose="020F0502020204030204" pitchFamily="34" charset="0"/>
                <a:cs typeface="Calibri"/>
              </a:rPr>
              <a:t> met with all of you</a:t>
            </a:r>
            <a:r>
              <a:rPr lang="en-US" sz="1800" dirty="0">
                <a:solidFill>
                  <a:srgbClr val="000000"/>
                </a:solidFill>
                <a:effectLst/>
                <a:latin typeface="Calibri"/>
                <a:ea typeface="Calibri" panose="020F0502020204030204" pitchFamily="34" charset="0"/>
                <a:cs typeface="Calibri"/>
              </a:rPr>
              <a:t>, but I did have a chance recently to travel up and meet with NCHS leadership</a:t>
            </a:r>
            <a:r>
              <a:rPr lang="en-US" sz="1800" dirty="0">
                <a:solidFill>
                  <a:srgbClr val="000000"/>
                </a:solidFill>
                <a:latin typeface="Calibri"/>
                <a:ea typeface="Calibri" panose="020F0502020204030204" pitchFamily="34" charset="0"/>
                <a:cs typeface="Calibri"/>
              </a:rPr>
              <a:t> and</a:t>
            </a:r>
            <a:r>
              <a:rPr lang="en-US" sz="1800" dirty="0">
                <a:solidFill>
                  <a:srgbClr val="000000"/>
                </a:solidFill>
                <a:effectLst/>
                <a:latin typeface="Calibri"/>
                <a:ea typeface="Calibri" panose="020F0502020204030204" pitchFamily="34" charset="0"/>
                <a:cs typeface="Calibri"/>
              </a:rPr>
              <a:t> to hear about all the critical work around</a:t>
            </a:r>
            <a:r>
              <a:rPr lang="en-US" sz="1800" dirty="0">
                <a:solidFill>
                  <a:srgbClr val="000000"/>
                </a:solidFill>
                <a:latin typeface="Calibri"/>
                <a:ea typeface="Calibri" panose="020F0502020204030204" pitchFamily="34" charset="0"/>
                <a:cs typeface="Calibri"/>
              </a:rPr>
              <a:t>: </a:t>
            </a:r>
          </a:p>
          <a:p>
            <a:pPr marL="285750" indent="-285750">
              <a:lnSpc>
                <a:spcPct val="114999"/>
              </a:lnSpc>
              <a:spcAft>
                <a:spcPts val="800"/>
              </a:spcAft>
              <a:buFont typeface="Arial"/>
              <a:buChar char="•"/>
            </a:pPr>
            <a:r>
              <a:rPr lang="en-US" sz="1800" dirty="0">
                <a:solidFill>
                  <a:srgbClr val="000000"/>
                </a:solidFill>
                <a:effectLst/>
                <a:latin typeface="Calibri"/>
                <a:ea typeface="Calibri" panose="020F0502020204030204" pitchFamily="34" charset="0"/>
                <a:cs typeface="Calibri"/>
              </a:rPr>
              <a:t>interoperability, </a:t>
            </a:r>
            <a:endParaRPr lang="en-US">
              <a:latin typeface="Calibri" panose="020F0502020204030204"/>
              <a:ea typeface="Calibri" panose="020F0502020204030204" pitchFamily="34" charset="0"/>
              <a:cs typeface="Calibri"/>
            </a:endParaRPr>
          </a:p>
          <a:p>
            <a:pPr marL="285750" indent="-285750">
              <a:lnSpc>
                <a:spcPct val="114999"/>
              </a:lnSpc>
              <a:spcAft>
                <a:spcPts val="800"/>
              </a:spcAft>
              <a:buFont typeface="Arial"/>
              <a:buChar char="•"/>
            </a:pPr>
            <a:r>
              <a:rPr lang="en-US" sz="1800" dirty="0">
                <a:effectLst/>
                <a:latin typeface="Calibri"/>
                <a:ea typeface="Calibri" panose="020F0502020204030204" pitchFamily="34" charset="0"/>
                <a:cs typeface="Calibri"/>
              </a:rPr>
              <a:t>survey </a:t>
            </a:r>
            <a:r>
              <a:rPr lang="en-US" sz="1800" dirty="0">
                <a:latin typeface="Calibri"/>
                <a:ea typeface="Calibri" panose="020F0502020204030204" pitchFamily="34" charset="0"/>
                <a:cs typeface="Calibri"/>
              </a:rPr>
              <a:t>modernization/accessing</a:t>
            </a:r>
            <a:r>
              <a:rPr lang="en-US" sz="1800" dirty="0">
                <a:effectLst/>
                <a:latin typeface="Calibri"/>
                <a:ea typeface="Calibri" panose="020F0502020204030204" pitchFamily="34" charset="0"/>
                <a:cs typeface="Calibri"/>
              </a:rPr>
              <a:t> and using EHRs,</a:t>
            </a:r>
            <a:r>
              <a:rPr lang="en-US" sz="1800" dirty="0">
                <a:latin typeface="Calibri"/>
                <a:ea typeface="Calibri" panose="020F0502020204030204" pitchFamily="34" charset="0"/>
                <a:cs typeface="Calibri"/>
              </a:rPr>
              <a:t> </a:t>
            </a:r>
            <a:endParaRPr lang="en-US" dirty="0">
              <a:latin typeface="Calibri"/>
              <a:ea typeface="Calibri" panose="020F0502020204030204" pitchFamily="34" charset="0"/>
              <a:cs typeface="Calibri"/>
            </a:endParaRPr>
          </a:p>
          <a:p>
            <a:pPr marL="285750" indent="-285750">
              <a:lnSpc>
                <a:spcPct val="114999"/>
              </a:lnSpc>
              <a:spcAft>
                <a:spcPts val="800"/>
              </a:spcAft>
              <a:buFont typeface="Arial"/>
              <a:buChar char="•"/>
            </a:pPr>
            <a:r>
              <a:rPr lang="en-US" sz="1800" dirty="0">
                <a:effectLst/>
                <a:latin typeface="Calibri"/>
                <a:ea typeface="Calibri" panose="020F0502020204030204" pitchFamily="34" charset="0"/>
                <a:cs typeface="Calibri"/>
              </a:rPr>
              <a:t>health equity,</a:t>
            </a:r>
            <a:endParaRPr lang="en-US" dirty="0">
              <a:latin typeface="Calibri"/>
              <a:ea typeface="Calibri" panose="020F0502020204030204" pitchFamily="34" charset="0"/>
              <a:cs typeface="Calibri"/>
            </a:endParaRPr>
          </a:p>
          <a:p>
            <a:pPr marL="285750" indent="-285750">
              <a:lnSpc>
                <a:spcPct val="114999"/>
              </a:lnSpc>
              <a:spcAft>
                <a:spcPts val="800"/>
              </a:spcAft>
              <a:buFont typeface="Arial"/>
              <a:buChar char="•"/>
            </a:pPr>
            <a:r>
              <a:rPr lang="en-US" sz="1800" dirty="0">
                <a:effectLst/>
                <a:latin typeface="Calibri"/>
                <a:ea typeface="Calibri" panose="020F0502020204030204" pitchFamily="34" charset="0"/>
                <a:cs typeface="Calibri"/>
              </a:rPr>
              <a:t>privacy preserving record linkages, </a:t>
            </a:r>
            <a:endParaRPr lang="en-US" dirty="0">
              <a:latin typeface="Calibri"/>
              <a:ea typeface="Calibri" panose="020F0502020204030204" pitchFamily="34" charset="0"/>
              <a:cs typeface="Calibri"/>
            </a:endParaRPr>
          </a:p>
          <a:p>
            <a:pPr marL="285750" indent="-285750">
              <a:lnSpc>
                <a:spcPct val="114999"/>
              </a:lnSpc>
              <a:spcAft>
                <a:spcPts val="800"/>
              </a:spcAft>
              <a:buFont typeface="Arial"/>
              <a:buChar char="•"/>
            </a:pPr>
            <a:r>
              <a:rPr lang="en-US" sz="1800" dirty="0">
                <a:effectLst/>
                <a:latin typeface="Calibri"/>
                <a:ea typeface="Calibri" panose="020F0502020204030204" pitchFamily="34" charset="0"/>
                <a:cs typeface="Calibri"/>
              </a:rPr>
              <a:t>and more.</a:t>
            </a:r>
            <a:r>
              <a:rPr lang="en-US" sz="1800" dirty="0">
                <a:latin typeface="Calibri"/>
                <a:ea typeface="Calibri" panose="020F0502020204030204" pitchFamily="34" charset="0"/>
                <a:cs typeface="Calibri"/>
              </a:rPr>
              <a:t> </a:t>
            </a:r>
            <a:endParaRPr lang="en-US" dirty="0">
              <a:cs typeface="Calibri" panose="020F0502020204030204"/>
            </a:endParaRPr>
          </a:p>
          <a:p>
            <a:pPr marL="0" marR="0">
              <a:lnSpc>
                <a:spcPct val="114999"/>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a:p>
            <a:pPr>
              <a:lnSpc>
                <a:spcPct val="115000"/>
              </a:lnSpc>
              <a:spcAft>
                <a:spcPts val="800"/>
              </a:spcAft>
            </a:pPr>
            <a:r>
              <a:rPr lang="en-US" sz="1800" dirty="0">
                <a:solidFill>
                  <a:srgbClr val="000000"/>
                </a:solidFill>
                <a:latin typeface="Calibri"/>
                <a:ea typeface="Calibri" panose="020F0502020204030204" pitchFamily="34" charset="0"/>
                <a:cs typeface="Calibri"/>
              </a:rPr>
              <a:t>NCHS</a:t>
            </a:r>
            <a:r>
              <a:rPr lang="en-US" sz="1800" dirty="0">
                <a:solidFill>
                  <a:srgbClr val="000000"/>
                </a:solidFill>
                <a:effectLst/>
                <a:latin typeface="Calibri"/>
                <a:ea typeface="Calibri" panose="020F0502020204030204" pitchFamily="34" charset="0"/>
                <a:cs typeface="Calibri"/>
              </a:rPr>
              <a:t> </a:t>
            </a:r>
            <a:r>
              <a:rPr lang="en-US" sz="1800" dirty="0">
                <a:solidFill>
                  <a:srgbClr val="000000"/>
                </a:solidFill>
                <a:latin typeface="Calibri"/>
                <a:ea typeface="Calibri" panose="020F0502020204030204" pitchFamily="34" charset="0"/>
                <a:cs typeface="Calibri"/>
              </a:rPr>
              <a:t>exemplifies</a:t>
            </a:r>
            <a:r>
              <a:rPr lang="en-US" sz="1800" dirty="0">
                <a:solidFill>
                  <a:srgbClr val="000000"/>
                </a:solidFill>
                <a:effectLst/>
                <a:latin typeface="Calibri"/>
                <a:ea typeface="Calibri" panose="020F0502020204030204" pitchFamily="34" charset="0"/>
                <a:cs typeface="Calibri"/>
              </a:rPr>
              <a:t> DMI</a:t>
            </a:r>
            <a:r>
              <a:rPr lang="en-US" sz="1800" dirty="0">
                <a:solidFill>
                  <a:srgbClr val="000000"/>
                </a:solidFill>
                <a:latin typeface="Calibri"/>
                <a:ea typeface="Calibri" panose="020F0502020204030204" pitchFamily="34" charset="0"/>
                <a:cs typeface="Calibri"/>
              </a:rPr>
              <a:t>, and</a:t>
            </a:r>
            <a:r>
              <a:rPr lang="en-US" sz="1800" dirty="0">
                <a:solidFill>
                  <a:srgbClr val="000000"/>
                </a:solidFill>
                <a:effectLst/>
                <a:latin typeface="Calibri"/>
                <a:ea typeface="Calibri" panose="020F0502020204030204" pitchFamily="34" charset="0"/>
                <a:cs typeface="Calibri"/>
              </a:rPr>
              <a:t> I’m excited about what’s been done so far and about the work being shared here today.</a:t>
            </a:r>
            <a:endParaRPr lang="en-US" sz="1800" dirty="0">
              <a:effectLst/>
              <a:latin typeface="Calibri"/>
              <a:ea typeface="Calibri" panose="020F0502020204030204" pitchFamily="34" charset="0"/>
              <a:cs typeface="Calibri"/>
            </a:endParaRPr>
          </a:p>
          <a:p>
            <a:endParaRPr lang="en-US" sz="1200" kern="1200">
              <a:solidFill>
                <a:schemeClr val="tx1"/>
              </a:solidFill>
              <a:effectLst/>
              <a:latin typeface="+mn-lt"/>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100" dirty="0">
                <a:latin typeface="Calibri"/>
                <a:ea typeface="Calibri" panose="020F0502020204030204" pitchFamily="34" charset="0"/>
                <a:cs typeface="Calibri"/>
              </a:rPr>
              <a:t> We've also put</a:t>
            </a:r>
            <a:r>
              <a:rPr lang="en-US" sz="1100" dirty="0">
                <a:effectLst/>
                <a:latin typeface="Calibri"/>
                <a:ea typeface="Calibri" panose="020F0502020204030204" pitchFamily="34" charset="0"/>
                <a:cs typeface="Calibri"/>
              </a:rPr>
              <a:t> some new structures in place that will allow us to </a:t>
            </a:r>
            <a:r>
              <a:rPr lang="en-US" sz="1100" b="1" dirty="0">
                <a:effectLst/>
                <a:latin typeface="Calibri"/>
                <a:ea typeface="Calibri" panose="020F0502020204030204" pitchFamily="34" charset="0"/>
                <a:cs typeface="Calibri"/>
              </a:rPr>
              <a:t>listen to, learn from, and work more effectively</a:t>
            </a:r>
            <a:r>
              <a:rPr lang="en-US" sz="1100" dirty="0">
                <a:effectLst/>
                <a:latin typeface="Calibri"/>
                <a:ea typeface="Calibri" panose="020F0502020204030204" pitchFamily="34" charset="0"/>
                <a:cs typeface="Calibri"/>
              </a:rPr>
              <a:t> with </a:t>
            </a:r>
            <a:r>
              <a:rPr lang="en-US" sz="1100" dirty="0">
                <a:latin typeface="Calibri"/>
                <a:ea typeface="Calibri" panose="020F0502020204030204" pitchFamily="34" charset="0"/>
                <a:cs typeface="Calibri"/>
              </a:rPr>
              <a:t>both private and public partners</a:t>
            </a:r>
            <a:r>
              <a:rPr lang="en-US" sz="1100" dirty="0">
                <a:effectLst/>
                <a:latin typeface="Calibri"/>
                <a:ea typeface="Calibri" panose="020F0502020204030204" pitchFamily="34" charset="0"/>
                <a:cs typeface="Calibri"/>
              </a:rPr>
              <a:t>.</a:t>
            </a:r>
          </a:p>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b="1" dirty="0">
                <a:effectLst/>
                <a:latin typeface="Calibri"/>
                <a:ea typeface="Calibri" panose="020F0502020204030204" pitchFamily="34" charset="0"/>
                <a:cs typeface="Calibri"/>
              </a:rPr>
              <a:t>FIRST:</a:t>
            </a:r>
            <a:r>
              <a:rPr lang="en-US" sz="1100" b="1" dirty="0">
                <a:latin typeface="Calibri"/>
                <a:ea typeface="Calibri" panose="020F0502020204030204" pitchFamily="34" charset="0"/>
                <a:cs typeface="Calibri"/>
              </a:rPr>
              <a:t> </a:t>
            </a:r>
            <a:r>
              <a:rPr lang="en-US" sz="1100" b="1" dirty="0">
                <a:effectLst/>
                <a:latin typeface="Calibri"/>
                <a:ea typeface="Calibri" panose="020F0502020204030204" pitchFamily="34" charset="0"/>
                <a:cs typeface="Calibri"/>
              </a:rPr>
              <a:t> We’ve just recently stood up a new Consortium for Data Modernization, the goal of which is to seek individual perspectives and experiences to inform our planning, engagement, and strategies.</a:t>
            </a:r>
            <a:endParaRPr lang="en-US" sz="1100" dirty="0">
              <a:effectLst/>
              <a:latin typeface="Calibri"/>
              <a:ea typeface="Calibri" panose="020F0502020204030204" pitchFamily="34" charset="0"/>
              <a:cs typeface="Calibri"/>
            </a:endParaRPr>
          </a:p>
          <a:p>
            <a:pPr marL="342900" indent="-342900">
              <a:lnSpc>
                <a:spcPct val="107000"/>
              </a:lnSpc>
              <a:spcAft>
                <a:spcPts val="800"/>
              </a:spcAft>
              <a:buFont typeface="Arial" panose="020B0604020202020204" pitchFamily="34" charset="0"/>
              <a:buChar char="•"/>
              <a:tabLst>
                <a:tab pos="457200" algn="l"/>
              </a:tabLst>
            </a:pPr>
            <a:r>
              <a:rPr lang="en-US" sz="1100" dirty="0">
                <a:effectLst/>
                <a:latin typeface="Calibri"/>
                <a:ea typeface="Calibri" panose="020F0502020204030204" pitchFamily="34" charset="0"/>
                <a:cs typeface="Calibri"/>
              </a:rPr>
              <a:t>This multi-sector group is facilitated by CDC and</a:t>
            </a:r>
            <a:r>
              <a:rPr lang="en-US" sz="1100" dirty="0">
                <a:latin typeface="Calibri"/>
                <a:ea typeface="Calibri" panose="020F0502020204030204" pitchFamily="34" charset="0"/>
                <a:cs typeface="Calibri"/>
              </a:rPr>
              <a:t> ONC,</a:t>
            </a:r>
            <a:r>
              <a:rPr lang="en-US" sz="1100" dirty="0">
                <a:effectLst/>
                <a:latin typeface="Calibri"/>
                <a:ea typeface="Calibri" panose="020F0502020204030204" pitchFamily="34" charset="0"/>
                <a:cs typeface="Calibri"/>
              </a:rPr>
              <a:t> and brings in public health associations, STLT representatives, industry, and academia</a:t>
            </a:r>
          </a:p>
          <a:p>
            <a:pPr marL="342900" indent="-342900">
              <a:lnSpc>
                <a:spcPct val="107000"/>
              </a:lnSpc>
              <a:spcAft>
                <a:spcPts val="800"/>
              </a:spcAft>
              <a:buFont typeface="Arial" panose="020B0604020202020204" pitchFamily="34" charset="0"/>
              <a:buChar char="•"/>
              <a:tabLst>
                <a:tab pos="457200" algn="l"/>
              </a:tabLst>
            </a:pPr>
            <a:r>
              <a:rPr lang="en-US" sz="1100" dirty="0">
                <a:effectLst/>
                <a:latin typeface="Calibri"/>
                <a:ea typeface="Calibri" panose="020F0502020204030204" pitchFamily="34" charset="0"/>
                <a:cs typeface="Calibri"/>
              </a:rPr>
              <a:t>So, for example, this group has been:</a:t>
            </a:r>
            <a:r>
              <a:rPr lang="en-US" sz="1100" dirty="0">
                <a:latin typeface="Calibri"/>
                <a:ea typeface="Calibri" panose="020F0502020204030204" pitchFamily="34" charset="0"/>
                <a:cs typeface="Calibri"/>
              </a:rPr>
              <a:t> </a:t>
            </a:r>
            <a:endParaRPr lang="en-US" sz="1100" dirty="0">
              <a:effectLst/>
              <a:latin typeface="Calibri" panose="020F0502020204030204" pitchFamily="34" charset="0"/>
              <a:ea typeface="Calibri" panose="020F0502020204030204" pitchFamily="34" charset="0"/>
              <a:cs typeface="Calibri"/>
            </a:endParaRPr>
          </a:p>
          <a:p>
            <a:pPr marL="742950" lvl="1" indent="-285750">
              <a:lnSpc>
                <a:spcPct val="107000"/>
              </a:lnSpc>
              <a:spcAft>
                <a:spcPts val="800"/>
              </a:spcAft>
              <a:buFont typeface="Arial" panose="020B0604020202020204" pitchFamily="34" charset="0"/>
              <a:buChar char="•"/>
              <a:tabLst>
                <a:tab pos="914400" algn="l"/>
              </a:tabLst>
            </a:pPr>
            <a:r>
              <a:rPr lang="en-US" sz="1100" dirty="0">
                <a:effectLst/>
                <a:latin typeface="Calibri"/>
                <a:ea typeface="Calibri" panose="020F0502020204030204" pitchFamily="34" charset="0"/>
                <a:cs typeface="Calibri"/>
              </a:rPr>
              <a:t>Providing use cases in which privacy preserving record linkage (PPRL) would improve data quality or completeness</a:t>
            </a:r>
            <a:r>
              <a:rPr lang="en-US" sz="1100" dirty="0">
                <a:latin typeface="Calibri"/>
                <a:ea typeface="Calibri" panose="020F0502020204030204" pitchFamily="34" charset="0"/>
                <a:cs typeface="Calibri"/>
              </a:rPr>
              <a:t> </a:t>
            </a:r>
            <a:endParaRPr lang="en-US" sz="1100" dirty="0">
              <a:effectLst/>
              <a:latin typeface="Calibri"/>
              <a:ea typeface="Calibri" panose="020F0502020204030204" pitchFamily="34" charset="0"/>
              <a:cs typeface="Calibri"/>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a:ea typeface="Calibri" panose="020F0502020204030204" pitchFamily="34" charset="0"/>
                <a:cs typeface="Calibri"/>
              </a:rPr>
              <a:t>Gathering input as we develop the north star architecture and improve our data pipelines </a:t>
            </a: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a:ea typeface="Calibri" panose="020F0502020204030204" pitchFamily="34" charset="0"/>
                <a:cs typeface="Calibri"/>
              </a:rPr>
              <a:t>SECOND we’re forming a new Data and Surveillance Workgroup to support the Advisory Committee to the Director and look at agency-wide activities related to DMI.</a:t>
            </a:r>
            <a:endParaRPr lang="en-US" sz="1100" dirty="0">
              <a:effectLst/>
              <a:latin typeface="Calibri"/>
              <a:ea typeface="Calibri" panose="020F0502020204030204" pitchFamily="34" charset="0"/>
              <a:cs typeface="Calibri"/>
            </a:endParaRPr>
          </a:p>
          <a:p>
            <a:pPr marL="342900" indent="-342900">
              <a:lnSpc>
                <a:spcPct val="107000"/>
              </a:lnSpc>
              <a:spcAft>
                <a:spcPts val="800"/>
              </a:spcAft>
              <a:buFont typeface="Arial,Sans-Serif"/>
              <a:buChar char="•"/>
              <a:tabLst>
                <a:tab pos="457200" algn="l"/>
              </a:tabLst>
            </a:pPr>
            <a:r>
              <a:rPr lang="en-US" sz="1100" dirty="0">
                <a:latin typeface="Calibri"/>
                <a:ea typeface="Calibri" panose="020F0502020204030204" pitchFamily="34" charset="0"/>
                <a:cs typeface="Calibri"/>
              </a:rPr>
              <a:t>We'll</a:t>
            </a:r>
            <a:r>
              <a:rPr lang="en-US" sz="1100" dirty="0">
                <a:effectLst/>
                <a:latin typeface="Calibri"/>
                <a:ea typeface="Calibri" panose="020F0502020204030204" pitchFamily="34" charset="0"/>
                <a:cs typeface="Calibri"/>
              </a:rPr>
              <a:t> bring together a balanced group of subject matter experts</a:t>
            </a:r>
            <a:r>
              <a:rPr lang="en-US" sz="1100" dirty="0">
                <a:latin typeface="Calibri"/>
                <a:ea typeface="Calibri" panose="020F0502020204030204" pitchFamily="34" charset="0"/>
                <a:cs typeface="Calibri"/>
              </a:rPr>
              <a:t> </a:t>
            </a:r>
            <a:r>
              <a:rPr lang="en-US" sz="1100" dirty="0">
                <a:effectLst/>
                <a:latin typeface="Calibri"/>
                <a:ea typeface="Calibri" panose="020F0502020204030204" pitchFamily="34" charset="0"/>
                <a:cs typeface="Calibri"/>
              </a:rPr>
              <a:t>from inside and outside the government </a:t>
            </a:r>
            <a:r>
              <a:rPr lang="en-US" sz="1100" dirty="0">
                <a:latin typeface="Calibri"/>
                <a:ea typeface="Calibri" panose="020F0502020204030204" pitchFamily="34" charset="0"/>
                <a:cs typeface="Calibri"/>
              </a:rPr>
              <a:t>space to </a:t>
            </a:r>
          </a:p>
          <a:p>
            <a:pPr marL="742950" lvl="1" indent="-342900">
              <a:lnSpc>
                <a:spcPct val="107000"/>
              </a:lnSpc>
              <a:spcAft>
                <a:spcPts val="800"/>
              </a:spcAft>
              <a:buFont typeface="Arial,Sans-Serif"/>
              <a:buChar char="•"/>
              <a:tabLst>
                <a:tab pos="457200" algn="l"/>
              </a:tabLst>
            </a:pPr>
            <a:r>
              <a:rPr lang="en-US" sz="1100" dirty="0">
                <a:latin typeface="Calibri"/>
                <a:ea typeface="Calibri" panose="020F0502020204030204" pitchFamily="34" charset="0"/>
                <a:cs typeface="Calibri"/>
              </a:rPr>
              <a:t>identify</a:t>
            </a:r>
            <a:r>
              <a:rPr lang="en-US" sz="1100" dirty="0">
                <a:effectLst/>
                <a:latin typeface="Calibri"/>
                <a:ea typeface="Calibri" panose="020F0502020204030204" pitchFamily="34" charset="0"/>
                <a:cs typeface="Calibri"/>
              </a:rPr>
              <a:t> innovative and promising modernization practices, </a:t>
            </a:r>
            <a:endParaRPr lang="en-US" dirty="0">
              <a:latin typeface="Calibri"/>
              <a:ea typeface="Calibri" panose="020F0502020204030204" pitchFamily="34" charset="0"/>
              <a:cs typeface="Calibri"/>
            </a:endParaRPr>
          </a:p>
          <a:p>
            <a:pPr marL="742950" lvl="1" indent="-342900">
              <a:lnSpc>
                <a:spcPct val="107000"/>
              </a:lnSpc>
              <a:spcAft>
                <a:spcPts val="800"/>
              </a:spcAft>
              <a:buFont typeface="Arial,Sans-Serif"/>
              <a:buChar char="•"/>
              <a:tabLst>
                <a:tab pos="457200" algn="l"/>
              </a:tabLst>
            </a:pPr>
            <a:r>
              <a:rPr lang="en-US" sz="1100" dirty="0">
                <a:latin typeface="Calibri"/>
                <a:ea typeface="Calibri" panose="020F0502020204030204" pitchFamily="34" charset="0"/>
                <a:cs typeface="Calibri"/>
              </a:rPr>
              <a:t>Find opportunities</a:t>
            </a:r>
            <a:r>
              <a:rPr lang="en-US" sz="1100" dirty="0">
                <a:effectLst/>
                <a:latin typeface="Calibri"/>
                <a:ea typeface="Calibri" panose="020F0502020204030204" pitchFamily="34" charset="0"/>
                <a:cs typeface="Calibri"/>
              </a:rPr>
              <a:t> to advance modern, harmonized data policies </a:t>
            </a:r>
            <a:endParaRPr lang="en-US" dirty="0">
              <a:latin typeface="Calibri"/>
              <a:ea typeface="Calibri" panose="020F0502020204030204" pitchFamily="34" charset="0"/>
              <a:cs typeface="Calibri"/>
            </a:endParaRPr>
          </a:p>
          <a:p>
            <a:pPr marL="742950" lvl="1" indent="-342900">
              <a:lnSpc>
                <a:spcPct val="107000"/>
              </a:lnSpc>
              <a:spcAft>
                <a:spcPts val="800"/>
              </a:spcAft>
              <a:buFont typeface="Arial,Sans-Serif"/>
              <a:buChar char="•"/>
              <a:tabLst>
                <a:tab pos="457200" algn="l"/>
              </a:tabLst>
            </a:pPr>
            <a:r>
              <a:rPr lang="en-US" sz="1100" dirty="0">
                <a:effectLst/>
                <a:latin typeface="Calibri"/>
                <a:ea typeface="Calibri" panose="020F0502020204030204" pitchFamily="34" charset="0"/>
                <a:cs typeface="Calibri"/>
              </a:rPr>
              <a:t>and, overall, look at our existing challenges from a more holistic perspective and find solutions.  </a:t>
            </a:r>
            <a:endParaRPr lang="en-US" dirty="0">
              <a:cs typeface="Calibri" panose="020F0502020204030204"/>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a:ea typeface="Calibri" panose="020F0502020204030204" pitchFamily="34" charset="0"/>
                <a:cs typeface="Calibri"/>
              </a:rPr>
              <a:t>The THIRD thing I want to mention today is that we’re leveraging our longstanding collaboration with the CDC Foundation to extend our partner engagements into the private sector and reach a broader group of stakeholders through facilitated industry listening sessions.</a:t>
            </a:r>
            <a:endParaRPr lang="en-US" sz="1100" dirty="0">
              <a:effectLst/>
              <a:latin typeface="Calibri"/>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tabLst>
                <a:tab pos="457200" algn="l"/>
              </a:tabLst>
            </a:pPr>
            <a:r>
              <a:rPr lang="en-US" sz="1100" dirty="0">
                <a:effectLst/>
                <a:latin typeface="Calibri"/>
                <a:ea typeface="Calibri" panose="020F0502020204030204" pitchFamily="34" charset="0"/>
                <a:cs typeface="Calibri"/>
              </a:rPr>
              <a:t>Thus far, we’ve started a discussion with major EHR vendors, and we are actively expanding outreach to a broader group.</a:t>
            </a:r>
            <a:r>
              <a:rPr lang="en-US" sz="1100" dirty="0">
                <a:latin typeface="Calibri"/>
                <a:ea typeface="Calibri" panose="020F0502020204030204" pitchFamily="34" charset="0"/>
                <a:cs typeface="Calibri"/>
              </a:rPr>
              <a:t> </a:t>
            </a:r>
            <a:endParaRPr lang="en-US" sz="1100" dirty="0">
              <a:effectLst/>
              <a:latin typeface="Calibri"/>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tabLst>
                <a:tab pos="457200" algn="l"/>
              </a:tabLst>
            </a:pPr>
            <a:r>
              <a:rPr lang="en-US" sz="1100" dirty="0">
                <a:effectLst/>
                <a:latin typeface="Calibri"/>
                <a:ea typeface="Calibri" panose="020F0502020204030204" pitchFamily="34" charset="0"/>
                <a:cs typeface="Calibri"/>
              </a:rPr>
              <a:t>We are also planning to work with CDCF to reach out to State Health IT Coordinators, the National Governor’s Association, and possibly state legislators.</a:t>
            </a:r>
            <a:r>
              <a:rPr lang="en-US" sz="1100" dirty="0">
                <a:latin typeface="Calibri"/>
                <a:ea typeface="Calibri" panose="020F0502020204030204" pitchFamily="34" charset="0"/>
                <a:cs typeface="Calibri"/>
              </a:rPr>
              <a:t> </a:t>
            </a:r>
            <a:endParaRPr lang="en-US" sz="1100" dirty="0">
              <a:effectLst/>
              <a:latin typeface="Calibri"/>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tabLst>
                <a:tab pos="457200" algn="l"/>
              </a:tabLst>
            </a:pPr>
            <a:r>
              <a:rPr lang="en-US" sz="1100" b="1" dirty="0">
                <a:effectLst/>
                <a:latin typeface="Calibri"/>
                <a:ea typeface="Calibri" panose="020F0502020204030204" pitchFamily="34" charset="0"/>
                <a:cs typeface="Calibri"/>
              </a:rPr>
              <a:t>One very near-term effort is emerging from a combination of our DMI consortium together with our CDC Foundation effort called DMI-P3 on Private-Public </a:t>
            </a:r>
            <a:r>
              <a:rPr lang="en-US" sz="1100" b="1" dirty="0">
                <a:latin typeface="Calibri"/>
                <a:ea typeface="Calibri" panose="020F0502020204030204" pitchFamily="34" charset="0"/>
                <a:cs typeface="Calibri"/>
              </a:rPr>
              <a:t>Partnerships, </a:t>
            </a:r>
            <a:r>
              <a:rPr lang="en-US" sz="1100" dirty="0">
                <a:latin typeface="Calibri"/>
                <a:ea typeface="Calibri" panose="020F0502020204030204" pitchFamily="34" charset="0"/>
                <a:cs typeface="Calibri"/>
              </a:rPr>
              <a:t>which</a:t>
            </a:r>
            <a:r>
              <a:rPr lang="en-US" sz="1100" dirty="0">
                <a:effectLst/>
                <a:latin typeface="Calibri"/>
                <a:ea typeface="Calibri" panose="020F0502020204030204" pitchFamily="34" charset="0"/>
                <a:cs typeface="Calibri"/>
              </a:rPr>
              <a:t> is developing tools to help under-resourced local health departments to connect their case data to a vast array of geospatial, SDOH, and non-traditional data sources.</a:t>
            </a:r>
            <a:endParaRPr lang="en-US" sz="1100" b="1"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100" b="1" dirty="0">
                <a:effectLst/>
                <a:latin typeface="Calibri"/>
                <a:ea typeface="Calibri" panose="020F0502020204030204" pitchFamily="34" charset="0"/>
                <a:cs typeface="Calibri"/>
              </a:rPr>
              <a:t> </a:t>
            </a:r>
            <a:endParaRPr lang="en-US" sz="1100" dirty="0">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6D6CF75F-629C-4194-913F-214A5D6F8048}" type="slidenum">
              <a:rPr lang="en-US" smtClean="0"/>
              <a:t>10</a:t>
            </a:fld>
            <a:endParaRPr lang="en-US"/>
          </a:p>
        </p:txBody>
      </p:sp>
    </p:spTree>
    <p:extLst>
      <p:ext uri="{BB962C8B-B14F-4D97-AF65-F5344CB8AC3E}">
        <p14:creationId xmlns:p14="http://schemas.microsoft.com/office/powerpoint/2010/main" val="1375602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DMI  is already making a difference. Overall, the data and analytic needs of the response have led to the unparalleled generation and release of public health data, including some kinds of data collected that we have never had before. We have a lot of this data now in real-time or near-real-time because of our DMI and modernization efforts.</a:t>
            </a:r>
          </a:p>
          <a:p>
            <a:endParaRPr lang="en-US"/>
          </a:p>
          <a:p>
            <a:r>
              <a:rPr lang="en-US" dirty="0"/>
              <a:t>For example:</a:t>
            </a:r>
            <a:endParaRPr lang="en-US" dirty="0">
              <a:cs typeface="Calibri"/>
            </a:endParaRPr>
          </a:p>
          <a:p>
            <a:pPr marL="285750" indent="-285750">
              <a:buFont typeface="Arial,Sans-Serif"/>
              <a:buChar char="•"/>
            </a:pPr>
            <a:r>
              <a:rPr lang="en-US" b="1" dirty="0"/>
              <a:t>Case surveillance data </a:t>
            </a:r>
            <a:r>
              <a:rPr lang="en-US" dirty="0"/>
              <a:t>comes from electronic case reporting. We had just 187 healthcare facilities using this before the pandemic and now that number exceeds 11,000.</a:t>
            </a:r>
            <a:endParaRPr lang="en-US" dirty="0">
              <a:cs typeface="Calibri"/>
            </a:endParaRPr>
          </a:p>
          <a:p>
            <a:pPr marL="285750" indent="-285750">
              <a:buFont typeface="Arial,Sans-Serif"/>
              <a:buChar char="•"/>
            </a:pPr>
            <a:r>
              <a:rPr lang="en-US" dirty="0"/>
              <a:t>We built new pipelines to handle the increased volume and velocity of </a:t>
            </a:r>
            <a:r>
              <a:rPr lang="en-US" b="1" dirty="0"/>
              <a:t>immunization records</a:t>
            </a:r>
            <a:r>
              <a:rPr lang="en-US" dirty="0"/>
              <a:t>, with new privacy protections and an unprecedented number of data sources delivering daily data.</a:t>
            </a:r>
            <a:endParaRPr lang="en-US" dirty="0">
              <a:cs typeface="Calibri"/>
            </a:endParaRPr>
          </a:p>
          <a:p>
            <a:pPr marL="285750" indent="-285750">
              <a:buFont typeface="Arial,Sans-Serif"/>
              <a:buChar char="•"/>
            </a:pPr>
            <a:r>
              <a:rPr lang="en-US" dirty="0"/>
              <a:t>We opened a new pathway for </a:t>
            </a:r>
            <a:r>
              <a:rPr lang="en-US" b="1" dirty="0"/>
              <a:t>lab reports </a:t>
            </a:r>
            <a:r>
              <a:rPr lang="en-US" dirty="0"/>
              <a:t>to come directly from jurisdictions to CDC that has handled an average of 1.5 million test results per day</a:t>
            </a:r>
            <a:endParaRPr lang="en-US" dirty="0">
              <a:cs typeface="Calibri"/>
            </a:endParaRPr>
          </a:p>
          <a:p>
            <a:pPr marL="285750" indent="-285750">
              <a:buFont typeface="Arial,Sans-Serif"/>
              <a:buChar char="•"/>
            </a:pPr>
            <a:r>
              <a:rPr lang="en-US" dirty="0"/>
              <a:t>And new cloud and computational capabilities have allowed us to handle millions of unique SARS-CoV2 </a:t>
            </a:r>
            <a:r>
              <a:rPr lang="en-US" b="1" dirty="0"/>
              <a:t>genome sequences</a:t>
            </a:r>
            <a:r>
              <a:rPr lang="en-US" dirty="0"/>
              <a:t>. These capabilities are foundational for expanding our platforms for “pandemic-prone” diseases. </a:t>
            </a:r>
            <a:endParaRPr lang="en-US" dirty="0">
              <a:cs typeface="Calibri"/>
            </a:endParaRPr>
          </a:p>
          <a:p>
            <a:endParaRPr lang="en-US"/>
          </a:p>
          <a:p>
            <a:r>
              <a:rPr lang="en-US" dirty="0"/>
              <a:t>A lot of this work will be our bridge as we move forward with DMI. </a:t>
            </a:r>
            <a:r>
              <a:rPr lang="en-US" b="1" dirty="0"/>
              <a:t>We are building on this foundation even now with as we work to face new challenges like the current outbreaks of hepatitis and monkeypox.</a:t>
            </a:r>
            <a:endParaRPr lang="en-US" b="1" dirty="0">
              <a:cs typeface="Calibri"/>
            </a:endParaRPr>
          </a:p>
          <a:p>
            <a:endParaRPr lang="en-US">
              <a:latin typeface="Calibri"/>
              <a:ea typeface="Times New Roman" panose="02020603050405020304" pitchFamily="18" charset="0"/>
              <a:cs typeface="Calibri"/>
            </a:endParaRPr>
          </a:p>
          <a:p>
            <a:endParaRPr lang="en-US">
              <a:latin typeface="Calibri"/>
              <a:ea typeface="Times New Roman" panose="02020603050405020304" pitchFamily="18" charset="0"/>
              <a:cs typeface="Calibri"/>
            </a:endParaRPr>
          </a:p>
          <a:p>
            <a:endParaRPr lang="en-US">
              <a:latin typeface="Calibri"/>
              <a:ea typeface="Times New Roman" panose="02020603050405020304" pitchFamily="18" charset="0"/>
              <a:cs typeface="Calibri"/>
            </a:endParaRPr>
          </a:p>
          <a:p>
            <a:endParaRPr lang="en-US">
              <a:latin typeface="Calibri"/>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3F294-6600-4342-94F5-65016D2CA1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2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I've spent a lot of time talking about how DMI is different, I want to close out with what will be different BECAUSE of DMI. </a:t>
            </a:r>
            <a:endParaRPr lang="en-US" dirty="0"/>
          </a:p>
          <a:p>
            <a:r>
              <a:rPr lang="en-US" dirty="0"/>
              <a:t>If DMI is successful, we will:</a:t>
            </a:r>
            <a:r>
              <a:rPr lang="en-US" u="sng" dirty="0"/>
              <a:t> </a:t>
            </a:r>
            <a:endParaRPr lang="en-US" dirty="0">
              <a:cs typeface="Calibri" panose="020F0502020204030204"/>
            </a:endParaRPr>
          </a:p>
          <a:p>
            <a:pPr marL="342900" indent="-342900">
              <a:buFont typeface="Arial,Sans-Serif"/>
              <a:buChar char="•"/>
            </a:pPr>
            <a:r>
              <a:rPr lang="en-US" b="1" u="sng" dirty="0"/>
              <a:t>Decrease burden </a:t>
            </a:r>
            <a:r>
              <a:rPr lang="en-US" dirty="0"/>
              <a:t>on doctors and hospitals by replacing faxes and phone calls with automated reporting directly from electronic health records</a:t>
            </a:r>
            <a:endParaRPr lang="en-US" dirty="0">
              <a:cs typeface="Calibri"/>
            </a:endParaRPr>
          </a:p>
          <a:p>
            <a:pPr marL="342900" indent="-342900">
              <a:buFont typeface="Arial,Sans-Serif"/>
              <a:buChar char="•"/>
            </a:pPr>
            <a:endParaRPr lang="en-US" dirty="0"/>
          </a:p>
          <a:p>
            <a:pPr marL="342900" indent="-342900">
              <a:buFont typeface="Arial,Sans-Serif"/>
              <a:buChar char="•"/>
            </a:pPr>
            <a:r>
              <a:rPr lang="en-US" b="1" u="sng" dirty="0"/>
              <a:t>Free up public health staff </a:t>
            </a:r>
            <a:r>
              <a:rPr lang="en-US" dirty="0"/>
              <a:t>by providing them the infrastructure, tools, and training to use data for more targeted interventions for their communities</a:t>
            </a:r>
            <a:endParaRPr lang="en-US" dirty="0">
              <a:cs typeface="Calibri"/>
            </a:endParaRPr>
          </a:p>
          <a:p>
            <a:pPr marL="342900" indent="-342900">
              <a:buFont typeface="Arial,Sans-Serif"/>
              <a:buChar char="•"/>
            </a:pPr>
            <a:endParaRPr lang="en-US" dirty="0"/>
          </a:p>
          <a:p>
            <a:pPr marL="342900" indent="-342900">
              <a:buFont typeface="Arial,Sans-Serif"/>
              <a:buChar char="•"/>
            </a:pPr>
            <a:r>
              <a:rPr lang="en-US" b="1" u="sng" dirty="0"/>
              <a:t>Have awareness of emerging threats </a:t>
            </a:r>
            <a:r>
              <a:rPr lang="en-US" dirty="0"/>
              <a:t>across the U.S. to inform forecasting and to direct resources to prevent or mitigate public health impacts</a:t>
            </a:r>
            <a:endParaRPr lang="en-US" dirty="0">
              <a:cs typeface="Calibri"/>
            </a:endParaRPr>
          </a:p>
          <a:p>
            <a:pPr marL="628650" lvl="1" indent="-171450">
              <a:buFont typeface="Sans-Serif"/>
              <a:buChar char="○"/>
            </a:pPr>
            <a:endParaRPr lang="en-US" dirty="0">
              <a:ea typeface="Calibri"/>
              <a:cs typeface="Calibri"/>
            </a:endParaRPr>
          </a:p>
          <a:p>
            <a:pPr marL="171450" indent="-171450">
              <a:buFont typeface="Symbol,Sans-Serif"/>
              <a:buChar char="•"/>
            </a:pPr>
            <a:r>
              <a:rPr lang="en-US" dirty="0"/>
              <a:t>What we’ve been able to prove during the COVID response is </a:t>
            </a:r>
            <a:r>
              <a:rPr lang="en-US" u="sng" dirty="0"/>
              <a:t>that all of this is possible</a:t>
            </a:r>
            <a:r>
              <a:rPr lang="en-US" dirty="0"/>
              <a:t>. </a:t>
            </a:r>
            <a:endParaRPr lang="en-US" dirty="0">
              <a:ea typeface="Calibri"/>
              <a:cs typeface="Calibri"/>
            </a:endParaRPr>
          </a:p>
          <a:p>
            <a:pPr marL="171450" indent="-171450">
              <a:buFont typeface="Symbol,Sans-Serif"/>
              <a:buChar char="•"/>
            </a:pPr>
            <a:r>
              <a:rPr lang="en-US" dirty="0"/>
              <a:t>That we can see these capabilities in a not-too-far-off future, and importantly -- </a:t>
            </a:r>
            <a:r>
              <a:rPr lang="en-US" u="sng" dirty="0"/>
              <a:t>that we know how to get there.</a:t>
            </a:r>
            <a:endParaRPr lang="en-US" dirty="0"/>
          </a:p>
          <a:p>
            <a:pPr marL="0" indent="0">
              <a:buFont typeface="Symbol,Sans-Serif"/>
              <a:buNone/>
            </a:pPr>
            <a:endParaRPr lang="en-US"/>
          </a:p>
          <a:p>
            <a:r>
              <a:rPr lang="en-US" dirty="0"/>
              <a:t>NCHS has been an example of modernization in action, and I look forward to continuing to work with you to get this done.</a:t>
            </a:r>
            <a:endParaRPr lang="en-US">
              <a:ea typeface="Calibri"/>
              <a:cs typeface="Calibri"/>
            </a:endParaRPr>
          </a:p>
          <a:p>
            <a:endParaRPr lang="en-US"/>
          </a:p>
          <a:p>
            <a:endParaRPr lang="en-US" b="1">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5CF32-6BB6-474C-8657-A390A21C0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229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sz="1200" kern="1200">
              <a:solidFill>
                <a:schemeClr val="tx1"/>
              </a:solidFill>
              <a:effectLst/>
              <a:latin typeface="+mn-lt"/>
              <a:cs typeface="Calibri"/>
            </a:endParaRPr>
          </a:p>
        </p:txBody>
      </p:sp>
    </p:spTree>
    <p:extLst>
      <p:ext uri="{BB962C8B-B14F-4D97-AF65-F5344CB8AC3E}">
        <p14:creationId xmlns:p14="http://schemas.microsoft.com/office/powerpoint/2010/main" val="187547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want to give an update on a few things that have been happening recently with DMI.</a:t>
            </a:r>
            <a:endParaRPr lang="en-US" b="1" dirty="0">
              <a:cs typeface="Calibri"/>
            </a:endParaRPr>
          </a:p>
          <a:p>
            <a:pPr marL="0" indent="0">
              <a:buFont typeface="Arial"/>
              <a:buNone/>
            </a:pPr>
            <a:r>
              <a:rPr lang="en-US" b="1" dirty="0"/>
              <a:t>As a reminder and to set the stage here, our ultimate goal for DMI is to:</a:t>
            </a:r>
            <a:endParaRPr lang="en-US" dirty="0">
              <a:cs typeface="Calibri"/>
            </a:endParaRPr>
          </a:p>
          <a:p>
            <a:pPr marL="742950" lvl="1" indent="-285750">
              <a:buFont typeface="Arial"/>
              <a:buChar char="•"/>
            </a:pPr>
            <a:r>
              <a:rPr lang="en-US" dirty="0"/>
              <a:t>move our nation from siloed and brittle public health data systems </a:t>
            </a:r>
            <a:endParaRPr lang="en-US" dirty="0">
              <a:cs typeface="Calibri"/>
            </a:endParaRPr>
          </a:p>
          <a:p>
            <a:pPr marL="742950" lvl="1" indent="-285750">
              <a:buFont typeface="Arial"/>
              <a:buChar char="•"/>
            </a:pPr>
            <a:r>
              <a:rPr lang="en-US" dirty="0"/>
              <a:t>to connected, resilient, adaptable, and sustainable </a:t>
            </a:r>
            <a:r>
              <a:rPr lang="en-US" b="1" dirty="0"/>
              <a:t>‘response-ready’</a:t>
            </a:r>
            <a:r>
              <a:rPr lang="en-US" dirty="0"/>
              <a:t> systems that can help us solve problems before they happen and reduce the harm caused by the problems that do happen.  </a:t>
            </a:r>
            <a:endParaRPr lang="en-US" dirty="0">
              <a:cs typeface="Calibri"/>
            </a:endParaRPr>
          </a:p>
          <a:p>
            <a:pPr marL="742950" lvl="1" indent="-285750">
              <a:buFont typeface="Arial"/>
              <a:buChar char="•"/>
            </a:pPr>
            <a:r>
              <a:rPr lang="en-US" dirty="0"/>
              <a:t>Overall, DMI is helping to get BETTER, FASTER, ACTIONABLE INTELLIGENCE FOR DECISION-MAKING</a:t>
            </a:r>
            <a:endParaRPr lang="en-US" dirty="0">
              <a:cs typeface="Calibri"/>
            </a:endParaRPr>
          </a:p>
          <a:p>
            <a:pPr>
              <a:lnSpc>
                <a:spcPct val="107000"/>
              </a:lnSpc>
              <a:spcAft>
                <a:spcPts val="815"/>
              </a:spcAft>
            </a:pPr>
            <a:endParaRPr lang="en-US"/>
          </a:p>
          <a:p>
            <a:pPr>
              <a:lnSpc>
                <a:spcPct val="107000"/>
              </a:lnSpc>
              <a:spcAft>
                <a:spcPts val="815"/>
              </a:spcAft>
            </a:pPr>
            <a:endParaRPr lang="en-US"/>
          </a:p>
          <a:p>
            <a:pPr>
              <a:lnSpc>
                <a:spcPct val="107000"/>
              </a:lnSpc>
              <a:spcAft>
                <a:spcPts val="815"/>
              </a:spcAft>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A90C4D1-C3AF-4460-968F-37923D6C61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48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of our work is aimed at solving longstanding problems faced by public health. </a:t>
            </a:r>
            <a:endParaRPr lang="en-US" dirty="0"/>
          </a:p>
          <a:p>
            <a:pPr marL="628650" indent="-171450">
              <a:buFont typeface="Arial,Sans-Serif"/>
              <a:buChar char="•"/>
            </a:pPr>
            <a:r>
              <a:rPr lang="en-US" dirty="0"/>
              <a:t>Siloes information caused by one-off, proprietary systems tracking multiple individual diseases. </a:t>
            </a:r>
            <a:endParaRPr lang="en-US"/>
          </a:p>
          <a:p>
            <a:pPr marL="628650" indent="-171450">
              <a:buFont typeface="Arial,Sans-Serif"/>
              <a:buChar char="•"/>
            </a:pPr>
            <a:r>
              <a:rPr lang="en-US" dirty="0"/>
              <a:t>Outdated skills due to long-standing workforce neglect</a:t>
            </a:r>
            <a:endParaRPr lang="en-US" dirty="0">
              <a:cs typeface="Calibri"/>
            </a:endParaRPr>
          </a:p>
          <a:p>
            <a:pPr marL="628650" indent="-171450">
              <a:buFont typeface="Arial,Sans-Serif"/>
              <a:buChar char="•"/>
            </a:pPr>
            <a:r>
              <a:rPr lang="en-US" dirty="0"/>
              <a:t>Heavy burdens for providers, who have to share data with any number of systems in any number of ways. </a:t>
            </a:r>
            <a:endParaRPr lang="en-US" dirty="0">
              <a:cs typeface="Calibri"/>
            </a:endParaRPr>
          </a:p>
          <a:p>
            <a:pPr marL="628650" indent="-171450">
              <a:buFont typeface="Arial,Sans-Serif"/>
              <a:buChar char="•"/>
            </a:pPr>
            <a:r>
              <a:rPr lang="en-US" dirty="0"/>
              <a:t>Older technologies at health departments are not flexible, do not use cloud, and are not scalable</a:t>
            </a:r>
            <a:endParaRPr lang="en-US" dirty="0">
              <a:cs typeface="Calibri"/>
            </a:endParaRPr>
          </a:p>
          <a:p>
            <a:pPr marL="628650" indent="-171450">
              <a:buFont typeface="Arial,Sans-Serif"/>
              <a:buChar char="•"/>
            </a:pPr>
            <a:r>
              <a:rPr lang="en-US" dirty="0"/>
              <a:t>And, finally, the fact that federal incentives for modernizing healthcare records did not address public health.  </a:t>
            </a:r>
            <a:endParaRPr lang="en-US" dirty="0">
              <a:cs typeface="Calibri"/>
            </a:endParaRPr>
          </a:p>
          <a:p>
            <a:pPr marL="0" indent="0">
              <a:buFont typeface="Arial,Sans-Serif"/>
              <a:buNone/>
            </a:pPr>
            <a:endParaRPr lang="en-US"/>
          </a:p>
          <a:p>
            <a:r>
              <a:rPr lang="en-US" dirty="0"/>
              <a:t>These technological, funding, policy</a:t>
            </a:r>
            <a:r>
              <a:rPr lang="en-US"/>
              <a:t>,</a:t>
            </a:r>
            <a:r>
              <a:rPr lang="en-US" dirty="0"/>
              <a:t> and workforce challenges are what we are trying to address though DMI with a strategic approach. </a:t>
            </a:r>
            <a:endParaRPr lang="en-US">
              <a:cs typeface="Calibri"/>
            </a:endParaRPr>
          </a:p>
          <a:p>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5CF32-6BB6-474C-8657-A390A21C0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17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dirty="0">
                <a:latin typeface="Calibri"/>
                <a:ea typeface="Calibri" panose="020F0502020204030204" pitchFamily="34" charset="0"/>
                <a:cs typeface="Calibri"/>
              </a:rPr>
              <a:t>Last fall, we published our DMI </a:t>
            </a:r>
            <a:r>
              <a:rPr lang="en-US" sz="1800" b="1" dirty="0">
                <a:latin typeface="Calibri"/>
                <a:ea typeface="Calibri" panose="020F0502020204030204" pitchFamily="34" charset="0"/>
                <a:cs typeface="Calibri"/>
              </a:rPr>
              <a:t>strategic </a:t>
            </a:r>
            <a:r>
              <a:rPr lang="en-US" sz="1800" b="1" dirty="0">
                <a:effectLst/>
                <a:latin typeface="Calibri"/>
                <a:ea typeface="Calibri" panose="020F0502020204030204" pitchFamily="34" charset="0"/>
                <a:cs typeface="Calibri"/>
              </a:rPr>
              <a:t>implementation plan</a:t>
            </a:r>
            <a:r>
              <a:rPr lang="en-US" sz="1800" dirty="0">
                <a:effectLst/>
                <a:latin typeface="Calibri"/>
                <a:ea typeface="Calibri" panose="020F0502020204030204" pitchFamily="34" charset="0"/>
                <a:cs typeface="Calibri"/>
              </a:rPr>
              <a:t> that is guiding our vision </a:t>
            </a:r>
            <a:r>
              <a:rPr lang="en-US" sz="1800" dirty="0"/>
              <a:t>for solving these issues. </a:t>
            </a:r>
            <a:endParaRPr lang="en-US" dirty="0"/>
          </a:p>
          <a:p>
            <a:pPr marL="285750" indent="-285750">
              <a:lnSpc>
                <a:spcPct val="114999"/>
              </a:lnSpc>
              <a:spcAft>
                <a:spcPts val="800"/>
              </a:spcAft>
              <a:buFont typeface="Arial"/>
              <a:buChar char="•"/>
            </a:pPr>
            <a:r>
              <a:rPr lang="en-US" dirty="0"/>
              <a:t>Right now, we’re investing a big bolus of funds from the CARES Act and the American Rescue Plan both at CDC and in jurisdictions.    </a:t>
            </a:r>
            <a:endParaRPr lang="en-US" dirty="0">
              <a:cs typeface="Calibri"/>
            </a:endParaRPr>
          </a:p>
          <a:p>
            <a:pPr marL="171450" indent="-171450">
              <a:buFont typeface="Symbol,Sans-Serif"/>
              <a:buChar char="•"/>
            </a:pPr>
            <a:r>
              <a:rPr lang="en-US" dirty="0"/>
              <a:t>And our goal is to create scalable, flexible systems that will last beyond the current crisis and work for any disease or condition.  </a:t>
            </a:r>
            <a:endParaRPr lang="en-US" dirty="0">
              <a:cs typeface="Calibri"/>
            </a:endParaRPr>
          </a:p>
          <a:p>
            <a:pPr marL="171450" indent="-171450">
              <a:buFont typeface="Symbol,Sans-Serif"/>
              <a:buChar char="•"/>
            </a:pPr>
            <a:r>
              <a:rPr lang="en-US" dirty="0"/>
              <a:t>What we’ve landed on are </a:t>
            </a:r>
            <a:r>
              <a:rPr lang="en-US" b="1" dirty="0"/>
              <a:t>five big areas</a:t>
            </a:r>
            <a:r>
              <a:rPr lang="en-US" dirty="0"/>
              <a:t> that will move us toward this vision and will ensure we never find ourselves so far behind again.</a:t>
            </a:r>
            <a:endParaRPr lang="en-US" dirty="0">
              <a:cs typeface="Calibri"/>
            </a:endParaRPr>
          </a:p>
          <a:p>
            <a:pPr marL="171450" indent="-171450">
              <a:buFont typeface="Symbol,Sans-Serif"/>
              <a:buChar char="•"/>
            </a:pPr>
            <a:r>
              <a:rPr lang="en-US" dirty="0">
                <a:latin typeface="Calibri" panose="020F0502020204030204"/>
                <a:ea typeface="Calibri" panose="020F0502020204030204" pitchFamily="34" charset="0"/>
                <a:cs typeface="Calibri"/>
              </a:rPr>
              <a:t>Here you see our five DMI priority areas of work and what we plan to get from them.</a:t>
            </a:r>
          </a:p>
          <a:p>
            <a:pPr marR="0" lvl="0">
              <a:spcBef>
                <a:spcPts val="0"/>
              </a:spcBef>
            </a:pPr>
            <a:endParaRPr lang="en-US" sz="1800">
              <a:effectLst/>
              <a:latin typeface="Calibri" panose="020F0502020204030204" pitchFamily="34" charset="0"/>
              <a:ea typeface="Calibri" panose="020F0502020204030204" pitchFamily="34" charset="0"/>
              <a:cs typeface="Calibri"/>
            </a:endParaRPr>
          </a:p>
          <a:p>
            <a:endParaRPr lang="en-US" sz="1800" dirty="0">
              <a:solidFill>
                <a:srgbClr val="000000"/>
              </a:solidFill>
              <a:latin typeface="Calibri" panose="020F0502020204030204" pitchFamily="34" charset="0"/>
              <a:ea typeface="Calibri" panose="020F0502020204030204" pitchFamily="34" charset="0"/>
              <a:cs typeface="Calibri"/>
            </a:endParaRPr>
          </a:p>
          <a:p>
            <a:pPr marR="0" lvl="0">
              <a:lnSpc>
                <a:spcPct val="115000"/>
              </a:lnSpc>
              <a:spcBef>
                <a:spcPts val="0"/>
              </a:spcBef>
              <a:spcAft>
                <a:spcPts val="0"/>
              </a:spcAft>
            </a:pPr>
            <a:r>
              <a:rPr lang="en-US" sz="1800" dirty="0">
                <a:solidFill>
                  <a:srgbClr val="000000"/>
                </a:solidFill>
                <a:effectLst/>
                <a:latin typeface="Calibri"/>
                <a:ea typeface="Calibri" panose="020F0502020204030204" pitchFamily="34" charset="0"/>
                <a:cs typeface="Calibri"/>
              </a:rPr>
              <a:t>.</a:t>
            </a:r>
            <a:endParaRPr lang="en-US" sz="1800" dirty="0">
              <a:effectLst/>
              <a:latin typeface="Calibri"/>
              <a:ea typeface="Calibri" panose="020F0502020204030204" pitchFamily="34" charset="0"/>
              <a:cs typeface="Calibri"/>
            </a:endParaRPr>
          </a:p>
          <a:p>
            <a:pPr marL="0" indent="0">
              <a:buFont typeface="Symbol,Sans-Serif"/>
              <a:buNone/>
            </a:pPr>
            <a:endParaRPr lang="en-US"/>
          </a:p>
          <a:p>
            <a:endParaRPr lang="en-US" sz="1800">
              <a:cs typeface="Calibri"/>
            </a:endParaRPr>
          </a:p>
        </p:txBody>
      </p:sp>
      <p:sp>
        <p:nvSpPr>
          <p:cNvPr id="4" name="Slide Number Placeholder 3"/>
          <p:cNvSpPr>
            <a:spLocks noGrp="1"/>
          </p:cNvSpPr>
          <p:nvPr>
            <p:ph type="sldNum" sz="quarter" idx="5"/>
          </p:nvPr>
        </p:nvSpPr>
        <p:spPr/>
        <p:txBody>
          <a:bodyPr/>
          <a:lstStyle/>
          <a:p>
            <a:fld id="{6D6CF75F-629C-4194-913F-214A5D6F8048}" type="slidenum">
              <a:rPr lang="en-US"/>
              <a:t>4</a:t>
            </a:fld>
            <a:endParaRPr lang="en-US"/>
          </a:p>
        </p:txBody>
      </p:sp>
    </p:spTree>
    <p:extLst>
      <p:ext uri="{BB962C8B-B14F-4D97-AF65-F5344CB8AC3E}">
        <p14:creationId xmlns:p14="http://schemas.microsoft.com/office/powerpoint/2010/main" val="203453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Perhaps the biggest strength of DMI is that it's unifying us in ways we've never had before. </a:t>
            </a:r>
            <a:endParaRPr lang="en-US" b="1" dirty="0">
              <a:cs typeface="Calibri"/>
            </a:endParaRPr>
          </a:p>
          <a:p>
            <a:pPr fontAlgn="base">
              <a:buFont typeface="Arial" panose="020B0604020202020204" pitchFamily="34" charset="0"/>
              <a:buChar char="•"/>
            </a:pPr>
            <a:r>
              <a:rPr lang="en-US" sz="1800" b="0" i="0" u="none" strike="noStrike" dirty="0">
                <a:solidFill>
                  <a:srgbClr val="000000"/>
                </a:solidFill>
                <a:effectLst/>
                <a:latin typeface="Calibri"/>
                <a:cs typeface="Calibri"/>
              </a:rPr>
              <a:t>Partners from across public health, research, academia, private industry, and this community have been with us every step of the way, supporting DMI with valuable recommendations and a shared vision for what public health can be. </a:t>
            </a:r>
            <a:r>
              <a:rPr lang="en-US" sz="1800" b="0" i="0" dirty="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dirty="0">
                <a:solidFill>
                  <a:srgbClr val="000000"/>
                </a:solidFill>
                <a:effectLst/>
                <a:latin typeface="Calibri"/>
                <a:cs typeface="Calibri"/>
              </a:rPr>
              <a:t>You can see here a snapshot of just some of our partners, like APHL, ONC, CSTE, RWJ and many others who have provided thoughtful input and support</a:t>
            </a:r>
          </a:p>
          <a:p>
            <a:pPr fontAlgn="base">
              <a:defRPr/>
            </a:pPr>
            <a:r>
              <a:rPr lang="en-US"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CF75F-629C-4194-913F-214A5D6F804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393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Taken together, what this means is that DMI 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cs typeface="Calibri"/>
              </a:rPr>
              <a:t>Changing how we work with each other and share data </a:t>
            </a:r>
            <a:r>
              <a:rPr lang="en-US" sz="1200" b="1" dirty="0">
                <a:cs typeface="Calibri"/>
              </a:rPr>
              <a:t>inside CDC...</a:t>
            </a:r>
          </a:p>
          <a:p>
            <a:pPr marL="171450" indent="-171450">
              <a:buFontTx/>
              <a:buChar char="-"/>
              <a:defRPr/>
            </a:pPr>
            <a:r>
              <a:rPr lang="en-US" dirty="0">
                <a:cs typeface="Calibri"/>
              </a:rPr>
              <a:t>And changing how</a:t>
            </a:r>
            <a:r>
              <a:rPr lang="en-US" sz="1200" dirty="0">
                <a:cs typeface="Calibri"/>
              </a:rPr>
              <a:t> we work and share</a:t>
            </a:r>
            <a:r>
              <a:rPr lang="en-US" sz="1200" b="1" dirty="0">
                <a:cs typeface="Calibri"/>
              </a:rPr>
              <a:t> </a:t>
            </a:r>
            <a:r>
              <a:rPr lang="en-US" sz="1200" dirty="0">
                <a:cs typeface="Calibri"/>
              </a:rPr>
              <a:t>data</a:t>
            </a:r>
            <a:r>
              <a:rPr lang="en-US" sz="1200" b="1" dirty="0">
                <a:cs typeface="Calibri"/>
              </a:rPr>
              <a:t> with others...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cs typeface="Calibri"/>
              </a:rPr>
              <a:t>Which changes the data we have and </a:t>
            </a:r>
            <a:r>
              <a:rPr lang="en-US" sz="1200" b="1" dirty="0">
                <a:cs typeface="Calibri"/>
              </a:rPr>
              <a:t>can use...</a:t>
            </a:r>
          </a:p>
          <a:p>
            <a:pPr marL="171450" indent="-171450">
              <a:buChar char="-"/>
              <a:defRPr/>
            </a:pPr>
            <a:r>
              <a:rPr lang="en-US" b="1" dirty="0">
                <a:solidFill>
                  <a:srgbClr val="000000"/>
                </a:solidFill>
                <a:latin typeface="Calibri"/>
                <a:cs typeface="Calibri"/>
              </a:rPr>
              <a:t>To change the future of health.</a:t>
            </a:r>
          </a:p>
          <a:p>
            <a:pPr>
              <a:defRPr/>
            </a:pPr>
            <a:endParaRPr lang="en-US" b="1">
              <a:solidFill>
                <a:srgbClr val="000000"/>
              </a:solidFill>
              <a:latin typeface="Calibri"/>
              <a:cs typeface="Calibri"/>
            </a:endParaRPr>
          </a:p>
          <a:p>
            <a:pPr>
              <a:defRPr/>
            </a:pPr>
            <a:r>
              <a:rPr lang="en-US" b="1" dirty="0">
                <a:solidFill>
                  <a:srgbClr val="000000"/>
                </a:solidFill>
                <a:cs typeface="Calibri"/>
              </a:rPr>
              <a:t>I'll give you a few brief examples of how that's translating on the ground. </a:t>
            </a:r>
            <a:endParaRPr lang="en-US" sz="1200" b="1" dirty="0">
              <a:solidFill>
                <a:srgbClr val="000000"/>
              </a:solidFill>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1200" b="1">
              <a:solidFill>
                <a:srgbClr val="000000"/>
              </a:solidFill>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1200" b="1">
              <a:solidFill>
                <a:srgbClr val="FFFFFF"/>
              </a:solidFill>
              <a:ea typeface="+mn-lt"/>
              <a:cs typeface="+mn-lt"/>
            </a:endParaRPr>
          </a:p>
          <a:p>
            <a:pPr marL="171450" indent="-171450">
              <a:buChar char="-"/>
            </a:pPr>
            <a:endParaRPr lang="en-US" b="1">
              <a:cs typeface="Calibri"/>
            </a:endParaRPr>
          </a:p>
          <a:p>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E87BE9C-DAE0-4C33-8973-1D0B5C3B4DF2}" type="slidenum">
              <a:rPr lang="en-US" smtClean="0"/>
              <a:t>6</a:t>
            </a:fld>
            <a:endParaRPr lang="en-US"/>
          </a:p>
        </p:txBody>
      </p:sp>
    </p:spTree>
    <p:extLst>
      <p:ext uri="{BB962C8B-B14F-4D97-AF65-F5344CB8AC3E}">
        <p14:creationId xmlns:p14="http://schemas.microsoft.com/office/powerpoint/2010/main" val="363063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dirty="0"/>
              <a:t>As my colleague Jen Layden mentioned at your last meeting, we’ve redefined how we work across the agency by standing up DMI implementation teams. </a:t>
            </a:r>
          </a:p>
          <a:p>
            <a:pPr marL="342900" indent="-342900">
              <a:lnSpc>
                <a:spcPct val="114999"/>
              </a:lnSpc>
              <a:buFont typeface="Symbol,Sans-Serif"/>
              <a:buChar char=""/>
            </a:pPr>
            <a:r>
              <a:rPr lang="en-US" dirty="0"/>
              <a:t>Implementation teams are cross-agency teams that will allow us to find shared solutions to shared problems,  </a:t>
            </a:r>
          </a:p>
          <a:p>
            <a:pPr marL="342900" indent="-342900">
              <a:lnSpc>
                <a:spcPct val="114999"/>
              </a:lnSpc>
              <a:buFont typeface="Symbol,Sans-Serif"/>
              <a:buChar char=""/>
            </a:pPr>
            <a:r>
              <a:rPr lang="en-US" dirty="0"/>
              <a:t>The unique thing about these teams is that we’ve set up a structure that’s guided by our DMI priorities and objectives, and not dictated or limited by center or even who’s funded or isn’t    </a:t>
            </a:r>
          </a:p>
          <a:p>
            <a:pPr marL="342900" indent="-342900">
              <a:lnSpc>
                <a:spcPct val="114999"/>
              </a:lnSpc>
              <a:buFont typeface="Symbol,Sans-Serif"/>
              <a:buChar char=""/>
            </a:pPr>
            <a:r>
              <a:rPr lang="en-US" dirty="0"/>
              <a:t>This will ensure we’re serving the greater needs of the agency and that our investments are available and reusable across the enterprise.   </a:t>
            </a:r>
          </a:p>
          <a:p>
            <a:pPr marL="342900" indent="-342900">
              <a:lnSpc>
                <a:spcPct val="114999"/>
              </a:lnSpc>
              <a:buFont typeface="Symbol,Sans-Serif"/>
              <a:buChar char=""/>
            </a:pPr>
            <a:r>
              <a:rPr lang="en-US" dirty="0"/>
              <a:t>This work was just launching back in February. and these teams how now been actively working together for several months. </a:t>
            </a:r>
          </a:p>
          <a:p>
            <a:pPr marL="342900" indent="-342900">
              <a:lnSpc>
                <a:spcPct val="114999"/>
              </a:lnSpc>
              <a:buFont typeface="Symbol,Sans-Serif"/>
              <a:buChar char=""/>
            </a:pPr>
            <a:r>
              <a:rPr lang="en-US" dirty="0"/>
              <a:t>At this stage, the teams are:</a:t>
            </a:r>
          </a:p>
          <a:p>
            <a:pPr marL="1085850" lvl="2" indent="-342900">
              <a:buFont typeface="Symbol,Sans-Serif"/>
              <a:buChar char=""/>
            </a:pPr>
            <a:r>
              <a:rPr lang="en-US" dirty="0"/>
              <a:t>Developing definitions and identifying barriers and risks</a:t>
            </a:r>
          </a:p>
          <a:p>
            <a:pPr marL="1085850" lvl="2" indent="-342900">
              <a:buFont typeface="Symbol,Sans-Serif"/>
              <a:buChar char=""/>
            </a:pPr>
            <a:r>
              <a:rPr lang="en-US" dirty="0"/>
              <a:t>As well as prioritizing problem statements and refining their objectives and key results  </a:t>
            </a:r>
          </a:p>
          <a:p>
            <a:pPr>
              <a:lnSpc>
                <a:spcPct val="107000"/>
              </a:lnSpc>
              <a:spcAft>
                <a:spcPts val="800"/>
              </a:spcAft>
            </a:pPr>
            <a:r>
              <a:rPr lang="en-US" dirty="0"/>
              <a:t>We want to use these teams to unlock the answers to large public health challenges by using all data we can, across program areas.     </a:t>
            </a:r>
          </a:p>
          <a:p>
            <a:pPr marL="342900" indent="-342900">
              <a:lnSpc>
                <a:spcPct val="114999"/>
              </a:lnSpc>
              <a:buFont typeface="Symbol,Sans-Serif"/>
              <a:buChar char=""/>
            </a:pPr>
            <a:r>
              <a:rPr lang="en-US" dirty="0"/>
              <a:t>This is a big shift that will have really meaningful implications for what we’re able to do in the future.   </a:t>
            </a:r>
            <a:endParaRPr lang="en-US" dirty="0">
              <a:cs typeface="Calibri"/>
            </a:endParaRP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4784A0-28B4-4E9A-AB53-F6591BF7E393}" type="slidenum">
              <a:rPr lang="en-US" smtClean="0"/>
              <a:t>7</a:t>
            </a:fld>
            <a:endParaRPr lang="en-US"/>
          </a:p>
        </p:txBody>
      </p:sp>
    </p:spTree>
    <p:extLst>
      <p:ext uri="{BB962C8B-B14F-4D97-AF65-F5344CB8AC3E}">
        <p14:creationId xmlns:p14="http://schemas.microsoft.com/office/powerpoint/2010/main" val="121757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defRPr/>
            </a:pPr>
            <a:endParaRPr lang="en-US" b="0" i="0">
              <a:solidFill>
                <a:srgbClr val="323130"/>
              </a:solidFill>
              <a:effectLst/>
              <a:highlight>
                <a:srgbClr val="FFFF00"/>
              </a:highlight>
              <a:latin typeface="Segoe UI" panose="020B0502040204020203" pitchFamily="34" charset="0"/>
            </a:endParaRPr>
          </a:p>
          <a:p>
            <a:pPr marL="0" lvl="1">
              <a:defRPr/>
            </a:pPr>
            <a:r>
              <a:rPr lang="en-US" b="1" dirty="0">
                <a:solidFill>
                  <a:srgbClr val="323130"/>
                </a:solidFill>
                <a:latin typeface="Segoe UI"/>
                <a:cs typeface="Segoe UI"/>
              </a:rPr>
              <a:t>Another big thing we've done inside the agency is to stand up</a:t>
            </a:r>
            <a:r>
              <a:rPr lang="en-US" b="0" i="0" dirty="0">
                <a:solidFill>
                  <a:srgbClr val="323130"/>
                </a:solidFill>
                <a:effectLst/>
                <a:latin typeface="Segoe UI"/>
                <a:cs typeface="Segoe UI"/>
              </a:rPr>
              <a:t> </a:t>
            </a:r>
            <a:r>
              <a:rPr lang="en-US" b="1" i="0" dirty="0">
                <a:solidFill>
                  <a:srgbClr val="323130"/>
                </a:solidFill>
                <a:effectLst/>
                <a:latin typeface="Segoe UI"/>
                <a:cs typeface="Segoe UI"/>
              </a:rPr>
              <a:t>a cloud-based</a:t>
            </a:r>
            <a:r>
              <a:rPr lang="en-US" b="1" dirty="0">
                <a:solidFill>
                  <a:srgbClr val="323130"/>
                </a:solidFill>
                <a:latin typeface="Segoe UI"/>
                <a:cs typeface="Segoe UI"/>
              </a:rPr>
              <a:t> enterprise</a:t>
            </a:r>
            <a:r>
              <a:rPr lang="en-US" b="1" i="0" dirty="0">
                <a:solidFill>
                  <a:srgbClr val="323130"/>
                </a:solidFill>
                <a:effectLst/>
                <a:latin typeface="Segoe UI"/>
                <a:cs typeface="Segoe UI"/>
              </a:rPr>
              <a:t> data, analytics, and visualization platform, called “EDAV</a:t>
            </a:r>
            <a:r>
              <a:rPr lang="en-US" b="1" dirty="0">
                <a:solidFill>
                  <a:srgbClr val="323130"/>
                </a:solidFill>
                <a:latin typeface="Segoe UI"/>
                <a:cs typeface="Segoe UI"/>
              </a:rPr>
              <a:t>.”</a:t>
            </a:r>
            <a:r>
              <a:rPr lang="en-US" b="1" dirty="0">
                <a:solidFill>
                  <a:srgbClr val="000000"/>
                </a:solidFill>
                <a:latin typeface="Calibri"/>
                <a:cs typeface="Calibri"/>
              </a:rPr>
              <a:t> </a:t>
            </a:r>
            <a:endParaRPr lang="en-US" b="1">
              <a:solidFill>
                <a:srgbClr val="000000"/>
              </a:solidFill>
              <a:latin typeface="Segoe UI"/>
              <a:cs typeface="Segoe UI"/>
            </a:endParaRPr>
          </a:p>
          <a:p>
            <a:pPr marL="0" lvl="1">
              <a:defRPr/>
            </a:pPr>
            <a:endParaRPr lang="en-US">
              <a:solidFill>
                <a:srgbClr val="000000"/>
              </a:solidFill>
              <a:latin typeface="Calibri"/>
              <a:cs typeface="Calibri"/>
            </a:endParaRPr>
          </a:p>
          <a:p>
            <a:pPr marL="0" lvl="1">
              <a:defRPr/>
            </a:pPr>
            <a:r>
              <a:rPr lang="en-US" dirty="0">
                <a:solidFill>
                  <a:srgbClr val="000000"/>
                </a:solidFill>
                <a:latin typeface="Calibri"/>
                <a:cs typeface="Calibri"/>
              </a:rPr>
              <a:t>EDAV provides</a:t>
            </a:r>
            <a:r>
              <a:rPr lang="en-US" dirty="0"/>
              <a:t> the means for breaking down data silos in favor of a centralized data ecosystem that allows CDC scientists to catalogue, analyze, and publish findings faster than previously possible. </a:t>
            </a:r>
            <a:endParaRPr lang="en-US" dirty="0">
              <a:latin typeface="Segoe UI"/>
              <a:cs typeface="Segoe UI"/>
            </a:endParaRPr>
          </a:p>
          <a:p>
            <a:pPr marL="0" lvl="1">
              <a:defRPr/>
            </a:pPr>
            <a:endParaRPr lang="en-US" dirty="0"/>
          </a:p>
          <a:p>
            <a:pPr marL="0" lvl="1">
              <a:defRPr/>
            </a:pPr>
            <a:r>
              <a:rPr lang="en-US" dirty="0"/>
              <a:t>This is changing what we can do with our data and how fast we can do it. For example, the EDAV so far has been used to: </a:t>
            </a:r>
            <a:endParaRPr lang="en-US" dirty="0">
              <a:latin typeface="Segoe UI"/>
              <a:cs typeface="Segoe UI"/>
            </a:endParaRPr>
          </a:p>
          <a:p>
            <a:pPr marL="0" lvl="1">
              <a:defRPr/>
            </a:pPr>
            <a:endParaRPr lang="en-US">
              <a:cs typeface="Calibri"/>
            </a:endParaRPr>
          </a:p>
          <a:p>
            <a:pPr marL="171450" indent="-171450">
              <a:buFont typeface="Arial"/>
              <a:buChar char="•"/>
              <a:defRPr/>
            </a:pPr>
            <a:r>
              <a:rPr lang="en-US" dirty="0"/>
              <a:t>Quickly develop a contact tracing solution that allows travelers to submit information through any device, anywhere in the world, and then make that data available to jurisdictions for localized action.      </a:t>
            </a:r>
            <a:endParaRPr lang="en-US" dirty="0">
              <a:cs typeface="Calibri" panose="020F0502020204030204"/>
            </a:endParaRPr>
          </a:p>
          <a:p>
            <a:pPr marL="171450" indent="-171450">
              <a:buFont typeface="Arial"/>
              <a:buChar char="•"/>
              <a:defRPr/>
            </a:pPr>
            <a:r>
              <a:rPr lang="en-US" dirty="0"/>
              <a:t>It was also used to streamline a manual reporting process for our Pertussis program, reducing a 20+ page report with repeated copying and pasting to just a “couple of clicks,” resulting in a 95% decrease in reporting time.  </a:t>
            </a:r>
            <a:endParaRPr lang="en-US" dirty="0">
              <a:cs typeface="Calibri" panose="020F0502020204030204"/>
            </a:endParaRPr>
          </a:p>
          <a:p>
            <a:pPr marL="171450" indent="-171450">
              <a:buFont typeface="Arial"/>
              <a:buChar char="•"/>
              <a:defRPr/>
            </a:pPr>
            <a:r>
              <a:rPr lang="en-US" dirty="0"/>
              <a:t>A combination of Azure Cloud and EDAV core services is also being deployed to re-architect CDC’s </a:t>
            </a:r>
            <a:r>
              <a:rPr lang="en-US" dirty="0" err="1"/>
              <a:t>ArboNET</a:t>
            </a:r>
            <a:r>
              <a:rPr lang="en-US" dirty="0"/>
              <a:t> surveillance systems with more streamlined data collection and reporting  </a:t>
            </a:r>
            <a:endParaRPr lang="en-US">
              <a:cs typeface="Calibri"/>
            </a:endParaRPr>
          </a:p>
          <a:p>
            <a:pPr marL="0" lvl="1">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3F294-6600-4342-94F5-65016D2CA1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242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solidFill>
                  <a:srgbClr val="000000"/>
                </a:solidFill>
                <a:latin typeface="Calibri"/>
                <a:cs typeface="Calibri"/>
              </a:rPr>
              <a:t>We're also reimagining how data flows from our external data providers to CDC's door. We're working closely with partners to develop a</a:t>
            </a:r>
            <a:r>
              <a:rPr lang="en-US" sz="1800" b="0" i="0" dirty="0">
                <a:solidFill>
                  <a:srgbClr val="000000"/>
                </a:solidFill>
                <a:effectLst/>
                <a:latin typeface="Calibri"/>
                <a:cs typeface="Calibri"/>
              </a:rPr>
              <a:t> </a:t>
            </a:r>
            <a:r>
              <a:rPr lang="en-US" sz="1800" dirty="0">
                <a:solidFill>
                  <a:srgbClr val="000000"/>
                </a:solidFill>
                <a:latin typeface="Calibri"/>
                <a:cs typeface="Calibri"/>
              </a:rPr>
              <a:t>"</a:t>
            </a:r>
            <a:r>
              <a:rPr lang="en-US" sz="1800" b="0" i="0" dirty="0">
                <a:solidFill>
                  <a:srgbClr val="000000"/>
                </a:solidFill>
                <a:effectLst/>
                <a:latin typeface="Calibri"/>
                <a:cs typeface="Calibri"/>
              </a:rPr>
              <a:t>North Star Architecture</a:t>
            </a:r>
            <a:r>
              <a:rPr lang="en-US" sz="1800" dirty="0">
                <a:solidFill>
                  <a:srgbClr val="000000"/>
                </a:solidFill>
                <a:latin typeface="Calibri"/>
                <a:cs typeface="Calibri"/>
              </a:rPr>
              <a:t>" that </a:t>
            </a:r>
            <a:r>
              <a:rPr lang="en-US" sz="1800" b="1" dirty="0">
                <a:solidFill>
                  <a:srgbClr val="000000"/>
                </a:solidFill>
                <a:latin typeface="Calibri"/>
                <a:cs typeface="Calibri"/>
              </a:rPr>
              <a:t>describes</a:t>
            </a:r>
            <a:r>
              <a:rPr lang="en-US" sz="1800" b="1" i="0" dirty="0">
                <a:solidFill>
                  <a:srgbClr val="000000"/>
                </a:solidFill>
                <a:effectLst/>
                <a:latin typeface="Calibri"/>
                <a:cs typeface="Calibri"/>
              </a:rPr>
              <a:t> the who, what, and how of a future state public health ecosystem where data flows and information systems are coordinated, connected, and interoperable across healthcare and public health at all levels of government</a:t>
            </a:r>
            <a:r>
              <a:rPr lang="en-US" sz="1800" b="0" i="0" dirty="0">
                <a:solidFill>
                  <a:srgbClr val="000000"/>
                </a:solidFill>
                <a:effectLst/>
                <a:latin typeface="Calibri"/>
                <a:cs typeface="Calibri"/>
              </a:rPr>
              <a:t>.  </a:t>
            </a:r>
            <a:endParaRPr lang="en-US" sz="2800" b="0" i="0" dirty="0">
              <a:solidFill>
                <a:srgbClr val="000000"/>
              </a:solidFill>
              <a:effectLst/>
              <a:latin typeface="Calibri"/>
              <a:cs typeface="Calibri"/>
            </a:endParaRPr>
          </a:p>
          <a:p>
            <a:pPr algn="l" rtl="0" fontAlgn="base"/>
            <a:r>
              <a:rPr lang="en-US" sz="1800" b="0" i="0" dirty="0">
                <a:solidFill>
                  <a:srgbClr val="000000"/>
                </a:solidFill>
                <a:effectLst/>
                <a:latin typeface="Calibri"/>
                <a:cs typeface="Calibri"/>
              </a:rPr>
              <a:t> </a:t>
            </a:r>
            <a:endParaRPr lang="en-US" sz="2800" b="0" i="0" dirty="0">
              <a:solidFill>
                <a:srgbClr val="000000"/>
              </a:solidFill>
              <a:effectLst/>
              <a:latin typeface="Calibri"/>
              <a:cs typeface="Calibri"/>
            </a:endParaRPr>
          </a:p>
          <a:p>
            <a:pPr fontAlgn="base"/>
            <a:r>
              <a:rPr lang="en-US" sz="1800" dirty="0">
                <a:solidFill>
                  <a:srgbClr val="000000"/>
                </a:solidFill>
                <a:latin typeface="Calibri"/>
                <a:cs typeface="Calibri"/>
              </a:rPr>
              <a:t>It</a:t>
            </a:r>
            <a:r>
              <a:rPr lang="en-US" sz="1800" b="0" i="0" dirty="0">
                <a:solidFill>
                  <a:srgbClr val="000000"/>
                </a:solidFill>
                <a:effectLst/>
                <a:latin typeface="Calibri"/>
                <a:cs typeface="Calibri"/>
              </a:rPr>
              <a:t> is founded on the lessons learned from the COVID-19 pandemic, and draws inspiration from and builds on the successes of </a:t>
            </a:r>
            <a:r>
              <a:rPr lang="en-US" sz="1800" dirty="0">
                <a:solidFill>
                  <a:srgbClr val="000000"/>
                </a:solidFill>
                <a:latin typeface="Calibri"/>
                <a:cs typeface="Calibri"/>
              </a:rPr>
              <a:t>COVID electronic lab reporting, </a:t>
            </a:r>
            <a:r>
              <a:rPr lang="en-US" sz="1800" b="0" i="0" dirty="0">
                <a:solidFill>
                  <a:srgbClr val="000000"/>
                </a:solidFill>
                <a:effectLst/>
                <a:latin typeface="Calibri"/>
                <a:cs typeface="Calibri"/>
              </a:rPr>
              <a:t>the efforts to modernize NSSP, and the increased scalability of NNDSS, which now receives 10 times the usual case volume due to COVID-19, among others. </a:t>
            </a:r>
            <a:endParaRPr lang="en-US" sz="2800" b="0" i="0" dirty="0">
              <a:solidFill>
                <a:srgbClr val="000000"/>
              </a:solidFill>
              <a:effectLst/>
              <a:latin typeface="Calibri"/>
              <a:cs typeface="Calibri"/>
            </a:endParaRPr>
          </a:p>
          <a:p>
            <a:pPr marL="342900" indent="-342900">
              <a:lnSpc>
                <a:spcPct val="107000"/>
              </a:lnSpc>
              <a:buFont typeface="Symbol" panose="05050102010706020507" pitchFamily="18" charset="2"/>
              <a:buChar char=""/>
            </a:pPr>
            <a:r>
              <a:rPr lang="en-US" sz="1800" dirty="0">
                <a:latin typeface="Calibri"/>
                <a:cs typeface="Calibri"/>
              </a:rPr>
              <a:t>We </a:t>
            </a:r>
            <a:r>
              <a:rPr lang="en-US" sz="1800" dirty="0">
                <a:effectLst/>
                <a:latin typeface="Calibri"/>
                <a:ea typeface="Calibri" panose="020F0502020204030204" pitchFamily="34" charset="0"/>
                <a:cs typeface="Calibri"/>
              </a:rPr>
              <a:t>will work on this over next two years.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a:ea typeface="Calibri" panose="020F0502020204030204" pitchFamily="34" charset="0"/>
                <a:cs typeface="Calibri"/>
              </a:rPr>
              <a:t>This is going to take time and planning. That’s what we’re doing now.  </a:t>
            </a:r>
          </a:p>
          <a:p>
            <a:endParaRPr lang="en-US"/>
          </a:p>
          <a:p>
            <a:pPr marL="0" marR="0">
              <a:lnSpc>
                <a:spcPct val="115000"/>
              </a:lnSpc>
              <a:spcBef>
                <a:spcPts val="0"/>
              </a:spcBef>
              <a:spcAft>
                <a:spcPts val="800"/>
              </a:spcAft>
            </a:pPr>
            <a:endParaRPr lang="en-US" sz="1800">
              <a:cs typeface="Calibri" panose="020F0502020204030204"/>
            </a:endParaRPr>
          </a:p>
        </p:txBody>
      </p:sp>
      <p:sp>
        <p:nvSpPr>
          <p:cNvPr id="4" name="Slide Number Placeholder 3"/>
          <p:cNvSpPr>
            <a:spLocks noGrp="1"/>
          </p:cNvSpPr>
          <p:nvPr>
            <p:ph type="sldNum" sz="quarter" idx="5"/>
          </p:nvPr>
        </p:nvSpPr>
        <p:spPr/>
        <p:txBody>
          <a:bodyPr/>
          <a:lstStyle/>
          <a:p>
            <a:fld id="{7949993A-A65D-894A-9B13-97FF722080A1}" type="slidenum">
              <a:rPr lang="en-US" smtClean="0"/>
              <a:t>9</a:t>
            </a:fld>
            <a:endParaRPr lang="en-US"/>
          </a:p>
        </p:txBody>
      </p:sp>
    </p:spTree>
    <p:extLst>
      <p:ext uri="{BB962C8B-B14F-4D97-AF65-F5344CB8AC3E}">
        <p14:creationId xmlns:p14="http://schemas.microsoft.com/office/powerpoint/2010/main" val="1987118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3.jpe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3.jpe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44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230B-03EB-4A24-9F59-16AFDC30F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A95C-2AA8-4E0A-8032-A4C1F85A5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5CC7FA-0A61-4D7D-A137-E54416993732}"/>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5" name="Footer Placeholder 4">
            <a:extLst>
              <a:ext uri="{FF2B5EF4-FFF2-40B4-BE49-F238E27FC236}">
                <a16:creationId xmlns:a16="http://schemas.microsoft.com/office/drawing/2014/main" id="{2716571E-AABD-481D-B382-6E5D61A05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AFEF9-B8AA-4F8E-9D94-8AF518BAAFF4}"/>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17890237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07FA-63FE-4C66-B471-51A2F803A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8980EC-1C93-4795-B23F-D60E6BCF9B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03D444-8FE5-48A5-B000-E15C5E53D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F9CFD-6701-4BFF-9CC7-E41085C6D5D8}"/>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6" name="Footer Placeholder 5">
            <a:extLst>
              <a:ext uri="{FF2B5EF4-FFF2-40B4-BE49-F238E27FC236}">
                <a16:creationId xmlns:a16="http://schemas.microsoft.com/office/drawing/2014/main" id="{B6498BC7-EE09-41EB-836B-43BB4E84F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48779-D866-436A-A16F-CA01ABB7BA73}"/>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3825611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B8DD-5413-47C7-A23F-CDC9D7864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6FA0B-9301-43D0-8AD1-3E7A93112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305D5-4861-471E-9BF7-56E5D03BA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2918E5-4877-4B77-8984-D043C1D994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5D365-BFEA-4F79-8336-AF00504EB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35F4A4-78FC-46AE-9165-4EE484EB32B2}"/>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8" name="Footer Placeholder 7">
            <a:extLst>
              <a:ext uri="{FF2B5EF4-FFF2-40B4-BE49-F238E27FC236}">
                <a16:creationId xmlns:a16="http://schemas.microsoft.com/office/drawing/2014/main" id="{91BA8C48-8352-457C-BC90-A927E73B72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5C8265-8680-4387-A032-39639CBA8BCA}"/>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29593920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6E32-577C-4ABE-8221-0A2154536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E96D61-E7AE-4D36-8C5F-75F82F52B566}"/>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4" name="Footer Placeholder 3">
            <a:extLst>
              <a:ext uri="{FF2B5EF4-FFF2-40B4-BE49-F238E27FC236}">
                <a16:creationId xmlns:a16="http://schemas.microsoft.com/office/drawing/2014/main" id="{27B4E23D-C769-4DB3-ADDF-5F97E041A9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39686A-5079-4659-A2BB-06EC37C37F34}"/>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40060662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193A86-21B3-4F94-8199-86A64E050D8A}"/>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3" name="Footer Placeholder 2">
            <a:extLst>
              <a:ext uri="{FF2B5EF4-FFF2-40B4-BE49-F238E27FC236}">
                <a16:creationId xmlns:a16="http://schemas.microsoft.com/office/drawing/2014/main" id="{7344FA3F-CE0C-47E4-AB24-32E9C86DD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928941-F03A-4D7D-AF9A-34A1A2AF534A}"/>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143804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4014-5C97-475A-878F-072F9A886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860084-DD95-4302-A00A-B9A819427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7F9F75-E96F-44DB-B2ED-5D21A47B5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D0FA9F-A46E-476A-A513-0749AA926B35}"/>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6" name="Footer Placeholder 5">
            <a:extLst>
              <a:ext uri="{FF2B5EF4-FFF2-40B4-BE49-F238E27FC236}">
                <a16:creationId xmlns:a16="http://schemas.microsoft.com/office/drawing/2014/main" id="{3093FAA6-EE1E-45AB-B257-69742B2CF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6036D-0DFE-42D0-BAE5-C91C73C88718}"/>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34816562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26F0D-64E1-4859-A8F1-757CF2131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C8B373-2E6A-46B0-9952-B13DA91098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D9CF8C-F7A0-4DC9-A104-D138C0444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3CEA2-E20E-4A53-893C-37FC0F920AB9}"/>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6" name="Footer Placeholder 5">
            <a:extLst>
              <a:ext uri="{FF2B5EF4-FFF2-40B4-BE49-F238E27FC236}">
                <a16:creationId xmlns:a16="http://schemas.microsoft.com/office/drawing/2014/main" id="{AD034463-BB75-4554-9538-421F5330C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CDC60-394E-4022-A0F5-D5D4EB7792D8}"/>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39369315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EF83-C122-4770-B69E-E850B18B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21769-1AE2-4BE7-A069-AF89B992BE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86B49-8467-4F2F-9029-6C0BD01B72B1}"/>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5" name="Footer Placeholder 4">
            <a:extLst>
              <a:ext uri="{FF2B5EF4-FFF2-40B4-BE49-F238E27FC236}">
                <a16:creationId xmlns:a16="http://schemas.microsoft.com/office/drawing/2014/main" id="{4A21B783-B15B-4D15-A4AB-192368881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51A63-4C4C-4E1B-BB7F-75308AB7E474}"/>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35168315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3C4E0-8975-4A6F-8400-A177B0E955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1FA6A-70DE-4038-A623-CE8EF88A6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A13DC-85FB-4AED-A999-3A4A1E312357}"/>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5" name="Footer Placeholder 4">
            <a:extLst>
              <a:ext uri="{FF2B5EF4-FFF2-40B4-BE49-F238E27FC236}">
                <a16:creationId xmlns:a16="http://schemas.microsoft.com/office/drawing/2014/main" id="{BF137F06-94A1-4F2D-B954-B2C327FBA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52688-7230-4994-BC4A-A25C00B9FCEB}"/>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1325632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Bahnschrift Light"/>
                <a:cs typeface="Bahnschrift Light"/>
              </a:defRPr>
            </a:lvl1pPr>
          </a:lstStyle>
          <a:p>
            <a:r>
              <a:rPr lang="en-US"/>
              <a:t>Click to edit Master title style</a:t>
            </a:r>
            <a:endParaRPr/>
          </a:p>
        </p:txBody>
      </p:sp>
      <p:sp>
        <p:nvSpPr>
          <p:cNvPr id="3" name="Holder 3"/>
          <p:cNvSpPr>
            <a:spLocks noGrp="1"/>
          </p:cNvSpPr>
          <p:nvPr>
            <p:ph sz="half" idx="2"/>
          </p:nvPr>
        </p:nvSpPr>
        <p:spPr>
          <a:xfrm>
            <a:off x="961650" y="1948503"/>
            <a:ext cx="5422265" cy="3559810"/>
          </a:xfrm>
          <a:prstGeom prst="rect">
            <a:avLst/>
          </a:prstGeom>
        </p:spPr>
        <p:txBody>
          <a:bodyPr wrap="square" lIns="0" tIns="0" rIns="0" bIns="0">
            <a:spAutoFit/>
          </a:bodyPr>
          <a:lstStyle>
            <a:lvl1pPr>
              <a:defRPr sz="2000" b="0" i="0">
                <a:solidFill>
                  <a:schemeClr val="tx1"/>
                </a:solidFill>
                <a:latin typeface="Arial"/>
                <a:cs typeface="Arial"/>
              </a:defRPr>
            </a:lvl1pPr>
          </a:lstStyle>
          <a:p>
            <a:pPr lvl="0"/>
            <a:r>
              <a:rPr lang="en-US"/>
              <a:t>Click to edit Master text styles</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4E7730F-EEAF-4444-B191-83BB0C746B5E}" type="datetimeFigureOut">
              <a:rPr lang="en-US" smtClean="0"/>
              <a:t>6/16/2022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C23265E5-6148-457F-9FAE-767DD2D71C71}" type="slidenum">
              <a:rPr lang="en-US" smtClean="0"/>
              <a:t>‹#›</a:t>
            </a:fld>
            <a:endParaRPr lang="en-US"/>
          </a:p>
        </p:txBody>
      </p:sp>
    </p:spTree>
    <p:extLst>
      <p:ext uri="{BB962C8B-B14F-4D97-AF65-F5344CB8AC3E}">
        <p14:creationId xmlns:p14="http://schemas.microsoft.com/office/powerpoint/2010/main" val="18494547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ck_Cover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F9FC2-F129-2046-B1C8-FD4F7EBD009F}"/>
              </a:ext>
            </a:extLst>
          </p:cNvPr>
          <p:cNvPicPr>
            <a:picLocks noChangeAspect="1"/>
          </p:cNvPicPr>
          <p:nvPr userDrawn="1"/>
        </p:nvPicPr>
        <p:blipFill rotWithShape="1">
          <a:blip r:embed="rId2"/>
          <a:srcRect l="465" t="9731" r="70"/>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9" name="Title 1">
            <a:extLst>
              <a:ext uri="{FF2B5EF4-FFF2-40B4-BE49-F238E27FC236}">
                <a16:creationId xmlns:a16="http://schemas.microsoft.com/office/drawing/2014/main" id="{9E7AC3E2-1B1F-48F4-9662-90FB3D700268}"/>
              </a:ext>
            </a:extLst>
          </p:cNvPr>
          <p:cNvSpPr>
            <a:spLocks noGrp="1"/>
          </p:cNvSpPr>
          <p:nvPr>
            <p:ph type="title"/>
          </p:nvPr>
        </p:nvSpPr>
        <p:spPr>
          <a:xfrm>
            <a:off x="746757" y="1527676"/>
            <a:ext cx="6676507" cy="506369"/>
          </a:xfrm>
        </p:spPr>
        <p:txBody>
          <a:bodyPr>
            <a:noAutofit/>
          </a:bodyPr>
          <a:lstStyle>
            <a:lvl1pPr>
              <a:defRPr sz="4000" b="0">
                <a:solidFill>
                  <a:schemeClr val="bg1"/>
                </a:solidFill>
                <a:latin typeface="Bahnschrift SemiBold" panose="020B0502040204020203" pitchFamily="34" charset="0"/>
              </a:defRPr>
            </a:lvl1p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39E94055-9888-1D42-A4D8-758754050B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64345" y="5827013"/>
            <a:ext cx="1425164" cy="783338"/>
          </a:xfrm>
          <a:prstGeom prst="rect">
            <a:avLst/>
          </a:prstGeom>
        </p:spPr>
      </p:pic>
    </p:spTree>
    <p:extLst>
      <p:ext uri="{BB962C8B-B14F-4D97-AF65-F5344CB8AC3E}">
        <p14:creationId xmlns:p14="http://schemas.microsoft.com/office/powerpoint/2010/main" val="321822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280-1928-4138-B787-86E379F19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780D3-FF72-41AB-9E32-2557B6848D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3A045-EFC5-45FF-BFD6-AE7EC130C320}"/>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5" name="Footer Placeholder 4">
            <a:extLst>
              <a:ext uri="{FF2B5EF4-FFF2-40B4-BE49-F238E27FC236}">
                <a16:creationId xmlns:a16="http://schemas.microsoft.com/office/drawing/2014/main" id="{B43C5075-E824-4935-BB7B-DDA2CEAA0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83767-EF7D-4DCC-B667-6D9DF00BE7F2}"/>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25216454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Blank">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hill, covered, table, skiing&#10;&#10;Description automatically generated">
            <a:extLst>
              <a:ext uri="{FF2B5EF4-FFF2-40B4-BE49-F238E27FC236}">
                <a16:creationId xmlns:a16="http://schemas.microsoft.com/office/drawing/2014/main" id="{CE7917C5-1644-4714-B295-11C97B057FC3}"/>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13"/>
          <a:stretch/>
        </p:blipFill>
        <p:spPr>
          <a:xfrm flipH="1">
            <a:off x="0" y="0"/>
            <a:ext cx="12110720" cy="6876379"/>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a:defRPr sz="3200"/>
            </a:lvl1pPr>
            <a:lvl2pPr marL="558800" indent="-304800">
              <a:buFont typeface="Arial" panose="020B0604020202020204" pitchFamily="34" charset="0"/>
              <a:buChar char="–"/>
              <a:defRPr sz="2800"/>
            </a:lvl2pPr>
            <a:lvl3pPr marL="879475" indent="-290513">
              <a:buFont typeface="Wingdings" panose="05000000000000000000" pitchFamily="2" charset="2"/>
              <a:buChar char="§"/>
              <a:defRPr sz="2400"/>
            </a:lvl3pPr>
            <a:lvl4pPr marL="1168400" indent="-284163">
              <a:buFont typeface="Wingdings" panose="05000000000000000000" pitchFamily="2" charset="2"/>
              <a:buChar char="w"/>
              <a:defRPr sz="2000"/>
            </a:lvl4pPr>
            <a:lvl5pPr marL="1401763" indent="-233363">
              <a:buSzPct val="75000"/>
              <a:buFont typeface="Courier New" panose="02070309020205020404" pitchFamily="49" charset="0"/>
              <a:buChar char="o"/>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9617"/>
            <a:ext cx="8095488" cy="1048131"/>
          </a:xfrm>
        </p:spPr>
        <p:txBody>
          <a:bodyPr>
            <a:normAutofit/>
          </a:bodyPr>
          <a:lstStyle>
            <a:lvl1pPr>
              <a:defRPr sz="3600">
                <a:solidFill>
                  <a:schemeClr val="bg1"/>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563389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Deck_Cover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F9FC2-F129-2046-B1C8-FD4F7EBD0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9" name="Title 1">
            <a:extLst>
              <a:ext uri="{FF2B5EF4-FFF2-40B4-BE49-F238E27FC236}">
                <a16:creationId xmlns:a16="http://schemas.microsoft.com/office/drawing/2014/main" id="{9E7AC3E2-1B1F-48F4-9662-90FB3D700268}"/>
              </a:ext>
            </a:extLst>
          </p:cNvPr>
          <p:cNvSpPr>
            <a:spLocks noGrp="1"/>
          </p:cNvSpPr>
          <p:nvPr>
            <p:ph type="title"/>
          </p:nvPr>
        </p:nvSpPr>
        <p:spPr>
          <a:xfrm>
            <a:off x="746757" y="1527676"/>
            <a:ext cx="6676507" cy="506369"/>
          </a:xfrm>
        </p:spPr>
        <p:txBody>
          <a:bodyPr>
            <a:noAutofit/>
          </a:bodyPr>
          <a:lstStyle>
            <a:lvl1pPr>
              <a:defRPr sz="4000" b="0">
                <a:solidFill>
                  <a:schemeClr val="bg1"/>
                </a:solidFill>
                <a:latin typeface="Bahnschrift SemiBold" panose="020B0502040204020203" pitchFamily="34" charset="0"/>
              </a:defRPr>
            </a:lvl1p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39E94055-9888-1D42-A4D8-758754050B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64345" y="5827013"/>
            <a:ext cx="1425164" cy="783338"/>
          </a:xfrm>
          <a:prstGeom prst="rect">
            <a:avLst/>
          </a:prstGeom>
        </p:spPr>
      </p:pic>
    </p:spTree>
    <p:extLst>
      <p:ext uri="{BB962C8B-B14F-4D97-AF65-F5344CB8AC3E}">
        <p14:creationId xmlns:p14="http://schemas.microsoft.com/office/powerpoint/2010/main" val="3218221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Blank">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hill, covered, table, skiing&#10;&#10;Description automatically generated">
            <a:extLst>
              <a:ext uri="{FF2B5EF4-FFF2-40B4-BE49-F238E27FC236}">
                <a16:creationId xmlns:a16="http://schemas.microsoft.com/office/drawing/2014/main" id="{CE7917C5-1644-4714-B295-11C97B057FC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b="-113"/>
          <a:stretch/>
        </p:blipFill>
        <p:spPr>
          <a:xfrm flipH="1">
            <a:off x="0" y="0"/>
            <a:ext cx="12110720" cy="6876379"/>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a:defRPr sz="3200"/>
            </a:lvl1pPr>
            <a:lvl2pPr marL="558800" indent="-304800">
              <a:buFont typeface="Arial" panose="020B0604020202020204" pitchFamily="34" charset="0"/>
              <a:buChar char="–"/>
              <a:defRPr sz="2800"/>
            </a:lvl2pPr>
            <a:lvl3pPr marL="879475" indent="-290513">
              <a:buFont typeface="Wingdings" panose="05000000000000000000" pitchFamily="2" charset="2"/>
              <a:buChar char="§"/>
              <a:defRPr sz="2400"/>
            </a:lvl3pPr>
            <a:lvl4pPr marL="1168400" indent="-284163">
              <a:buFont typeface="Wingdings" panose="05000000000000000000" pitchFamily="2" charset="2"/>
              <a:buChar char="w"/>
              <a:defRPr sz="2000"/>
            </a:lvl4pPr>
            <a:lvl5pPr marL="1401763" indent="-233363">
              <a:buSzPct val="75000"/>
              <a:buFont typeface="Courier New" panose="02070309020205020404" pitchFamily="49" charset="0"/>
              <a:buChar char="o"/>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9617"/>
            <a:ext cx="8095488" cy="1048131"/>
          </a:xfrm>
        </p:spPr>
        <p:txBody>
          <a:bodyPr>
            <a:normAutofit/>
          </a:bodyPr>
          <a:lstStyle>
            <a:lvl1pPr>
              <a:defRPr sz="3600">
                <a:solidFill>
                  <a:schemeClr val="bg1"/>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563389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061262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6636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6636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Blank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67927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Content1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2473" y="1119062"/>
            <a:ext cx="6187452" cy="1185988"/>
          </a:xfrm>
          <a:prstGeom prst="rect">
            <a:avLst/>
          </a:prstGeom>
        </p:spPr>
        <p:txBody>
          <a:bodyPr lIns="0" tIns="0" rIns="0" bIns="0"/>
          <a:lstStyle>
            <a:lvl1pPr>
              <a:defRPr sz="36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type="body" idx="1"/>
          </p:nvPr>
        </p:nvSpPr>
        <p:spPr>
          <a:xfrm>
            <a:off x="851523" y="2668691"/>
            <a:ext cx="9703781" cy="461665"/>
          </a:xfrm>
          <a:prstGeom prst="rect">
            <a:avLst/>
          </a:prstGeom>
        </p:spPr>
        <p:txBody>
          <a:bodyPr lIns="0" tIns="0" rIns="0" bIns="0"/>
          <a:lstStyle>
            <a:lvl1pPr>
              <a:defRPr sz="30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63541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2_Hexagons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marL="228600" indent="-228600">
              <a:buFont typeface="Wingdings" panose="05000000000000000000" pitchFamily="2" charset="2"/>
              <a:buChar char="§"/>
              <a:defRPr sz="3200">
                <a:latin typeface="Arial" panose="020B0604020202020204" pitchFamily="34" charset="0"/>
                <a:cs typeface="Arial" panose="020B0604020202020204" pitchFamily="34" charset="0"/>
              </a:defRPr>
            </a:lvl1pPr>
            <a:lvl2pPr marL="558800" indent="-304800">
              <a:buFont typeface="Wingdings" panose="05000000000000000000" pitchFamily="2" charset="2"/>
              <a:buChar char="§"/>
              <a:defRPr sz="2800">
                <a:latin typeface="Arial" panose="020B0604020202020204" pitchFamily="34" charset="0"/>
                <a:cs typeface="Arial" panose="020B0604020202020204" pitchFamily="34" charset="0"/>
              </a:defRPr>
            </a:lvl2pPr>
            <a:lvl3pPr marL="879475" indent="-290513">
              <a:buFont typeface="Arial" panose="020B0604020202020204" pitchFamily="34" charset="0"/>
              <a:buChar char="•"/>
              <a:defRPr sz="2400">
                <a:latin typeface="Arial" panose="020B0604020202020204" pitchFamily="34" charset="0"/>
                <a:cs typeface="Arial" panose="020B0604020202020204" pitchFamily="34" charset="0"/>
              </a:defRPr>
            </a:lvl3pPr>
            <a:lvl4pPr marL="1168400" indent="-284163">
              <a:buFont typeface="Arial" panose="020B0604020202020204" pitchFamily="34" charset="0"/>
              <a:buChar char="•"/>
              <a:defRPr sz="2000">
                <a:latin typeface="Arial" panose="020B0604020202020204" pitchFamily="34" charset="0"/>
                <a:cs typeface="Arial" panose="020B0604020202020204" pitchFamily="34" charset="0"/>
              </a:defRPr>
            </a:lvl4pPr>
            <a:lvl5pPr marL="1401763" indent="-233363">
              <a:buSzPct val="75000"/>
              <a:buFont typeface="Arial" panose="020B0604020202020204" pitchFamily="34" charset="0"/>
              <a:buChar cha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743042"/>
            <a:ext cx="8095488" cy="1048131"/>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400981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_Two_Column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0048" y="395162"/>
            <a:ext cx="5349252" cy="738313"/>
          </a:xfrm>
          <a:prstGeom prst="rect">
            <a:avLst/>
          </a:prstGeom>
        </p:spPr>
        <p:txBody>
          <a:bodyPr lIns="0" tIns="0" rIns="0" bIns="0"/>
          <a:lstStyle>
            <a:lvl1pPr>
              <a:defRPr sz="3200" b="1" i="0">
                <a:solidFill>
                  <a:schemeClr val="bg1"/>
                </a:solidFill>
                <a:latin typeface="Arial" panose="020B0604020202020204" pitchFamily="34" charset="0"/>
                <a:cs typeface="Arial" panose="020B0604020202020204"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Holder 3">
            <a:extLst>
              <a:ext uri="{FF2B5EF4-FFF2-40B4-BE49-F238E27FC236}">
                <a16:creationId xmlns:a16="http://schemas.microsoft.com/office/drawing/2014/main" id="{D79054AC-3FE0-4D56-9AEF-B87ADD7D8553}"/>
              </a:ext>
            </a:extLst>
          </p:cNvPr>
          <p:cNvSpPr>
            <a:spLocks noGrp="1"/>
          </p:cNvSpPr>
          <p:nvPr>
            <p:ph sz="half" idx="2"/>
          </p:nvPr>
        </p:nvSpPr>
        <p:spPr>
          <a:xfrm>
            <a:off x="480048"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
        <p:nvSpPr>
          <p:cNvPr id="9" name="Holder 4">
            <a:extLst>
              <a:ext uri="{FF2B5EF4-FFF2-40B4-BE49-F238E27FC236}">
                <a16:creationId xmlns:a16="http://schemas.microsoft.com/office/drawing/2014/main" id="{2858D05D-487C-499E-97B6-1D0F342C739D}"/>
              </a:ext>
            </a:extLst>
          </p:cNvPr>
          <p:cNvSpPr>
            <a:spLocks noGrp="1"/>
          </p:cNvSpPr>
          <p:nvPr>
            <p:ph sz="half" idx="3"/>
          </p:nvPr>
        </p:nvSpPr>
        <p:spPr>
          <a:xfrm>
            <a:off x="6278880"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4024090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7F97-4EAE-4169-9328-A693C096BA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D01395-0E09-4488-8693-04699260EA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9BB82-89FC-4FDA-8224-6DCB06D58ADF}"/>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5" name="Footer Placeholder 4">
            <a:extLst>
              <a:ext uri="{FF2B5EF4-FFF2-40B4-BE49-F238E27FC236}">
                <a16:creationId xmlns:a16="http://schemas.microsoft.com/office/drawing/2014/main" id="{3E64D1BD-D69B-441C-9A9C-98B85AE79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7586D-F5F9-480A-BCD7-ED40E5398FFB}"/>
              </a:ext>
            </a:extLst>
          </p:cNvPr>
          <p:cNvSpPr>
            <a:spLocks noGrp="1"/>
          </p:cNvSpPr>
          <p:nvPr>
            <p:ph type="sldNum" sz="quarter" idx="12"/>
          </p:nvPr>
        </p:nvSpPr>
        <p:spPr/>
        <p:txBody>
          <a:bodyPr/>
          <a:lstStyle/>
          <a:p>
            <a:fld id="{A596AC49-CE15-47B2-BC4B-AFDB2130FC76}" type="slidenum">
              <a:rPr lang="en-US" smtClean="0"/>
              <a:t>‹#›</a:t>
            </a:fld>
            <a:endParaRPr lang="en-US"/>
          </a:p>
        </p:txBody>
      </p:sp>
      <p:sp>
        <p:nvSpPr>
          <p:cNvPr id="7" name="object 2">
            <a:extLst>
              <a:ext uri="{FF2B5EF4-FFF2-40B4-BE49-F238E27FC236}">
                <a16:creationId xmlns:a16="http://schemas.microsoft.com/office/drawing/2014/main" id="{0260688D-C28C-4AE2-BF0A-6409646082A4}"/>
              </a:ext>
            </a:extLst>
          </p:cNvPr>
          <p:cNvSpPr/>
          <p:nvPr userDrawn="1"/>
        </p:nvSpPr>
        <p:spPr>
          <a:xfrm>
            <a:off x="420116" y="-206613"/>
            <a:ext cx="11911583" cy="6858000"/>
          </a:xfrm>
          <a:prstGeom prst="rect">
            <a:avLst/>
          </a:prstGeom>
          <a:blipFill>
            <a:blip r:embed="rId2" cstate="print"/>
            <a:stretch>
              <a:fillRect/>
            </a:stretch>
          </a:blipFill>
        </p:spPr>
        <p:txBody>
          <a:bodyPr wrap="square" lIns="0" tIns="0" rIns="0" bIns="0" rtlCol="0"/>
          <a:lstStyle/>
          <a:p>
            <a:endParaRPr/>
          </a:p>
        </p:txBody>
      </p:sp>
      <p:sp>
        <p:nvSpPr>
          <p:cNvPr id="8" name="object 3">
            <a:extLst>
              <a:ext uri="{FF2B5EF4-FFF2-40B4-BE49-F238E27FC236}">
                <a16:creationId xmlns:a16="http://schemas.microsoft.com/office/drawing/2014/main" id="{6F22D310-6006-416B-B727-B08EDD24C801}"/>
              </a:ext>
            </a:extLst>
          </p:cNvPr>
          <p:cNvSpPr/>
          <p:nvPr userDrawn="1"/>
        </p:nvSpPr>
        <p:spPr>
          <a:xfrm>
            <a:off x="139700" y="136525"/>
            <a:ext cx="4428743" cy="652271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062462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_Open_Sidebar_Hexagons_Right">
    <p:bg>
      <p:bgPr>
        <a:solidFill>
          <a:schemeClr val="bg1"/>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355383" y="1"/>
            <a:ext cx="8865436"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k object 16">
            <a:extLst>
              <a:ext uri="{FF2B5EF4-FFF2-40B4-BE49-F238E27FC236}">
                <a16:creationId xmlns:a16="http://schemas.microsoft.com/office/drawing/2014/main" id="{71F42966-A5F2-4C26-9ABE-1C74630C62DA}"/>
              </a:ext>
            </a:extLst>
          </p:cNvPr>
          <p:cNvSpPr/>
          <p:nvPr userDrawn="1"/>
        </p:nvSpPr>
        <p:spPr>
          <a:xfrm rot="10800000">
            <a:off x="1" y="3471"/>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B9ABC55-6C9D-AB4F-849F-81858365E1F7}"/>
              </a:ext>
            </a:extLst>
          </p:cNvPr>
          <p:cNvSpPr>
            <a:spLocks noGrp="1"/>
          </p:cNvSpPr>
          <p:nvPr>
            <p:ph type="body" idx="1"/>
          </p:nvPr>
        </p:nvSpPr>
        <p:spPr>
          <a:xfrm>
            <a:off x="284503" y="1681162"/>
            <a:ext cx="2666520" cy="884237"/>
          </a:xfrm>
        </p:spPr>
        <p:txBody>
          <a:bodyPr anchor="b">
            <a:normAutofit/>
          </a:bodyPr>
          <a:lstStyle>
            <a:lvl1pPr marL="0" indent="0">
              <a:lnSpc>
                <a:spcPct val="100000"/>
              </a:lnSpc>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3F32C4CF-62D0-B34E-A091-D817CEB730B9}"/>
              </a:ext>
            </a:extLst>
          </p:cNvPr>
          <p:cNvSpPr>
            <a:spLocks noGrp="1"/>
          </p:cNvSpPr>
          <p:nvPr>
            <p:ph type="title"/>
          </p:nvPr>
        </p:nvSpPr>
        <p:spPr>
          <a:xfrm>
            <a:off x="201994" y="109093"/>
            <a:ext cx="10515600" cy="878459"/>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4AB1A56F-5B12-4492-9F26-1F2FBE95958B}"/>
              </a:ext>
            </a:extLst>
          </p:cNvPr>
          <p:cNvSpPr/>
          <p:nvPr userDrawn="1"/>
        </p:nvSpPr>
        <p:spPr>
          <a:xfrm>
            <a:off x="379708" y="1415000"/>
            <a:ext cx="2597172" cy="72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2BC20CC3-EB1E-4C4C-B0F2-7090196B9221}"/>
              </a:ext>
            </a:extLst>
          </p:cNvPr>
          <p:cNvSpPr>
            <a:spLocks noGrp="1"/>
          </p:cNvSpPr>
          <p:nvPr>
            <p:ph idx="10"/>
          </p:nvPr>
        </p:nvSpPr>
        <p:spPr>
          <a:xfrm>
            <a:off x="4334118" y="1922233"/>
            <a:ext cx="5257800" cy="4351338"/>
          </a:xfrm>
          <a:prstGeom prst="rect">
            <a:avLst/>
          </a:prstGeom>
        </p:spPr>
        <p:txBody>
          <a:bodyPr vert="horz" lIns="91440" tIns="45720" rIns="91440" bIns="45720" rtlCol="0">
            <a:normAutofit/>
          </a:bodyPr>
          <a:lstStyle>
            <a:lvl1pPr marL="228600" indent="-228600">
              <a:buFont typeface="Wingdings" panose="05000000000000000000" pitchFamily="2" charset="2"/>
              <a:buChar char="§"/>
              <a:defRPr>
                <a:latin typeface="Arial" panose="020B0604020202020204" pitchFamily="34" charset="0"/>
                <a:cs typeface="Arial" panose="020B0604020202020204" pitchFamily="34" charset="0"/>
              </a:defRPr>
            </a:lvl1pPr>
            <a:lvl2pPr marL="630238" indent="-385763">
              <a:buFont typeface="Wingdings" panose="05000000000000000000" pitchFamily="2" charset="2"/>
              <a:buChar char="§"/>
              <a:defRPr>
                <a:latin typeface="Arial" panose="020B0604020202020204" pitchFamily="34" charset="0"/>
                <a:cs typeface="Arial" panose="020B0604020202020204" pitchFamily="34" charset="0"/>
              </a:defRPr>
            </a:lvl2pPr>
            <a:lvl3pPr marL="914400" indent="-284163">
              <a:buFont typeface="Arial" panose="020B0604020202020204" pitchFamily="34" charset="0"/>
              <a:buChar char="•"/>
              <a:defRPr>
                <a:latin typeface="Arial" panose="020B0604020202020204" pitchFamily="34" charset="0"/>
                <a:cs typeface="Arial" panose="020B0604020202020204" pitchFamily="34" charset="0"/>
              </a:defRPr>
            </a:lvl3pPr>
            <a:lvl4pPr marL="1198563" indent="-228600">
              <a:buFont typeface="Arial" panose="020B0604020202020204" pitchFamily="34" charset="0"/>
              <a:buChar char="•"/>
              <a:defRPr>
                <a:latin typeface="Arial" panose="020B0604020202020204" pitchFamily="34" charset="0"/>
                <a:cs typeface="Arial" panose="020B0604020202020204" pitchFamily="34" charset="0"/>
              </a:defRPr>
            </a:lvl4pPr>
            <a:lvl5pPr marL="1468438" indent="-269875">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7245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_Sidebar_Hexagons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12" name="Rectangle: Rounded Corners 11">
            <a:extLst>
              <a:ext uri="{FF2B5EF4-FFF2-40B4-BE49-F238E27FC236}">
                <a16:creationId xmlns:a16="http://schemas.microsoft.com/office/drawing/2014/main" id="{F5653741-7134-4884-9C40-6CAD3A75558C}"/>
              </a:ext>
            </a:extLst>
          </p:cNvPr>
          <p:cNvSpPr/>
          <p:nvPr userDrawn="1"/>
        </p:nvSpPr>
        <p:spPr>
          <a:xfrm>
            <a:off x="0" y="0"/>
            <a:ext cx="4651701"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98120" y="131445"/>
            <a:ext cx="4200144" cy="1048131"/>
          </a:xfrm>
        </p:spPr>
        <p:txBody>
          <a:bodyPr>
            <a:no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301752" y="1755647"/>
            <a:ext cx="3922776" cy="4965827"/>
          </a:xfr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a:defRPr sz="26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0823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Blank">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hill, covered, table, skiing&#10;&#10;Description automatically generated">
            <a:extLst>
              <a:ext uri="{FF2B5EF4-FFF2-40B4-BE49-F238E27FC236}">
                <a16:creationId xmlns:a16="http://schemas.microsoft.com/office/drawing/2014/main" id="{CE7917C5-1644-4714-B295-11C97B057FC3}"/>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13"/>
          <a:stretch/>
        </p:blipFill>
        <p:spPr>
          <a:xfrm flipH="1">
            <a:off x="0" y="0"/>
            <a:ext cx="12110720" cy="6876379"/>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a:defRPr sz="3200"/>
            </a:lvl1pPr>
            <a:lvl2pPr marL="558800" indent="-304800">
              <a:buFont typeface="Arial" panose="020B0604020202020204" pitchFamily="34" charset="0"/>
              <a:buChar char="–"/>
              <a:defRPr sz="2800"/>
            </a:lvl2pPr>
            <a:lvl3pPr marL="879475" indent="-290513">
              <a:buFont typeface="Wingdings" panose="05000000000000000000" pitchFamily="2" charset="2"/>
              <a:buChar char="§"/>
              <a:defRPr sz="2400"/>
            </a:lvl3pPr>
            <a:lvl4pPr marL="1168400" indent="-284163">
              <a:buFont typeface="Wingdings" panose="05000000000000000000" pitchFamily="2" charset="2"/>
              <a:buChar char="w"/>
              <a:defRPr sz="2000"/>
            </a:lvl4pPr>
            <a:lvl5pPr marL="1401763" indent="-233363">
              <a:buSzPct val="75000"/>
              <a:buFont typeface="Courier New" panose="02070309020205020404" pitchFamily="49" charset="0"/>
              <a:buChar char="o"/>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9617"/>
            <a:ext cx="8095488" cy="1048131"/>
          </a:xfrm>
        </p:spPr>
        <p:txBody>
          <a:bodyPr>
            <a:normAutofit/>
          </a:bodyPr>
          <a:lstStyle>
            <a:lvl1pPr>
              <a:defRPr sz="3600">
                <a:solidFill>
                  <a:schemeClr val="bg1"/>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930004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24C449-C335-4A7F-AA93-8B40BE6035D8}"/>
              </a:ext>
            </a:extLst>
          </p:cNvPr>
          <p:cNvSpPr/>
          <p:nvPr userDrawn="1"/>
        </p:nvSpPr>
        <p:spPr>
          <a:xfrm>
            <a:off x="7839556" y="0"/>
            <a:ext cx="43524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8535947" y="1709738"/>
            <a:ext cx="3442764" cy="2852737"/>
          </a:xfrm>
          <a:noFill/>
        </p:spPr>
        <p:txBody>
          <a:bodyPr anchor="b">
            <a:normAutofit/>
          </a:bodyPr>
          <a:lstStyle>
            <a:lvl1pPr>
              <a:defRPr sz="3200">
                <a:solidFill>
                  <a:schemeClr val="bg1"/>
                </a:solidFill>
                <a:latin typeface="Bahnschrift Light"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a:xfrm>
            <a:off x="11571569" y="6337783"/>
            <a:ext cx="432058" cy="365125"/>
          </a:xfrm>
        </p:spPr>
        <p:txBody>
          <a:bodyPr/>
          <a:lstStyle/>
          <a:p>
            <a:fld id="{11B27AC3-7E3C-4D52-B961-66C69992049A}" type="slidenum">
              <a:rPr lang="en-US" smtClean="0"/>
              <a:t>‹#›</a:t>
            </a:fld>
            <a:endParaRPr lang="en-US"/>
          </a:p>
        </p:txBody>
      </p:sp>
      <p:sp>
        <p:nvSpPr>
          <p:cNvPr id="8" name="object 3">
            <a:extLst>
              <a:ext uri="{FF2B5EF4-FFF2-40B4-BE49-F238E27FC236}">
                <a16:creationId xmlns:a16="http://schemas.microsoft.com/office/drawing/2014/main" id="{02EC5E66-F51B-424A-B323-CF7E49218559}"/>
              </a:ext>
            </a:extLst>
          </p:cNvPr>
          <p:cNvSpPr/>
          <p:nvPr userDrawn="1"/>
        </p:nvSpPr>
        <p:spPr>
          <a:xfrm>
            <a:off x="0" y="0"/>
            <a:ext cx="7839556" cy="6858000"/>
          </a:xfrm>
          <a:prstGeom prst="rect">
            <a:avLst/>
          </a:prstGeom>
          <a:blipFill>
            <a:blip r:embed="rId2" cstate="print"/>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2E5E97E7-ED02-4632-AC98-E5C16452E6E7}"/>
              </a:ext>
            </a:extLst>
          </p:cNvPr>
          <p:cNvSpPr/>
          <p:nvPr userDrawn="1"/>
        </p:nvSpPr>
        <p:spPr>
          <a:xfrm>
            <a:off x="11075090" y="1391765"/>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508761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D3BD-3C80-4122-ACAA-CA48FEC4F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9BFB8C-BDAB-4D83-BA6D-4653C41E75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BCDA3-E529-45E1-8E54-C80C2BEAAA0D}"/>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E46E2B13-4599-46CD-B381-93390D4A5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391E7-8E98-4836-8C47-FFFBC2908A0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9194153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B284-CE93-40D6-AF8B-CD113ED1A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506BD1-B62F-4D27-B323-6C3232CAC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F8D5F-A865-4913-89E4-86CDC6F06CC1}"/>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5C662762-9202-4377-80AD-5ADA69BDD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724A-7041-41A5-BE47-42B10983245A}"/>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17781638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67CD-3778-4DA5-B1DD-CA3829DCA4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F6004-45FE-41EC-8BAC-CAE58AA1C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16FD4-1554-40D0-AE85-928B6F9A25FE}"/>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D778D5AA-B6A4-4662-8B19-7A180C422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3E28D-4051-4F0D-82B8-C5FC25FFB3C9}"/>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599963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C123-08A0-43A3-8BAF-F82C803C10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E705F-4418-4434-AE28-42E7E8E034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AFB9C8-BB09-4FFF-BBF7-94B971801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85270B-FE65-4037-BF57-398E27552DEC}"/>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DAEC27F6-5BCE-411E-90C8-76909BFC7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CA8E6-C7A6-49BB-97E0-A12B2886C824}"/>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5589100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784F-FCFE-4116-A991-326CAC461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3949F-FDFD-4222-84A0-D0A2F2B9B7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695C3-59B2-41CE-9EED-0750D469BF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44688-647B-48F4-881D-B7EF96B92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5DDEC-31C0-443E-B1D4-EB5771FE4D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C9543-689E-44B4-A767-E0FEE236B7E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8" name="Footer Placeholder 7">
            <a:extLst>
              <a:ext uri="{FF2B5EF4-FFF2-40B4-BE49-F238E27FC236}">
                <a16:creationId xmlns:a16="http://schemas.microsoft.com/office/drawing/2014/main" id="{021ABA7B-7466-46CD-8E05-E67E0E6C1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32AB1-CFD0-4395-850C-7628224085C7}"/>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14548218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24F-0FD4-4BF9-8DC1-89C231C2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47D11-FD25-4DBF-B3E5-6EA9B59765A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4" name="Footer Placeholder 3">
            <a:extLst>
              <a:ext uri="{FF2B5EF4-FFF2-40B4-BE49-F238E27FC236}">
                <a16:creationId xmlns:a16="http://schemas.microsoft.com/office/drawing/2014/main" id="{EAF9817B-9513-4142-A118-6DC75F7D0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5827A-B15B-47E9-98FD-A327E36553A2}"/>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696985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7F97-4EAE-4169-9328-A693C096BA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D01395-0E09-4488-8693-04699260EA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9BB82-89FC-4FDA-8224-6DCB06D58ADF}"/>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5" name="Footer Placeholder 4">
            <a:extLst>
              <a:ext uri="{FF2B5EF4-FFF2-40B4-BE49-F238E27FC236}">
                <a16:creationId xmlns:a16="http://schemas.microsoft.com/office/drawing/2014/main" id="{3E64D1BD-D69B-441C-9A9C-98B85AE79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7586D-F5F9-480A-BCD7-ED40E5398FFB}"/>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5066225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E18EA2FD-9366-4774-85F4-307E826D11F4}" type="slidenum">
              <a:rPr lang="en-US" smtClean="0"/>
              <a:t>‹#›</a:t>
            </a:fld>
            <a:endParaRPr lang="en-US"/>
          </a:p>
        </p:txBody>
      </p:sp>
      <p:sp>
        <p:nvSpPr>
          <p:cNvPr id="5" name="Rectangle 4">
            <a:extLst>
              <a:ext uri="{FF2B5EF4-FFF2-40B4-BE49-F238E27FC236}">
                <a16:creationId xmlns:a16="http://schemas.microsoft.com/office/drawing/2014/main" id="{7720A140-3115-4CB3-B101-ECD3AC0A19F0}"/>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B619D53-6304-4C5A-B3FE-23480388A0DD}"/>
              </a:ext>
            </a:extLst>
          </p:cNvPr>
          <p:cNvSpPr>
            <a:spLocks noGrp="1"/>
          </p:cNvSpPr>
          <p:nvPr>
            <p:ph type="title"/>
          </p:nvPr>
        </p:nvSpPr>
        <p:spPr>
          <a:xfrm>
            <a:off x="839788" y="457200"/>
            <a:ext cx="3932237" cy="1600200"/>
          </a:xfrm>
        </p:spPr>
        <p:txBody>
          <a:bodyPr anchor="b">
            <a:normAutofit/>
          </a:bodyPr>
          <a:lstStyle>
            <a:lvl1pPr>
              <a:defRPr sz="3400" b="1"/>
            </a:lvl1pPr>
          </a:lstStyle>
          <a:p>
            <a:r>
              <a:rPr lang="en-US"/>
              <a:t>Click to edit Master title style</a:t>
            </a:r>
          </a:p>
        </p:txBody>
      </p:sp>
      <p:sp>
        <p:nvSpPr>
          <p:cNvPr id="7" name="Text Placeholder 3">
            <a:extLst>
              <a:ext uri="{FF2B5EF4-FFF2-40B4-BE49-F238E27FC236}">
                <a16:creationId xmlns:a16="http://schemas.microsoft.com/office/drawing/2014/main" id="{08B06013-B978-46E0-A246-22326D35D326}"/>
              </a:ext>
            </a:extLst>
          </p:cNvPr>
          <p:cNvSpPr>
            <a:spLocks noGrp="1"/>
          </p:cNvSpPr>
          <p:nvPr>
            <p:ph type="body" sz="half" idx="2"/>
          </p:nvPr>
        </p:nvSpPr>
        <p:spPr>
          <a:xfrm>
            <a:off x="839788" y="2057399"/>
            <a:ext cx="3932237" cy="3814763"/>
          </a:xfrm>
        </p:spPr>
        <p:txBody>
          <a:bodyPr>
            <a:normAutofit/>
          </a:bodyPr>
          <a:lstStyle>
            <a:lvl1pPr marL="0" indent="0">
              <a:buNone/>
              <a:defRPr sz="2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spTree>
    <p:extLst>
      <p:ext uri="{BB962C8B-B14F-4D97-AF65-F5344CB8AC3E}">
        <p14:creationId xmlns:p14="http://schemas.microsoft.com/office/powerpoint/2010/main" val="7962075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CB40-1030-4945-8D10-A7AB26B43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96654-45DD-4A95-A66C-73F8668AE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FD681-6E03-4CE8-951B-D44741102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3F004-CEFB-4F3E-8F31-308E187DFE7F}"/>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1E5CB203-6D8C-4D83-9509-3F269B46E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B8579-4BB1-4D3A-8D5E-7909783A7CE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613984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F569-AFA8-43D2-9E29-6A640353B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B82515-A78A-4542-AA14-0D69A2CE4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ADFC9-46DE-42B3-A81C-1A51622CF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96EE5-F315-420B-8716-7B31A10BEFF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E2B74BD3-BD0F-4409-AD4F-0C38CD026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88864-AA2A-44B9-AE05-92512F6BADB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5191398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937D-1DF1-46B4-A4F5-0C9CEFD61B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D987-FE37-4250-921E-12C0550B6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EA558-EB44-4E00-AA0B-A4271ACD1FDB}"/>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0B2C17FE-2EDC-47D9-BE3F-B50E660A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CF91A-6474-4AAA-B53B-B32FD23089E7}"/>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579382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3E8E2-100E-41B8-9F54-78B062D978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F09EB-F742-42D2-A7F6-BA29E7883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3E5C9-0AEF-4370-A0D1-728333514FA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A15FE5A5-B227-454B-9C09-03496C415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2A3AB-199A-4EB8-ADA4-BB02D77C9FAD}"/>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9192608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FD3BA-C507-4518-A079-A1103C6240D9}"/>
              </a:ext>
            </a:extLst>
          </p:cNvPr>
          <p:cNvSpPr/>
          <p:nvPr userDrawn="1"/>
        </p:nvSpPr>
        <p:spPr>
          <a:xfrm>
            <a:off x="0" y="-9525"/>
            <a:ext cx="1219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66DA42A-3425-4073-9302-4CDA6DC17F94}"/>
              </a:ext>
            </a:extLst>
          </p:cNvPr>
          <p:cNvSpPr>
            <a:spLocks noGrp="1"/>
          </p:cNvSpPr>
          <p:nvPr>
            <p:ph type="dt" sz="half" idx="10"/>
          </p:nvPr>
        </p:nvSpPr>
        <p:spPr/>
        <p:txBody>
          <a:bodyPr/>
          <a:lstStyle/>
          <a:p>
            <a:fld id="{21A12F61-D631-418C-8F52-8808747B7523}" type="datetimeFigureOut">
              <a:rPr lang="en-US" smtClean="0"/>
              <a:t>6/16/2022</a:t>
            </a:fld>
            <a:endParaRPr lang="en-US"/>
          </a:p>
        </p:txBody>
      </p:sp>
      <p:sp>
        <p:nvSpPr>
          <p:cNvPr id="4" name="Footer Placeholder 3">
            <a:extLst>
              <a:ext uri="{FF2B5EF4-FFF2-40B4-BE49-F238E27FC236}">
                <a16:creationId xmlns:a16="http://schemas.microsoft.com/office/drawing/2014/main" id="{B062CD47-6682-40DA-9B14-26577F73B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4307C-69F3-4D07-A7FF-110B5273715F}"/>
              </a:ext>
            </a:extLst>
          </p:cNvPr>
          <p:cNvSpPr>
            <a:spLocks noGrp="1"/>
          </p:cNvSpPr>
          <p:nvPr>
            <p:ph type="sldNum" sz="quarter" idx="12"/>
          </p:nvPr>
        </p:nvSpPr>
        <p:spPr/>
        <p:txBody>
          <a:bodyPr/>
          <a:lstStyle/>
          <a:p>
            <a:fld id="{AD225346-B313-4B20-A8A5-8C7F11469CEC}" type="slidenum">
              <a:rPr lang="en-US" smtClean="0"/>
              <a:t>‹#›</a:t>
            </a:fld>
            <a:endParaRPr lang="en-US"/>
          </a:p>
        </p:txBody>
      </p:sp>
      <p:pic>
        <p:nvPicPr>
          <p:cNvPr id="7" name="Picture 6">
            <a:extLst>
              <a:ext uri="{FF2B5EF4-FFF2-40B4-BE49-F238E27FC236}">
                <a16:creationId xmlns:a16="http://schemas.microsoft.com/office/drawing/2014/main" id="{B1324FC5-79E5-420B-81E1-76698B90A9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6" y="-9525"/>
            <a:ext cx="1225195" cy="1944463"/>
          </a:xfrm>
          <a:prstGeom prst="rect">
            <a:avLst/>
          </a:prstGeom>
        </p:spPr>
      </p:pic>
      <p:sp>
        <p:nvSpPr>
          <p:cNvPr id="8" name="Title 1">
            <a:extLst>
              <a:ext uri="{FF2B5EF4-FFF2-40B4-BE49-F238E27FC236}">
                <a16:creationId xmlns:a16="http://schemas.microsoft.com/office/drawing/2014/main" id="{5019E637-A024-4234-BC36-6FC4FF938297}"/>
              </a:ext>
            </a:extLst>
          </p:cNvPr>
          <p:cNvSpPr>
            <a:spLocks noGrp="1"/>
          </p:cNvSpPr>
          <p:nvPr>
            <p:ph type="title"/>
          </p:nvPr>
        </p:nvSpPr>
        <p:spPr>
          <a:xfrm>
            <a:off x="839788" y="457200"/>
            <a:ext cx="3932237" cy="1600200"/>
          </a:xfrm>
        </p:spPr>
        <p:txBody>
          <a:bodyPr anchor="b">
            <a:normAutofit/>
          </a:bodyPr>
          <a:lstStyle>
            <a:lvl1pPr>
              <a:defRPr sz="3400" b="1"/>
            </a:lvl1pPr>
          </a:lstStyle>
          <a:p>
            <a:r>
              <a:rPr lang="en-US"/>
              <a:t>Click to edit Master title style</a:t>
            </a:r>
          </a:p>
        </p:txBody>
      </p:sp>
      <p:sp>
        <p:nvSpPr>
          <p:cNvPr id="9" name="Text Placeholder 3">
            <a:extLst>
              <a:ext uri="{FF2B5EF4-FFF2-40B4-BE49-F238E27FC236}">
                <a16:creationId xmlns:a16="http://schemas.microsoft.com/office/drawing/2014/main" id="{10E00F0A-6F74-4DB1-A99F-23A54172176F}"/>
              </a:ext>
            </a:extLst>
          </p:cNvPr>
          <p:cNvSpPr>
            <a:spLocks noGrp="1"/>
          </p:cNvSpPr>
          <p:nvPr>
            <p:ph type="body" sz="half" idx="2"/>
          </p:nvPr>
        </p:nvSpPr>
        <p:spPr>
          <a:xfrm>
            <a:off x="839788" y="2057399"/>
            <a:ext cx="3932237" cy="3814763"/>
          </a:xfrm>
        </p:spPr>
        <p:txBody>
          <a:bodyPr>
            <a:normAutofit/>
          </a:bodyPr>
          <a:lstStyle>
            <a:lvl1pPr marL="0" indent="0">
              <a:buNone/>
              <a:defRPr sz="2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spTree>
    <p:extLst>
      <p:ext uri="{BB962C8B-B14F-4D97-AF65-F5344CB8AC3E}">
        <p14:creationId xmlns:p14="http://schemas.microsoft.com/office/powerpoint/2010/main" val="38582811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6865356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8" y="378129"/>
            <a:ext cx="687156" cy="62382"/>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50" y="1825625"/>
            <a:ext cx="474345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4"/>
            <a:ext cx="5771182"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682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8" y="378129"/>
            <a:ext cx="687156" cy="62382"/>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50" y="1825625"/>
            <a:ext cx="474345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4"/>
            <a:ext cx="5771182"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284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77730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37A06-8740-4049-876F-A1F5E25D2F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D64DE3-2392-4214-A22C-23C36C900D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76D510-35C5-47AF-9C88-5625981BF6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A53B3-0754-40F9-B22D-6F94A730913F}"/>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6" name="Footer Placeholder 5">
            <a:extLst>
              <a:ext uri="{FF2B5EF4-FFF2-40B4-BE49-F238E27FC236}">
                <a16:creationId xmlns:a16="http://schemas.microsoft.com/office/drawing/2014/main" id="{0466D7D3-50E4-4542-9A01-23CC190B5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A3C33-9182-4BBC-87D8-48FD1E08CEF7}"/>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33152273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EA0E-C298-4604-80E5-6DF76200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CB3F5-E0A5-4674-AACE-A10D2F310A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B54FD-A381-4867-9BF0-DF5D340EA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B92D5-65D2-46BA-97B5-317A53A06ACF}"/>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6" name="Footer Placeholder 5">
            <a:extLst>
              <a:ext uri="{FF2B5EF4-FFF2-40B4-BE49-F238E27FC236}">
                <a16:creationId xmlns:a16="http://schemas.microsoft.com/office/drawing/2014/main" id="{E50DCC2A-CF52-4D4F-84DA-D35F75A0E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F0EC8-1F7D-4FFF-B440-8CA919644184}"/>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41045612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2618802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4"/>
            <a:ext cx="11024726"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3110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19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6"/>
            <a:ext cx="110807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0"/>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4648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1"/>
            <a:ext cx="108775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6" y="195960"/>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4725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4"/>
            <a:ext cx="11024726"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3778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614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13658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1"/>
            <a:ext cx="108775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6" y="195960"/>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097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37C0-014E-4AB8-8A4C-C87076F039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C6195D-A549-4B43-BA59-58DD7CA67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C50440-3B49-459B-AA67-D51113424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C6D003-8465-4C99-827F-735827091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3305DD-094C-4996-A09D-08C4B3FF84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147B6B-1911-4FB2-ADFE-ED54BC6CEDB1}"/>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8" name="Footer Placeholder 7">
            <a:extLst>
              <a:ext uri="{FF2B5EF4-FFF2-40B4-BE49-F238E27FC236}">
                <a16:creationId xmlns:a16="http://schemas.microsoft.com/office/drawing/2014/main" id="{2AB87C0E-71B1-49E4-B126-0592FC5225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74260D-43C6-41E3-B4A4-8780C60C4346}"/>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2795856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32">
            <a:extLst>
              <a:ext uri="{FF2B5EF4-FFF2-40B4-BE49-F238E27FC236}">
                <a16:creationId xmlns:a16="http://schemas.microsoft.com/office/drawing/2014/main" id="{70DA5A91-A990-4F3F-9DAE-E819606510C4}"/>
              </a:ext>
            </a:extLst>
          </p:cNvPr>
          <p:cNvSpPr/>
          <p:nvPr userDrawn="1"/>
        </p:nvSpPr>
        <p:spPr>
          <a:xfrm>
            <a:off x="-11546"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0"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3927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136148" y="1"/>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4" name="Rectangle 3">
            <a:extLst>
              <a:ext uri="{FF2B5EF4-FFF2-40B4-BE49-F238E27FC236}">
                <a16:creationId xmlns:a16="http://schemas.microsoft.com/office/drawing/2014/main" id="{4AB1A56F-5B12-4492-9F26-1F2FBE95958B}"/>
              </a:ext>
            </a:extLst>
          </p:cNvPr>
          <p:cNvSpPr/>
          <p:nvPr userDrawn="1"/>
        </p:nvSpPr>
        <p:spPr>
          <a:xfrm>
            <a:off x="549637" y="1537830"/>
            <a:ext cx="1988847" cy="79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4"/>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2"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8" y="1824038"/>
            <a:ext cx="2422162" cy="404495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827449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6" y="255181"/>
            <a:ext cx="61875" cy="6186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1" y="2057400"/>
            <a:ext cx="3590542"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6" y="591490"/>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26729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userDrawn="1"/>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userDrawn="1"/>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875909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2" y="90050"/>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941602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6" y="255181"/>
            <a:ext cx="61875" cy="6186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1" y="2057400"/>
            <a:ext cx="3590542"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6" y="591490"/>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389061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userDrawn="1"/>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userDrawn="1"/>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78574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2" y="90050"/>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916141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0" name="Rectangle 9">
            <a:extLst>
              <a:ext uri="{FF2B5EF4-FFF2-40B4-BE49-F238E27FC236}">
                <a16:creationId xmlns:a16="http://schemas.microsoft.com/office/drawing/2014/main" id="{98AA2248-6D2B-467D-B31F-9B082D34C02F}"/>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7554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63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6EE2-3B1A-432E-A19C-4D3B54806C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95E308-2979-4D6F-BB93-BEF6C2ADF583}"/>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4" name="Footer Placeholder 3">
            <a:extLst>
              <a:ext uri="{FF2B5EF4-FFF2-40B4-BE49-F238E27FC236}">
                <a16:creationId xmlns:a16="http://schemas.microsoft.com/office/drawing/2014/main" id="{2F926576-9774-4C8A-9233-7F4D5B931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1C5E28-119A-46A6-98E9-1C605A524941}"/>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36857946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7321535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8A08-6D12-4250-8513-D70631241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A6987-8260-4504-8247-DF74F113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E354-38F1-4EF6-BBFA-9446AB89DF24}"/>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A8036C7B-53B9-4567-929E-23A5E07C9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E307-1053-44C5-9642-F60D3E6CCF27}"/>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3199167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E30C-9A30-4888-B0AD-83A7A3E1E4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0703-E1D3-4D3F-9E7B-52900468E2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00A7C-4D09-4689-9F3A-F533E13D8852}"/>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DD8F0735-033E-48F7-8E93-E08FBCFCA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B972A-E09E-4B47-9019-E6D05A1749D3}"/>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1690412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0"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88"/>
            <a:ext cx="320040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6260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61D08-F851-41B6-AE5E-E0A824D67F11}"/>
              </a:ext>
            </a:extLst>
          </p:cNvPr>
          <p:cNvSpPr/>
          <p:nvPr userDrawn="1"/>
        </p:nvSpPr>
        <p:spPr>
          <a:xfrm>
            <a:off x="600505" y="539087"/>
            <a:ext cx="8154534"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0" y="1396999"/>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1156790"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0956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4"/>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49"/>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6" y="-9525"/>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0" y="177897"/>
            <a:ext cx="601503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923401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8" cy="6857999"/>
          </a:xfrm>
          <a:prstGeom prst="rect">
            <a:avLst/>
          </a:prstGeom>
          <a:blipFill>
            <a:blip r:embed="rId2" cstate="print"/>
            <a:stretch>
              <a:fillRect/>
            </a:stretch>
          </a:blipFill>
        </p:spPr>
        <p:txBody>
          <a:bodyPr wrap="square" lIns="0" tIns="0" rIns="0" bIns="0" rtlCol="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09" y="1158829"/>
            <a:ext cx="6305550"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386403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0"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6" y="1058010"/>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1"/>
            <a:ext cx="6864350"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50" y="2940050"/>
            <a:ext cx="10407650" cy="323691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3252370129"/>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0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1"/>
            <a:ext cx="6864350"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041919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1" y="0"/>
            <a:ext cx="4681727" cy="6857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1"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76606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CAC38-8A5E-4F24-BA68-7BF1C1E25C55}"/>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3" name="Footer Placeholder 2">
            <a:extLst>
              <a:ext uri="{FF2B5EF4-FFF2-40B4-BE49-F238E27FC236}">
                <a16:creationId xmlns:a16="http://schemas.microsoft.com/office/drawing/2014/main" id="{3EF8E5CD-2ACA-4AF6-BCBB-D9F182EAD6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6DEB6A-817D-476E-844E-C4A131CCE9EF}"/>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2640557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23702" y="-36759"/>
            <a:ext cx="12152202" cy="6894758"/>
          </a:xfrm>
          <a:prstGeom prst="rect">
            <a:avLst/>
          </a:prstGeom>
          <a:blipFill>
            <a:blip r:embed="rId2" cstate="print">
              <a:alphaModFix amt="80000"/>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1" y="334863"/>
            <a:ext cx="4453127" cy="652313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699" y="-11198"/>
            <a:ext cx="4453126"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0"/>
            <a:ext cx="6305550" cy="520541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4"/>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763752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158" y="4"/>
            <a:ext cx="7137194"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4"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4340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4"/>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89"/>
            <a:ext cx="4268326"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4" y="1795489"/>
            <a:ext cx="4268326"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0" y="335279"/>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18729037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5967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0" y="3472"/>
            <a:ext cx="12191999" cy="685452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88"/>
            <a:ext cx="320040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5870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6/16/2022</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806C854-8934-45C4-8768-D1686E04A7F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AE04C1B-FA50-4426-B9FA-28A4DD163B6C}"/>
              </a:ext>
            </a:extLst>
          </p:cNvPr>
          <p:cNvSpPr>
            <a:spLocks noGrp="1"/>
          </p:cNvSpPr>
          <p:nvPr>
            <p:ph idx="1"/>
          </p:nvPr>
        </p:nvSpPr>
        <p:spPr>
          <a:xfrm>
            <a:off x="838200" y="1681188"/>
            <a:ext cx="10515600" cy="4495775"/>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8225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61D08-F851-41B6-AE5E-E0A824D67F11}"/>
              </a:ext>
            </a:extLst>
          </p:cNvPr>
          <p:cNvSpPr/>
          <p:nvPr userDrawn="1"/>
        </p:nvSpPr>
        <p:spPr>
          <a:xfrm>
            <a:off x="600505" y="539087"/>
            <a:ext cx="8154534"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0" y="1396999"/>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1156790"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4634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4"/>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49"/>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31756" y="-9525"/>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0" y="177897"/>
            <a:ext cx="601503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9581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8"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09" y="1158829"/>
            <a:ext cx="6305550"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836040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0" cy="6858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6" y="1058010"/>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1"/>
            <a:ext cx="6864350"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50" y="2940050"/>
            <a:ext cx="10407650" cy="323691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396524850"/>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7ACD-C9DD-4E3D-A456-AA3A82BFA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B98BF-B8F9-4A12-AA47-4C460DFF9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AB08A-366D-49EC-9642-96B202EE6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46CEE-3196-4539-9297-9D1CCE8B4F23}"/>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6" name="Footer Placeholder 5">
            <a:extLst>
              <a:ext uri="{FF2B5EF4-FFF2-40B4-BE49-F238E27FC236}">
                <a16:creationId xmlns:a16="http://schemas.microsoft.com/office/drawing/2014/main" id="{C8349326-523F-41BE-B3E8-0CD7D8BA7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49A6D-F518-44E0-994D-523CBB2E60B1}"/>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32934768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2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1"/>
            <a:ext cx="6864350"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31495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1" y="0"/>
            <a:ext cx="468172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1"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901216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23702" y="-36759"/>
            <a:ext cx="12152202" cy="6894758"/>
          </a:xfrm>
          <a:prstGeom prst="rect">
            <a:avLst/>
          </a:prstGeom>
          <a:blipFill>
            <a:blip r:embed="rId2" cstate="email">
              <a:alphaModFix amt="80000"/>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1" y="334863"/>
            <a:ext cx="4453127" cy="652313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699" y="-11198"/>
            <a:ext cx="4453126"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0"/>
            <a:ext cx="6305550" cy="520541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4"/>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80884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158" y="4"/>
            <a:ext cx="7137194"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4"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4864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6/16/2022</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userDrawn="1"/>
        </p:nvSpPr>
        <p:spPr>
          <a:xfrm>
            <a:off x="-1" y="0"/>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50" y="169864"/>
            <a:ext cx="10941050"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232104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1"/>
            <a:ext cx="10331490"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4" y="466725"/>
            <a:ext cx="2898286"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59979121"/>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1860508" y="-1"/>
            <a:ext cx="10331490"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4" y="466725"/>
            <a:ext cx="2898286"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53634343"/>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4"/>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89"/>
            <a:ext cx="4268326"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4" y="1795489"/>
            <a:ext cx="4268326"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0" y="335279"/>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0582916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6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4132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7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308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588B-0200-495C-BA06-67FF71CBF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8A1DF4-2E56-499C-9FEF-A503E1919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60C230-A616-48E7-8B6B-93B5B3071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89143-989E-496C-B0D9-D48A12438B0C}"/>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6" name="Footer Placeholder 5">
            <a:extLst>
              <a:ext uri="{FF2B5EF4-FFF2-40B4-BE49-F238E27FC236}">
                <a16:creationId xmlns:a16="http://schemas.microsoft.com/office/drawing/2014/main" id="{DB26C389-D7D7-42F8-B5B2-8B0323468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CEFC5-089B-4028-AC3F-A3C08354ED94}"/>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25135523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64345" y="5827013"/>
            <a:ext cx="1425164" cy="783338"/>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31756" y="0"/>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0" y="2468589"/>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12" indent="0">
              <a:buFont typeface="Wingdings" panose="05000000000000000000" pitchFamily="2" charset="2"/>
              <a:buNone/>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371031221"/>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64345" y="5827013"/>
            <a:ext cx="1425164" cy="783338"/>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131756" y="0"/>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0" y="2468589"/>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12" indent="0">
              <a:buFont typeface="Wingdings" panose="05000000000000000000" pitchFamily="2" charset="2"/>
              <a:buNone/>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989324100"/>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D3BD-3C80-4122-ACAA-CA48FEC4F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9BFB8C-BDAB-4D83-BA6D-4653C41E75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BCDA3-E529-45E1-8E54-C80C2BEAAA0D}"/>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E46E2B13-4599-46CD-B381-93390D4A5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391E7-8E98-4836-8C47-FFFBC2908A0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3300466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B284-CE93-40D6-AF8B-CD113ED1A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506BD1-B62F-4D27-B323-6C3232CAC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F8D5F-A865-4913-89E4-86CDC6F06CC1}"/>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5C662762-9202-4377-80AD-5ADA69BDD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724A-7041-41A5-BE47-42B10983245A}"/>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0201503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67CD-3778-4DA5-B1DD-CA3829DCA4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F6004-45FE-41EC-8BAC-CAE58AA1C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16FD4-1554-40D0-AE85-928B6F9A25FE}"/>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D778D5AA-B6A4-4662-8B19-7A180C422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3E28D-4051-4F0D-82B8-C5FC25FFB3C9}"/>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5099267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C123-08A0-43A3-8BAF-F82C803C10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E705F-4418-4434-AE28-42E7E8E034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AFB9C8-BB09-4FFF-BBF7-94B971801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85270B-FE65-4037-BF57-398E27552DEC}"/>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DAEC27F6-5BCE-411E-90C8-76909BFC7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CA8E6-C7A6-49BB-97E0-A12B2886C824}"/>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8432522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784F-FCFE-4116-A991-326CAC461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3949F-FDFD-4222-84A0-D0A2F2B9B7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695C3-59B2-41CE-9EED-0750D469BF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44688-647B-48F4-881D-B7EF96B92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5DDEC-31C0-443E-B1D4-EB5771FE4D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C9543-689E-44B4-A767-E0FEE236B7E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8" name="Footer Placeholder 7">
            <a:extLst>
              <a:ext uri="{FF2B5EF4-FFF2-40B4-BE49-F238E27FC236}">
                <a16:creationId xmlns:a16="http://schemas.microsoft.com/office/drawing/2014/main" id="{021ABA7B-7466-46CD-8E05-E67E0E6C1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32AB1-CFD0-4395-850C-7628224085C7}"/>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3492901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24F-0FD4-4BF9-8DC1-89C231C2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47D11-FD25-4DBF-B3E5-6EA9B59765A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4" name="Footer Placeholder 3">
            <a:extLst>
              <a:ext uri="{FF2B5EF4-FFF2-40B4-BE49-F238E27FC236}">
                <a16:creationId xmlns:a16="http://schemas.microsoft.com/office/drawing/2014/main" id="{EAF9817B-9513-4142-A118-6DC75F7D0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5827A-B15B-47E9-98FD-A327E36553A2}"/>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41958888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E18EA2FD-9366-4774-85F4-307E826D11F4}" type="slidenum">
              <a:rPr lang="en-US" smtClean="0"/>
              <a:t>‹#›</a:t>
            </a:fld>
            <a:endParaRPr lang="en-US"/>
          </a:p>
        </p:txBody>
      </p:sp>
      <p:sp>
        <p:nvSpPr>
          <p:cNvPr id="5" name="Rectangle 4">
            <a:extLst>
              <a:ext uri="{FF2B5EF4-FFF2-40B4-BE49-F238E27FC236}">
                <a16:creationId xmlns:a16="http://schemas.microsoft.com/office/drawing/2014/main" id="{7720A140-3115-4CB3-B101-ECD3AC0A19F0}"/>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B619D53-6304-4C5A-B3FE-23480388A0DD}"/>
              </a:ext>
            </a:extLst>
          </p:cNvPr>
          <p:cNvSpPr>
            <a:spLocks noGrp="1"/>
          </p:cNvSpPr>
          <p:nvPr>
            <p:ph type="title"/>
          </p:nvPr>
        </p:nvSpPr>
        <p:spPr>
          <a:xfrm>
            <a:off x="839788" y="457200"/>
            <a:ext cx="3932237" cy="1600200"/>
          </a:xfrm>
        </p:spPr>
        <p:txBody>
          <a:bodyPr anchor="b">
            <a:normAutofit/>
          </a:bodyPr>
          <a:lstStyle>
            <a:lvl1pPr>
              <a:defRPr sz="3400" b="1" spc="0"/>
            </a:lvl1pPr>
          </a:lstStyle>
          <a:p>
            <a:r>
              <a:rPr lang="en-US"/>
              <a:t>Click to edit Master title style</a:t>
            </a:r>
          </a:p>
        </p:txBody>
      </p:sp>
      <p:sp>
        <p:nvSpPr>
          <p:cNvPr id="7" name="Text Placeholder 3">
            <a:extLst>
              <a:ext uri="{FF2B5EF4-FFF2-40B4-BE49-F238E27FC236}">
                <a16:creationId xmlns:a16="http://schemas.microsoft.com/office/drawing/2014/main" id="{08B06013-B978-46E0-A246-22326D35D326}"/>
              </a:ext>
            </a:extLst>
          </p:cNvPr>
          <p:cNvSpPr>
            <a:spLocks noGrp="1"/>
          </p:cNvSpPr>
          <p:nvPr>
            <p:ph type="body" sz="half" idx="2"/>
          </p:nvPr>
        </p:nvSpPr>
        <p:spPr>
          <a:xfrm>
            <a:off x="839788" y="2057399"/>
            <a:ext cx="3932237" cy="381476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pic>
        <p:nvPicPr>
          <p:cNvPr id="8" name="Picture 7">
            <a:extLst>
              <a:ext uri="{FF2B5EF4-FFF2-40B4-BE49-F238E27FC236}">
                <a16:creationId xmlns:a16="http://schemas.microsoft.com/office/drawing/2014/main" id="{B65ECF88-4EB4-475C-9F97-2114FDF4BE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6" y="-9525"/>
            <a:ext cx="1225195" cy="1944463"/>
          </a:xfrm>
          <a:prstGeom prst="rect">
            <a:avLst/>
          </a:prstGeom>
        </p:spPr>
      </p:pic>
    </p:spTree>
    <p:extLst>
      <p:ext uri="{BB962C8B-B14F-4D97-AF65-F5344CB8AC3E}">
        <p14:creationId xmlns:p14="http://schemas.microsoft.com/office/powerpoint/2010/main" val="26576488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CB40-1030-4945-8D10-A7AB26B43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96654-45DD-4A95-A66C-73F8668AE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FD681-6E03-4CE8-951B-D44741102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3F004-CEFB-4F3E-8F31-308E187DFE7F}"/>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1E5CB203-6D8C-4D83-9509-3F269B46E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B8579-4BB1-4D3A-8D5E-7909783A7CE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77745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9805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05FE-58E0-4699-AE8D-17C88BEFA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96A84B-774D-45AB-8800-60F74D0CF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785F2-17F3-4DEB-834D-6604EDCBA50F}"/>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5" name="Footer Placeholder 4">
            <a:extLst>
              <a:ext uri="{FF2B5EF4-FFF2-40B4-BE49-F238E27FC236}">
                <a16:creationId xmlns:a16="http://schemas.microsoft.com/office/drawing/2014/main" id="{903CDA76-10F6-47E4-ABE7-A6575DBD3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F1CAC-DF92-4F6E-B079-DBFC3EB752D6}"/>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13168182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F569-AFA8-43D2-9E29-6A640353B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B82515-A78A-4542-AA14-0D69A2CE4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ADFC9-46DE-42B3-A81C-1A51622CF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96EE5-F315-420B-8716-7B31A10BEFF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E2B74BD3-BD0F-4409-AD4F-0C38CD026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88864-AA2A-44B9-AE05-92512F6BADB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7483531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937D-1DF1-46B4-A4F5-0C9CEFD61B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D987-FE37-4250-921E-12C0550B6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EA558-EB44-4E00-AA0B-A4271ACD1FDB}"/>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0B2C17FE-2EDC-47D9-BE3F-B50E660A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CF91A-6474-4AAA-B53B-B32FD23089E7}"/>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3799357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3E8E2-100E-41B8-9F54-78B062D978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F09EB-F742-42D2-A7F6-BA29E7883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3E5C9-0AEF-4370-A0D1-728333514FA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A15FE5A5-B227-454B-9C09-03496C415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2A3AB-199A-4EB8-ADA4-BB02D77C9FAD}"/>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89312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p:ph sz="quarter" idx="10"/>
          </p:nvPr>
        </p:nvSpPr>
        <p:spPr>
          <a:xfrm>
            <a:off x="576262" y="787791"/>
            <a:ext cx="11006137" cy="4529796"/>
          </a:xfrm>
        </p:spPr>
        <p:txBody>
          <a:bodyPr/>
          <a:lstStyle>
            <a:lvl1pPr>
              <a:spcAft>
                <a:spcPts val="1200"/>
              </a:spcAft>
              <a:buNone/>
              <a:defRPr sz="3600" b="1">
                <a:solidFill>
                  <a:srgbClr val="3F395F"/>
                </a:solidFill>
              </a:defRPr>
            </a:lvl1pPr>
            <a:lvl2pPr marL="290513" indent="-290513">
              <a:spcBef>
                <a:spcPts val="600"/>
              </a:spcBef>
              <a:spcAft>
                <a:spcPts val="600"/>
              </a:spcAft>
              <a:buClr>
                <a:srgbClr val="81BC00"/>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C5E5EDB-FC8D-4CB6-8904-B0AE8623FC3D}"/>
              </a:ext>
            </a:extLst>
          </p:cNvPr>
          <p:cNvGrpSpPr/>
          <p:nvPr/>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8159607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02484153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F7B87-ACD9-49D4-AC3A-710993DB2010}"/>
              </a:ext>
            </a:extLst>
          </p:cNvPr>
          <p:cNvSpPr>
            <a:spLocks noGrp="1"/>
          </p:cNvSpPr>
          <p:nvPr>
            <p:ph type="dt" sz="half" idx="10"/>
          </p:nvPr>
        </p:nvSpPr>
        <p:spPr/>
        <p:txBody>
          <a:bodyPr/>
          <a:lstStyle/>
          <a:p>
            <a:fld id="{36447ADC-B265-4FA6-9931-AB20CE99EF2E}" type="datetimeFigureOut">
              <a:rPr lang="en-US" smtClean="0"/>
              <a:t>6/16/2022</a:t>
            </a:fld>
            <a:endParaRPr lang="en-US"/>
          </a:p>
        </p:txBody>
      </p:sp>
      <p:sp>
        <p:nvSpPr>
          <p:cNvPr id="3" name="Footer Placeholder 2">
            <a:extLst>
              <a:ext uri="{FF2B5EF4-FFF2-40B4-BE49-F238E27FC236}">
                <a16:creationId xmlns:a16="http://schemas.microsoft.com/office/drawing/2014/main" id="{A9D183CF-DFE3-48C9-946F-AF31CF5421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E5D2CC-19B8-4F5A-89C0-28370D429C0B}"/>
              </a:ext>
            </a:extLst>
          </p:cNvPr>
          <p:cNvSpPr>
            <a:spLocks noGrp="1"/>
          </p:cNvSpPr>
          <p:nvPr>
            <p:ph type="sldNum" sz="quarter" idx="12"/>
          </p:nvPr>
        </p:nvSpPr>
        <p:spPr/>
        <p:txBody>
          <a:bodyPr/>
          <a:lstStyle/>
          <a:p>
            <a:fld id="{0AB6E93E-1E37-4F3D-95C9-95A0DDB3455A}" type="slidenum">
              <a:rPr lang="en-US" smtClean="0"/>
              <a:t>‹#›</a:t>
            </a:fld>
            <a:endParaRPr lang="en-US"/>
          </a:p>
        </p:txBody>
      </p:sp>
    </p:spTree>
    <p:extLst>
      <p:ext uri="{BB962C8B-B14F-4D97-AF65-F5344CB8AC3E}">
        <p14:creationId xmlns:p14="http://schemas.microsoft.com/office/powerpoint/2010/main" val="23481313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798707324"/>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Blank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7FA9FC0-E3D0-FD4C-AC7A-349A10BB9A21}" type="datetime1">
              <a:rPr lang="en-US" smtClean="0"/>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51515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Content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C091053-6FDC-554D-A937-BFF34EDB6421}" type="datetime1">
              <a:rPr lang="en-US" smtClean="0"/>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3">
            <a:extLst>
              <a:ext uri="{FF2B5EF4-FFF2-40B4-BE49-F238E27FC236}">
                <a16:creationId xmlns:a16="http://schemas.microsoft.com/office/drawing/2014/main" id="{3819F600-6D9E-43B4-A309-44CE5FAE0EE2}"/>
              </a:ext>
            </a:extLst>
          </p:cNvPr>
          <p:cNvSpPr>
            <a:spLocks noGrp="1"/>
          </p:cNvSpPr>
          <p:nvPr>
            <p:ph type="body" idx="1"/>
          </p:nvPr>
        </p:nvSpPr>
        <p:spPr>
          <a:xfrm>
            <a:off x="838199" y="1214650"/>
            <a:ext cx="10515600" cy="4351338"/>
          </a:xfrm>
          <a:prstGeom prst="rect">
            <a:avLst/>
          </a:prstGeom>
        </p:spPr>
        <p:txBody>
          <a:bodyPr lIns="0" tIns="0" rIns="0" bIns="0"/>
          <a:lstStyle>
            <a:lvl1pPr>
              <a:defRPr sz="1800" b="0" i="0">
                <a:solidFill>
                  <a:schemeClr val="tx1"/>
                </a:solidFill>
                <a:latin typeface="Arial"/>
                <a:cs typeface="Arial"/>
              </a:defRPr>
            </a:lvl1pPr>
          </a:lstStyle>
          <a:p>
            <a:pPr lvl="0"/>
            <a:r>
              <a:rPr lang="en-US"/>
              <a:t>Click to edit Master text styles</a:t>
            </a:r>
          </a:p>
        </p:txBody>
      </p:sp>
      <p:sp>
        <p:nvSpPr>
          <p:cNvPr id="9" name="object 4">
            <a:extLst>
              <a:ext uri="{FF2B5EF4-FFF2-40B4-BE49-F238E27FC236}">
                <a16:creationId xmlns:a16="http://schemas.microsoft.com/office/drawing/2014/main" id="{40EEAA84-16EF-460A-98A7-A0FB3CBDCD39}"/>
              </a:ext>
            </a:extLst>
          </p:cNvPr>
          <p:cNvSpPr/>
          <p:nvPr/>
        </p:nvSpPr>
        <p:spPr>
          <a:xfrm>
            <a:off x="0" y="-31339"/>
            <a:ext cx="12192000" cy="626745"/>
          </a:xfrm>
          <a:custGeom>
            <a:avLst/>
            <a:gdLst/>
            <a:ahLst/>
            <a:cxnLst/>
            <a:rect l="l" t="t" r="r" b="b"/>
            <a:pathLst>
              <a:path w="2825750" h="1693545">
                <a:moveTo>
                  <a:pt x="0" y="1692973"/>
                </a:moveTo>
                <a:lnTo>
                  <a:pt x="2825369" y="1692973"/>
                </a:lnTo>
                <a:lnTo>
                  <a:pt x="2825369" y="0"/>
                </a:lnTo>
                <a:lnTo>
                  <a:pt x="0" y="0"/>
                </a:lnTo>
                <a:lnTo>
                  <a:pt x="0" y="1692973"/>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6BD9E12-B7EA-44D8-8D33-2588E43EC8E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Holder 2">
            <a:extLst>
              <a:ext uri="{FF2B5EF4-FFF2-40B4-BE49-F238E27FC236}">
                <a16:creationId xmlns:a16="http://schemas.microsoft.com/office/drawing/2014/main" id="{4A21742B-B823-4844-8C33-1229F1316A88}"/>
              </a:ext>
            </a:extLst>
          </p:cNvPr>
          <p:cNvSpPr>
            <a:spLocks noGrp="1"/>
          </p:cNvSpPr>
          <p:nvPr userDrawn="1">
            <p:ph type="title"/>
          </p:nvPr>
        </p:nvSpPr>
        <p:spPr>
          <a:xfrm>
            <a:off x="330200" y="101600"/>
            <a:ext cx="9375862" cy="365125"/>
          </a:xfrm>
          <a:prstGeom prst="rect">
            <a:avLst/>
          </a:prstGeom>
        </p:spPr>
        <p:txBody>
          <a:bodyPr lIns="0" tIns="0" rIns="0" bIns="0"/>
          <a:lstStyle>
            <a:lvl1pPr>
              <a:defRPr sz="2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a:p>
        </p:txBody>
      </p:sp>
    </p:spTree>
    <p:extLst>
      <p:ext uri="{BB962C8B-B14F-4D97-AF65-F5344CB8AC3E}">
        <p14:creationId xmlns:p14="http://schemas.microsoft.com/office/powerpoint/2010/main" val="2099682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Content1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2473" y="1119062"/>
            <a:ext cx="6187452" cy="1185988"/>
          </a:xfrm>
          <a:prstGeom prst="rect">
            <a:avLst/>
          </a:prstGeom>
        </p:spPr>
        <p:txBody>
          <a:bodyPr lIns="0" tIns="0" rIns="0" bIns="0"/>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3" name="Holder 3"/>
          <p:cNvSpPr>
            <a:spLocks noGrp="1"/>
          </p:cNvSpPr>
          <p:nvPr>
            <p:ph type="body" idx="1"/>
          </p:nvPr>
        </p:nvSpPr>
        <p:spPr>
          <a:xfrm>
            <a:off x="851523" y="2668691"/>
            <a:ext cx="9703781" cy="461665"/>
          </a:xfrm>
          <a:prstGeom prst="rect">
            <a:avLst/>
          </a:prstGeom>
        </p:spPr>
        <p:txBody>
          <a:bodyPr lIns="0" tIns="0" rIns="0" bIns="0"/>
          <a:lstStyle>
            <a:lvl1pPr>
              <a:defRPr sz="3000" b="0" i="0">
                <a:solidFill>
                  <a:schemeClr val="tx1"/>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2FA369C-FD86-ED49-B170-A9885DAE4B88}" type="datetime1">
              <a:rPr lang="en-US" smtClean="0"/>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0869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C9214A-E755-4B19-8D24-21086552FF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CC5C04-6BE9-444D-8682-D7D2A9BFAB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191ED-E507-4326-AB60-877E3CB7A9C0}"/>
              </a:ext>
            </a:extLst>
          </p:cNvPr>
          <p:cNvSpPr>
            <a:spLocks noGrp="1"/>
          </p:cNvSpPr>
          <p:nvPr>
            <p:ph type="dt" sz="half" idx="10"/>
          </p:nvPr>
        </p:nvSpPr>
        <p:spPr/>
        <p:txBody>
          <a:bodyPr/>
          <a:lstStyle/>
          <a:p>
            <a:fld id="{6DBF6D59-FAC1-4AE0-B0A7-2D8C13DCC051}" type="datetimeFigureOut">
              <a:rPr lang="en-US" smtClean="0"/>
              <a:t>6/16/2022</a:t>
            </a:fld>
            <a:endParaRPr lang="en-US"/>
          </a:p>
        </p:txBody>
      </p:sp>
      <p:sp>
        <p:nvSpPr>
          <p:cNvPr id="5" name="Footer Placeholder 4">
            <a:extLst>
              <a:ext uri="{FF2B5EF4-FFF2-40B4-BE49-F238E27FC236}">
                <a16:creationId xmlns:a16="http://schemas.microsoft.com/office/drawing/2014/main" id="{7787CE28-DFE0-46D6-9784-EA689C9A1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8A90F-4BF0-4ACF-ABAC-DE608BC1ECBB}"/>
              </a:ext>
            </a:extLst>
          </p:cNvPr>
          <p:cNvSpPr>
            <a:spLocks noGrp="1"/>
          </p:cNvSpPr>
          <p:nvPr>
            <p:ph type="sldNum" sz="quarter" idx="12"/>
          </p:nvPr>
        </p:nvSpPr>
        <p:spPr/>
        <p:txBody>
          <a:bodyPr/>
          <a:lstStyle/>
          <a:p>
            <a:fld id="{A596AC49-CE15-47B2-BC4B-AFDB2130FC76}" type="slidenum">
              <a:rPr lang="en-US" smtClean="0"/>
              <a:t>‹#›</a:t>
            </a:fld>
            <a:endParaRPr lang="en-US"/>
          </a:p>
        </p:txBody>
      </p:sp>
    </p:spTree>
    <p:extLst>
      <p:ext uri="{BB962C8B-B14F-4D97-AF65-F5344CB8AC3E}">
        <p14:creationId xmlns:p14="http://schemas.microsoft.com/office/powerpoint/2010/main" val="20070988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ontent2_Hexagons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F7C60EB-642A-1640-A79F-0C327B4C829D}" type="datetime1">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r>
              <a:rPr lang="en-US"/>
              <a:t>Pre-Decisional, Not for Distribution</a:t>
            </a:r>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marL="228600" indent="-228600">
              <a:buFont typeface="Wingdings" panose="05000000000000000000" pitchFamily="2" charset="2"/>
              <a:buChar char="§"/>
              <a:defRPr sz="3200">
                <a:latin typeface="Arial" panose="020B0604020202020204" pitchFamily="34" charset="0"/>
                <a:cs typeface="Arial" panose="020B0604020202020204" pitchFamily="34" charset="0"/>
              </a:defRPr>
            </a:lvl1pPr>
            <a:lvl2pPr marL="558800" indent="-304800">
              <a:buFont typeface="Wingdings" panose="05000000000000000000" pitchFamily="2" charset="2"/>
              <a:buChar char="§"/>
              <a:defRPr sz="2800">
                <a:latin typeface="Arial" panose="020B0604020202020204" pitchFamily="34" charset="0"/>
                <a:cs typeface="Arial" panose="020B0604020202020204" pitchFamily="34" charset="0"/>
              </a:defRPr>
            </a:lvl2pPr>
            <a:lvl3pPr marL="879475" indent="-290513">
              <a:buFont typeface="Arial" panose="020B0604020202020204" pitchFamily="34" charset="0"/>
              <a:buChar char="•"/>
              <a:defRPr sz="2400">
                <a:latin typeface="Arial" panose="020B0604020202020204" pitchFamily="34" charset="0"/>
                <a:cs typeface="Arial" panose="020B0604020202020204" pitchFamily="34" charset="0"/>
              </a:defRPr>
            </a:lvl3pPr>
            <a:lvl4pPr marL="1168400" indent="-284163">
              <a:buFont typeface="Arial" panose="020B0604020202020204" pitchFamily="34" charset="0"/>
              <a:buChar char="•"/>
              <a:defRPr sz="2000">
                <a:latin typeface="Arial" panose="020B0604020202020204" pitchFamily="34" charset="0"/>
                <a:cs typeface="Arial" panose="020B0604020202020204" pitchFamily="34" charset="0"/>
              </a:defRPr>
            </a:lvl4pPr>
            <a:lvl5pPr marL="1401763" indent="-233363">
              <a:buSzPct val="75000"/>
              <a:buFont typeface="Arial" panose="020B0604020202020204" pitchFamily="34" charset="0"/>
              <a:buChar cha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743042"/>
            <a:ext cx="8095488" cy="1048131"/>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7132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ontent_Two_Column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0048" y="395162"/>
            <a:ext cx="5349252" cy="738313"/>
          </a:xfrm>
          <a:prstGeom prst="rect">
            <a:avLst/>
          </a:prstGeom>
        </p:spPr>
        <p:txBody>
          <a:bodyPr lIns="0" tIns="0" rIns="0" bIns="0"/>
          <a:lstStyle>
            <a:lvl1pPr>
              <a:defRPr sz="32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DCF9EB1-BD64-B540-A101-F2551B7096F6}" type="datetime1">
              <a:rPr lang="en-US" smtClean="0"/>
              <a:t>6/16/2022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Holder 3">
            <a:extLst>
              <a:ext uri="{FF2B5EF4-FFF2-40B4-BE49-F238E27FC236}">
                <a16:creationId xmlns:a16="http://schemas.microsoft.com/office/drawing/2014/main" id="{D79054AC-3FE0-4D56-9AEF-B87ADD7D8553}"/>
              </a:ext>
            </a:extLst>
          </p:cNvPr>
          <p:cNvSpPr>
            <a:spLocks noGrp="1"/>
          </p:cNvSpPr>
          <p:nvPr>
            <p:ph sz="half" idx="2"/>
          </p:nvPr>
        </p:nvSpPr>
        <p:spPr>
          <a:xfrm>
            <a:off x="480048"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4">
            <a:extLst>
              <a:ext uri="{FF2B5EF4-FFF2-40B4-BE49-F238E27FC236}">
                <a16:creationId xmlns:a16="http://schemas.microsoft.com/office/drawing/2014/main" id="{2858D05D-487C-499E-97B6-1D0F342C739D}"/>
              </a:ext>
            </a:extLst>
          </p:cNvPr>
          <p:cNvSpPr>
            <a:spLocks noGrp="1"/>
          </p:cNvSpPr>
          <p:nvPr>
            <p:ph sz="half" idx="3"/>
          </p:nvPr>
        </p:nvSpPr>
        <p:spPr>
          <a:xfrm>
            <a:off x="6278880"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384734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ontent_Open_Sidebar_Hexagons_Right">
    <p:bg>
      <p:bgPr>
        <a:solidFill>
          <a:schemeClr val="bg1"/>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p:nvSpPr>
        <p:spPr>
          <a:xfrm>
            <a:off x="3355383" y="1"/>
            <a:ext cx="8865436"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k object 16">
            <a:extLst>
              <a:ext uri="{FF2B5EF4-FFF2-40B4-BE49-F238E27FC236}">
                <a16:creationId xmlns:a16="http://schemas.microsoft.com/office/drawing/2014/main" id="{71F42966-A5F2-4C26-9ABE-1C74630C62DA}"/>
              </a:ext>
            </a:extLst>
          </p:cNvPr>
          <p:cNvSpPr/>
          <p:nvPr/>
        </p:nvSpPr>
        <p:spPr>
          <a:xfrm rot="10800000">
            <a:off x="1" y="3471"/>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B9ABC55-6C9D-AB4F-849F-81858365E1F7}"/>
              </a:ext>
            </a:extLst>
          </p:cNvPr>
          <p:cNvSpPr>
            <a:spLocks noGrp="1"/>
          </p:cNvSpPr>
          <p:nvPr>
            <p:ph type="body" idx="1"/>
          </p:nvPr>
        </p:nvSpPr>
        <p:spPr>
          <a:xfrm>
            <a:off x="284503" y="1681162"/>
            <a:ext cx="2666520" cy="884237"/>
          </a:xfrm>
        </p:spPr>
        <p:txBody>
          <a:bodyPr anchor="b">
            <a:normAutofit/>
          </a:bodyPr>
          <a:lstStyle>
            <a:lvl1pPr marL="0" indent="0">
              <a:lnSpc>
                <a:spcPct val="100000"/>
              </a:lnSpc>
              <a:buNone/>
              <a:defRPr sz="22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3F32C4CF-62D0-B34E-A091-D817CEB730B9}"/>
              </a:ext>
            </a:extLst>
          </p:cNvPr>
          <p:cNvSpPr>
            <a:spLocks noGrp="1"/>
          </p:cNvSpPr>
          <p:nvPr>
            <p:ph type="title"/>
          </p:nvPr>
        </p:nvSpPr>
        <p:spPr>
          <a:xfrm>
            <a:off x="201994" y="109093"/>
            <a:ext cx="10515600" cy="878459"/>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4AB1A56F-5B12-4492-9F26-1F2FBE95958B}"/>
              </a:ext>
            </a:extLst>
          </p:cNvPr>
          <p:cNvSpPr/>
          <p:nvPr/>
        </p:nvSpPr>
        <p:spPr>
          <a:xfrm>
            <a:off x="379708" y="1415000"/>
            <a:ext cx="2597172" cy="72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2BC20CC3-EB1E-4C4C-B0F2-7090196B9221}"/>
              </a:ext>
            </a:extLst>
          </p:cNvPr>
          <p:cNvSpPr>
            <a:spLocks noGrp="1"/>
          </p:cNvSpPr>
          <p:nvPr>
            <p:ph idx="10"/>
          </p:nvPr>
        </p:nvSpPr>
        <p:spPr>
          <a:xfrm>
            <a:off x="4334118" y="1922233"/>
            <a:ext cx="5257800" cy="4351338"/>
          </a:xfrm>
          <a:prstGeom prst="rect">
            <a:avLst/>
          </a:prstGeom>
        </p:spPr>
        <p:txBody>
          <a:bodyPr vert="horz" lIns="91440" tIns="45720" rIns="91440" bIns="45720" rtlCol="0">
            <a:normAutofit/>
          </a:bodyPr>
          <a:lstStyle>
            <a:lvl1pPr marL="228600" indent="-228600">
              <a:buFont typeface="Wingdings" panose="05000000000000000000" pitchFamily="2" charset="2"/>
              <a:buChar char="§"/>
              <a:defRPr>
                <a:latin typeface="Arial" panose="020B0604020202020204" pitchFamily="34" charset="0"/>
                <a:cs typeface="Arial" panose="020B0604020202020204" pitchFamily="34" charset="0"/>
              </a:defRPr>
            </a:lvl1pPr>
            <a:lvl2pPr marL="630238" indent="-385763">
              <a:buFont typeface="Wingdings" panose="05000000000000000000" pitchFamily="2" charset="2"/>
              <a:buChar char="§"/>
              <a:defRPr>
                <a:latin typeface="Arial" panose="020B0604020202020204" pitchFamily="34" charset="0"/>
                <a:cs typeface="Arial" panose="020B0604020202020204" pitchFamily="34" charset="0"/>
              </a:defRPr>
            </a:lvl2pPr>
            <a:lvl3pPr marL="914400" indent="-284163">
              <a:buFont typeface="Arial" panose="020B0604020202020204" pitchFamily="34" charset="0"/>
              <a:buChar char="•"/>
              <a:defRPr>
                <a:latin typeface="Arial" panose="020B0604020202020204" pitchFamily="34" charset="0"/>
                <a:cs typeface="Arial" panose="020B0604020202020204" pitchFamily="34" charset="0"/>
              </a:defRPr>
            </a:lvl3pPr>
            <a:lvl4pPr marL="1198563" indent="-228600">
              <a:buFont typeface="Arial" panose="020B0604020202020204" pitchFamily="34" charset="0"/>
              <a:buChar char="•"/>
              <a:defRPr>
                <a:latin typeface="Arial" panose="020B0604020202020204" pitchFamily="34" charset="0"/>
                <a:cs typeface="Arial" panose="020B0604020202020204" pitchFamily="34" charset="0"/>
              </a:defRPr>
            </a:lvl4pPr>
            <a:lvl5pPr marL="1468438" indent="-269875">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6368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ontent_Sidebar_Hexagons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03869602-9C2F-8D46-BA06-3A9ADF0BE741}" type="datetime1">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r>
              <a:rPr lang="en-US"/>
              <a:t>Pre-Decisional, Not for Distribution</a:t>
            </a:r>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12" name="Rectangle: Rounded Corners 11">
            <a:extLst>
              <a:ext uri="{FF2B5EF4-FFF2-40B4-BE49-F238E27FC236}">
                <a16:creationId xmlns:a16="http://schemas.microsoft.com/office/drawing/2014/main" id="{F5653741-7134-4884-9C40-6CAD3A75558C}"/>
              </a:ext>
            </a:extLst>
          </p:cNvPr>
          <p:cNvSpPr/>
          <p:nvPr/>
        </p:nvSpPr>
        <p:spPr>
          <a:xfrm>
            <a:off x="0" y="0"/>
            <a:ext cx="4651701"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98120" y="131445"/>
            <a:ext cx="4200144" cy="1048131"/>
          </a:xfrm>
        </p:spPr>
        <p:txBody>
          <a:bodyPr>
            <a:no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301752" y="1755647"/>
            <a:ext cx="3922776" cy="4965827"/>
          </a:xfr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a:defRPr sz="26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89894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DATA SLIDE">
    <p:spTree>
      <p:nvGrpSpPr>
        <p:cNvPr id="1" name=""/>
        <p:cNvGrpSpPr/>
        <p:nvPr/>
      </p:nvGrpSpPr>
      <p:grpSpPr>
        <a:xfrm>
          <a:off x="0" y="0"/>
          <a:ext cx="0" cy="0"/>
          <a:chOff x="0" y="0"/>
          <a:chExt cx="0" cy="0"/>
        </a:xfrm>
      </p:grpSpPr>
      <p:grpSp>
        <p:nvGrpSpPr>
          <p:cNvPr id="7" name="Group 6"/>
          <p:cNvGrpSpPr/>
          <p:nvPr/>
        </p:nvGrpSpPr>
        <p:grpSpPr>
          <a:xfrm>
            <a:off x="0" y="6737107"/>
            <a:ext cx="12192000" cy="121584"/>
            <a:chOff x="-4727795" y="10151256"/>
            <a:chExt cx="21930367" cy="545666"/>
          </a:xfrm>
        </p:grpSpPr>
        <p:sp>
          <p:nvSpPr>
            <p:cNvPr id="8" name="Rectangle 7"/>
            <p:cNvSpPr>
              <a:spLocks noChangeArrowheads="1"/>
            </p:cNvSpPr>
            <p:nvPr/>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46769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F3701B47-8E2F-4168-AEC2-FBEFA6010B20}"/>
              </a:ext>
            </a:extLst>
          </p:cNvPr>
          <p:cNvSpPr/>
          <p:nvPr/>
        </p:nvSpPr>
        <p:spPr>
          <a:xfrm>
            <a:off x="0" y="1"/>
            <a:ext cx="12192000" cy="687592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8AD9BDC0-E0AB-4E30-9DCD-64F66A90E83D}"/>
              </a:ext>
            </a:extLst>
          </p:cNvPr>
          <p:cNvSpPr>
            <a:spLocks noGrp="1"/>
          </p:cNvSpPr>
          <p:nvPr>
            <p:ph type="ctrTitle"/>
          </p:nvPr>
        </p:nvSpPr>
        <p:spPr>
          <a:xfrm>
            <a:off x="565849" y="483596"/>
            <a:ext cx="3953650" cy="2387600"/>
          </a:xfrm>
          <a:solidFill>
            <a:srgbClr val="E6172B"/>
          </a:solidFill>
        </p:spPr>
        <p:txBody>
          <a:bodyPr anchor="t">
            <a:normAutofit/>
          </a:bodyPr>
          <a:lstStyle>
            <a:lvl1pPr algn="l">
              <a:defRPr sz="3600">
                <a:solidFill>
                  <a:schemeClr val="bg1"/>
                </a:solidFill>
                <a:latin typeface="Bahnschrift Light"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021819-8242-4D78-A0C0-B90876358293}"/>
              </a:ext>
            </a:extLst>
          </p:cNvPr>
          <p:cNvSpPr>
            <a:spLocks noGrp="1"/>
          </p:cNvSpPr>
          <p:nvPr>
            <p:ph type="subTitle" idx="1"/>
          </p:nvPr>
        </p:nvSpPr>
        <p:spPr>
          <a:xfrm>
            <a:off x="565849" y="2865953"/>
            <a:ext cx="3953650" cy="1070587"/>
          </a:xfrm>
          <a:solidFill>
            <a:srgbClr val="E6172B"/>
          </a:solidFill>
        </p:spPr>
        <p:txBody>
          <a:bodyPr/>
          <a:lstStyle>
            <a:lvl1pPr marL="0" indent="0" algn="l">
              <a:buNone/>
              <a:defRPr sz="2400">
                <a:solidFill>
                  <a:schemeClr val="bg1"/>
                </a:solidFill>
                <a:latin typeface="Bahnschrift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6769DB-55BE-456F-A9E3-E056D3E8BDB9}"/>
              </a:ext>
            </a:extLst>
          </p:cNvPr>
          <p:cNvSpPr>
            <a:spLocks noGrp="1"/>
          </p:cNvSpPr>
          <p:nvPr>
            <p:ph type="sldNum" sz="quarter" idx="12"/>
          </p:nvPr>
        </p:nvSpPr>
        <p:spPr>
          <a:xfrm>
            <a:off x="11678325" y="6356350"/>
            <a:ext cx="445983" cy="365125"/>
          </a:xfrm>
        </p:spPr>
        <p:txBody>
          <a:bodyPr/>
          <a:lstStyle/>
          <a:p>
            <a:fld id="{11B27AC3-7E3C-4D52-B961-66C69992049A}" type="slidenum">
              <a:rPr lang="en-US" smtClean="0"/>
              <a:t>‹#›</a:t>
            </a:fld>
            <a:endParaRPr lang="en-US"/>
          </a:p>
        </p:txBody>
      </p:sp>
      <p:sp>
        <p:nvSpPr>
          <p:cNvPr id="8" name="object 6">
            <a:extLst>
              <a:ext uri="{FF2B5EF4-FFF2-40B4-BE49-F238E27FC236}">
                <a16:creationId xmlns:a16="http://schemas.microsoft.com/office/drawing/2014/main" id="{C244B221-5D10-4B7A-98E8-D4823226A103}"/>
              </a:ext>
            </a:extLst>
          </p:cNvPr>
          <p:cNvSpPr/>
          <p:nvPr/>
        </p:nvSpPr>
        <p:spPr>
          <a:xfrm>
            <a:off x="10264140" y="5826252"/>
            <a:ext cx="1423186" cy="78485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3836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BDC0-E0AB-4E30-9DCD-64F66A90E8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021819-8242-4D78-A0C0-B90876358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FAA24-F6D4-4195-BFD3-77C89FEC1A97}"/>
              </a:ext>
            </a:extLst>
          </p:cNvPr>
          <p:cNvSpPr>
            <a:spLocks noGrp="1"/>
          </p:cNvSpPr>
          <p:nvPr>
            <p:ph type="dt" sz="half" idx="10"/>
          </p:nvPr>
        </p:nvSpPr>
        <p:spPr/>
        <p:txBody>
          <a:bodyPr/>
          <a:lstStyle/>
          <a:p>
            <a:fld id="{F2505B6A-CBD7-5D40-903D-EF59F68AD430}" type="datetime1">
              <a:rPr lang="en-US" smtClean="0"/>
              <a:t>6/16/2022</a:t>
            </a:fld>
            <a:endParaRPr lang="en-US"/>
          </a:p>
        </p:txBody>
      </p:sp>
      <p:sp>
        <p:nvSpPr>
          <p:cNvPr id="5" name="Footer Placeholder 4">
            <a:extLst>
              <a:ext uri="{FF2B5EF4-FFF2-40B4-BE49-F238E27FC236}">
                <a16:creationId xmlns:a16="http://schemas.microsoft.com/office/drawing/2014/main" id="{2D85890B-E656-48B2-A9FF-A82B47FBD27E}"/>
              </a:ext>
            </a:extLst>
          </p:cNvPr>
          <p:cNvSpPr>
            <a:spLocks noGrp="1"/>
          </p:cNvSpPr>
          <p:nvPr>
            <p:ph type="ftr" sz="quarter" idx="11"/>
          </p:nvPr>
        </p:nvSpPr>
        <p:spPr/>
        <p:txBody>
          <a:bodyPr/>
          <a:lstStyle/>
          <a:p>
            <a:r>
              <a:rPr lang="en-US"/>
              <a:t>Pre-Decisional, Not for Distribution</a:t>
            </a:r>
          </a:p>
        </p:txBody>
      </p:sp>
      <p:sp>
        <p:nvSpPr>
          <p:cNvPr id="6" name="Slide Number Placeholder 5">
            <a:extLst>
              <a:ext uri="{FF2B5EF4-FFF2-40B4-BE49-F238E27FC236}">
                <a16:creationId xmlns:a16="http://schemas.microsoft.com/office/drawing/2014/main" id="{9B6769DB-55BE-456F-A9E3-E056D3E8BDB9}"/>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12901325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344B6804-EBC8-47C0-BF12-2116B6D0D109}"/>
              </a:ext>
            </a:extLst>
          </p:cNvPr>
          <p:cNvSpPr/>
          <p:nvPr/>
        </p:nvSpPr>
        <p:spPr>
          <a:xfrm>
            <a:off x="0" y="0"/>
            <a:ext cx="12191998"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0ECCEC9A-4343-4101-8505-16C2609B7515}"/>
              </a:ext>
            </a:extLst>
          </p:cNvPr>
          <p:cNvSpPr>
            <a:spLocks noGrp="1"/>
          </p:cNvSpPr>
          <p:nvPr>
            <p:ph idx="1"/>
          </p:nvPr>
        </p:nvSpPr>
        <p:spPr/>
        <p:txBody>
          <a:bodyPr/>
          <a:lstStyle>
            <a:lvl1pPr marL="2286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6858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1430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1CD52-C1B4-48B9-91AA-DD5D5F2BDE8C}"/>
              </a:ext>
            </a:extLst>
          </p:cNvPr>
          <p:cNvSpPr>
            <a:spLocks noGrp="1"/>
          </p:cNvSpPr>
          <p:nvPr>
            <p:ph type="sldNum" sz="quarter" idx="12"/>
          </p:nvPr>
        </p:nvSpPr>
        <p:spPr>
          <a:xfrm>
            <a:off x="11673685" y="6356350"/>
            <a:ext cx="404208" cy="365125"/>
          </a:xfrm>
        </p:spPr>
        <p:txBody>
          <a:bodyPr/>
          <a:lstStyle/>
          <a:p>
            <a:fld id="{11B27AC3-7E3C-4D52-B961-66C69992049A}" type="slidenum">
              <a:rPr lang="en-US" smtClean="0"/>
              <a:t>‹#›</a:t>
            </a:fld>
            <a:endParaRPr lang="en-US"/>
          </a:p>
        </p:txBody>
      </p:sp>
      <p:sp>
        <p:nvSpPr>
          <p:cNvPr id="8" name="Rectangle 7">
            <a:extLst>
              <a:ext uri="{FF2B5EF4-FFF2-40B4-BE49-F238E27FC236}">
                <a16:creationId xmlns:a16="http://schemas.microsoft.com/office/drawing/2014/main" id="{AC462943-315D-462D-8C35-42346233C626}"/>
              </a:ext>
            </a:extLst>
          </p:cNvPr>
          <p:cNvSpPr/>
          <p:nvPr/>
        </p:nvSpPr>
        <p:spPr>
          <a:xfrm>
            <a:off x="0" y="1"/>
            <a:ext cx="9501405" cy="1007232"/>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22B00-594A-40CC-A3C2-3BB5295514D0}"/>
              </a:ext>
            </a:extLst>
          </p:cNvPr>
          <p:cNvSpPr>
            <a:spLocks noGrp="1"/>
          </p:cNvSpPr>
          <p:nvPr>
            <p:ph type="title"/>
          </p:nvPr>
        </p:nvSpPr>
        <p:spPr>
          <a:xfrm>
            <a:off x="216222" y="18255"/>
            <a:ext cx="10515600" cy="1007233"/>
          </a:xfrm>
        </p:spPr>
        <p:txBody>
          <a:bodyPr>
            <a:normAutofit/>
          </a:bodyPr>
          <a:lstStyle>
            <a:lvl1pPr>
              <a:defRPr sz="4000">
                <a:solidFill>
                  <a:schemeClr val="bg1"/>
                </a:solidFill>
                <a:latin typeface="Bahnschrift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59516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CCEC9A-4343-4101-8505-16C2609B7515}"/>
              </a:ext>
            </a:extLst>
          </p:cNvPr>
          <p:cNvSpPr>
            <a:spLocks noGrp="1"/>
          </p:cNvSpPr>
          <p:nvPr>
            <p:ph idx="1"/>
          </p:nvPr>
        </p:nvSpPr>
        <p:spPr/>
        <p:txBody>
          <a:bodyPr/>
          <a:lstStyle>
            <a:lvl1pPr marL="2286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6858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1430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rgbClr val="0070C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1CD52-C1B4-48B9-91AA-DD5D5F2BDE8C}"/>
              </a:ext>
            </a:extLst>
          </p:cNvPr>
          <p:cNvSpPr>
            <a:spLocks noGrp="1"/>
          </p:cNvSpPr>
          <p:nvPr>
            <p:ph type="sldNum" sz="quarter" idx="12"/>
          </p:nvPr>
        </p:nvSpPr>
        <p:spPr>
          <a:xfrm>
            <a:off x="11673685" y="6356350"/>
            <a:ext cx="404208" cy="365125"/>
          </a:xfrm>
        </p:spPr>
        <p:txBody>
          <a:bodyPr/>
          <a:lstStyle/>
          <a:p>
            <a:fld id="{11B27AC3-7E3C-4D52-B961-66C69992049A}" type="slidenum">
              <a:rPr lang="en-US" smtClean="0"/>
              <a:t>‹#›</a:t>
            </a:fld>
            <a:endParaRPr lang="en-US"/>
          </a:p>
        </p:txBody>
      </p:sp>
      <p:sp>
        <p:nvSpPr>
          <p:cNvPr id="8" name="Rectangle 7">
            <a:extLst>
              <a:ext uri="{FF2B5EF4-FFF2-40B4-BE49-F238E27FC236}">
                <a16:creationId xmlns:a16="http://schemas.microsoft.com/office/drawing/2014/main" id="{AC462943-315D-462D-8C35-42346233C626}"/>
              </a:ext>
            </a:extLst>
          </p:cNvPr>
          <p:cNvSpPr/>
          <p:nvPr/>
        </p:nvSpPr>
        <p:spPr>
          <a:xfrm>
            <a:off x="0" y="1"/>
            <a:ext cx="9501405" cy="1007232"/>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22B00-594A-40CC-A3C2-3BB5295514D0}"/>
              </a:ext>
            </a:extLst>
          </p:cNvPr>
          <p:cNvSpPr>
            <a:spLocks noGrp="1"/>
          </p:cNvSpPr>
          <p:nvPr>
            <p:ph type="title"/>
          </p:nvPr>
        </p:nvSpPr>
        <p:spPr>
          <a:xfrm>
            <a:off x="216222" y="18255"/>
            <a:ext cx="10515600" cy="1007233"/>
          </a:xfrm>
        </p:spPr>
        <p:txBody>
          <a:bodyPr>
            <a:normAutofit/>
          </a:bodyPr>
          <a:lstStyle>
            <a:lvl1pPr>
              <a:defRPr sz="4000">
                <a:solidFill>
                  <a:schemeClr val="bg1"/>
                </a:solidFill>
                <a:latin typeface="Bahnschrift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17324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042ABB-39B1-4BBA-A623-2E88E7C141BC}"/>
              </a:ext>
            </a:extLst>
          </p:cNvPr>
          <p:cNvPicPr>
            <a:picLocks noChangeAspect="1"/>
          </p:cNvPicPr>
          <p:nvPr/>
        </p:nvPicPr>
        <p:blipFill rotWithShape="1">
          <a:blip r:embed="rId2" cstate="email">
            <a:alphaModFix amt="45000"/>
            <a:extLst>
              <a:ext uri="{28A0092B-C50C-407E-A947-70E740481C1C}">
                <a14:useLocalDpi xmlns:a14="http://schemas.microsoft.com/office/drawing/2010/main"/>
              </a:ext>
            </a:extLst>
          </a:blip>
          <a:srcRect r="15933" b="15939"/>
          <a:stretch/>
        </p:blipFill>
        <p:spPr>
          <a:xfrm rot="10800000">
            <a:off x="0" y="-1"/>
            <a:ext cx="12191998" cy="6857999"/>
          </a:xfrm>
          <a:prstGeom prst="rect">
            <a:avLst/>
          </a:prstGeom>
        </p:spPr>
      </p:pic>
      <p:sp>
        <p:nvSpPr>
          <p:cNvPr id="3" name="Content Placeholder 2">
            <a:extLst>
              <a:ext uri="{FF2B5EF4-FFF2-40B4-BE49-F238E27FC236}">
                <a16:creationId xmlns:a16="http://schemas.microsoft.com/office/drawing/2014/main" id="{0ECCEC9A-4343-4101-8505-16C2609B7515}"/>
              </a:ext>
            </a:extLst>
          </p:cNvPr>
          <p:cNvSpPr>
            <a:spLocks noGrp="1"/>
          </p:cNvSpPr>
          <p:nvPr>
            <p:ph idx="1"/>
          </p:nvPr>
        </p:nvSpPr>
        <p:spPr/>
        <p:txBody>
          <a:bodyPr/>
          <a:lstStyle>
            <a:lvl1pPr marL="228600" indent="-228600">
              <a:buClr>
                <a:srgbClr val="0070C0"/>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rgbClr val="0070C0"/>
              </a:buClr>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Clr>
                <a:srgbClr val="0070C0"/>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rgbClr val="0070C0"/>
              </a:buClr>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Clr>
                <a:srgbClr val="0070C0"/>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1CD52-C1B4-48B9-91AA-DD5D5F2BDE8C}"/>
              </a:ext>
            </a:extLst>
          </p:cNvPr>
          <p:cNvSpPr>
            <a:spLocks noGrp="1"/>
          </p:cNvSpPr>
          <p:nvPr>
            <p:ph type="sldNum" sz="quarter" idx="12"/>
          </p:nvPr>
        </p:nvSpPr>
        <p:spPr>
          <a:xfrm>
            <a:off x="11673685" y="6356350"/>
            <a:ext cx="404208" cy="365125"/>
          </a:xfrm>
        </p:spPr>
        <p:txBody>
          <a:bodyPr/>
          <a:lstStyle/>
          <a:p>
            <a:fld id="{11B27AC3-7E3C-4D52-B961-66C69992049A}" type="slidenum">
              <a:rPr lang="en-US" smtClean="0"/>
              <a:t>‹#›</a:t>
            </a:fld>
            <a:endParaRPr lang="en-US"/>
          </a:p>
        </p:txBody>
      </p:sp>
      <p:sp>
        <p:nvSpPr>
          <p:cNvPr id="5" name="Rectangle 4">
            <a:extLst>
              <a:ext uri="{FF2B5EF4-FFF2-40B4-BE49-F238E27FC236}">
                <a16:creationId xmlns:a16="http://schemas.microsoft.com/office/drawing/2014/main" id="{4E664E2C-1F97-4BDD-B5BF-18C247424E33}"/>
              </a:ext>
            </a:extLst>
          </p:cNvPr>
          <p:cNvSpPr/>
          <p:nvPr/>
        </p:nvSpPr>
        <p:spPr>
          <a:xfrm>
            <a:off x="0" y="1"/>
            <a:ext cx="9501405" cy="1007232"/>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22B00-594A-40CC-A3C2-3BB5295514D0}"/>
              </a:ext>
            </a:extLst>
          </p:cNvPr>
          <p:cNvSpPr>
            <a:spLocks noGrp="1"/>
          </p:cNvSpPr>
          <p:nvPr>
            <p:ph type="title"/>
          </p:nvPr>
        </p:nvSpPr>
        <p:spPr>
          <a:xfrm>
            <a:off x="290489" y="148533"/>
            <a:ext cx="8431124" cy="686960"/>
          </a:xfrm>
        </p:spPr>
        <p:txBody>
          <a:bodyPr/>
          <a:lstStyle>
            <a:lvl1pPr>
              <a:defRPr>
                <a:solidFill>
                  <a:schemeClr val="bg1"/>
                </a:solidFill>
                <a:latin typeface="Bahnschrift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96859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93910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31675D7-333C-40CC-903D-5E9A66470471}"/>
              </a:ext>
            </a:extLst>
          </p:cNvPr>
          <p:cNvSpPr/>
          <p:nvPr/>
        </p:nvSpPr>
        <p:spPr>
          <a:xfrm>
            <a:off x="0" y="0"/>
            <a:ext cx="12192000" cy="6855446"/>
          </a:xfrm>
          <a:prstGeom prst="rect">
            <a:avLst/>
          </a:prstGeom>
          <a:blipFill dpi="0" rotWithShape="1">
            <a:blip r:embed="rId2" cstate="email">
              <a:alphaModFix amt="44000"/>
              <a:extLst>
                <a:ext uri="{28A0092B-C50C-407E-A947-70E740481C1C}">
                  <a14:useLocalDpi xmlns:a14="http://schemas.microsoft.com/office/drawing/2010/main"/>
                </a:ext>
              </a:extLst>
            </a:blip>
            <a:srcRec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0ECCEC9A-4343-4101-8505-16C2609B7515}"/>
              </a:ext>
            </a:extLst>
          </p:cNvPr>
          <p:cNvSpPr>
            <a:spLocks noGrp="1"/>
          </p:cNvSpPr>
          <p:nvPr>
            <p:ph idx="1"/>
          </p:nvPr>
        </p:nvSpPr>
        <p:spPr/>
        <p:txBody>
          <a:bodyPr/>
          <a:lstStyle>
            <a:lvl1pPr marL="228600" indent="-228600">
              <a:buClr>
                <a:srgbClr val="13385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685800" indent="-228600">
              <a:buClr>
                <a:srgbClr val="13385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143000" indent="-228600">
              <a:buClr>
                <a:srgbClr val="13385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buClr>
                <a:srgbClr val="13385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rgbClr val="133855"/>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1CD52-C1B4-48B9-91AA-DD5D5F2BDE8C}"/>
              </a:ext>
            </a:extLst>
          </p:cNvPr>
          <p:cNvSpPr>
            <a:spLocks noGrp="1"/>
          </p:cNvSpPr>
          <p:nvPr>
            <p:ph type="sldNum" sz="quarter" idx="12"/>
          </p:nvPr>
        </p:nvSpPr>
        <p:spPr>
          <a:xfrm>
            <a:off x="11673685" y="6356350"/>
            <a:ext cx="404208" cy="365125"/>
          </a:xfrm>
        </p:spPr>
        <p:txBody>
          <a:bodyPr/>
          <a:lstStyle/>
          <a:p>
            <a:fld id="{11B27AC3-7E3C-4D52-B961-66C69992049A}" type="slidenum">
              <a:rPr lang="en-US" smtClean="0"/>
              <a:t>‹#›</a:t>
            </a:fld>
            <a:endParaRPr lang="en-US"/>
          </a:p>
        </p:txBody>
      </p:sp>
      <p:sp>
        <p:nvSpPr>
          <p:cNvPr id="7" name="object 7">
            <a:extLst>
              <a:ext uri="{FF2B5EF4-FFF2-40B4-BE49-F238E27FC236}">
                <a16:creationId xmlns:a16="http://schemas.microsoft.com/office/drawing/2014/main" id="{81C6A920-E184-4216-A4BD-252A119A18DB}"/>
              </a:ext>
            </a:extLst>
          </p:cNvPr>
          <p:cNvSpPr/>
          <p:nvPr/>
        </p:nvSpPr>
        <p:spPr>
          <a:xfrm>
            <a:off x="469391" y="0"/>
            <a:ext cx="4998443" cy="1371600"/>
          </a:xfrm>
          <a:custGeom>
            <a:avLst/>
            <a:gdLst/>
            <a:ahLst/>
            <a:cxnLst/>
            <a:rect l="l" t="t" r="r" b="b"/>
            <a:pathLst>
              <a:path w="4255135" h="1371600">
                <a:moveTo>
                  <a:pt x="0" y="1371358"/>
                </a:moveTo>
                <a:lnTo>
                  <a:pt x="4254677" y="1371358"/>
                </a:lnTo>
                <a:lnTo>
                  <a:pt x="4254677" y="0"/>
                </a:lnTo>
                <a:lnTo>
                  <a:pt x="0" y="0"/>
                </a:lnTo>
                <a:lnTo>
                  <a:pt x="0" y="1371358"/>
                </a:lnTo>
                <a:close/>
              </a:path>
            </a:pathLst>
          </a:custGeom>
          <a:solidFill>
            <a:srgbClr val="1732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 name="object 9">
            <a:extLst>
              <a:ext uri="{FF2B5EF4-FFF2-40B4-BE49-F238E27FC236}">
                <a16:creationId xmlns:a16="http://schemas.microsoft.com/office/drawing/2014/main" id="{B597F5BC-8A22-45BB-B178-C6B22CECE589}"/>
              </a:ext>
            </a:extLst>
          </p:cNvPr>
          <p:cNvSpPr/>
          <p:nvPr/>
        </p:nvSpPr>
        <p:spPr>
          <a:xfrm>
            <a:off x="735806" y="222210"/>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 name="Title 1">
            <a:extLst>
              <a:ext uri="{FF2B5EF4-FFF2-40B4-BE49-F238E27FC236}">
                <a16:creationId xmlns:a16="http://schemas.microsoft.com/office/drawing/2014/main" id="{80D22B00-594A-40CC-A3C2-3BB5295514D0}"/>
              </a:ext>
            </a:extLst>
          </p:cNvPr>
          <p:cNvSpPr>
            <a:spLocks noGrp="1"/>
          </p:cNvSpPr>
          <p:nvPr>
            <p:ph type="title"/>
          </p:nvPr>
        </p:nvSpPr>
        <p:spPr>
          <a:xfrm>
            <a:off x="735806" y="416844"/>
            <a:ext cx="3102539" cy="730298"/>
          </a:xfrm>
        </p:spPr>
        <p:txBody>
          <a:bodyPr>
            <a:normAutofit/>
          </a:bodyPr>
          <a:lstStyle>
            <a:lvl1pPr>
              <a:defRPr sz="2400">
                <a:solidFill>
                  <a:schemeClr val="bg1"/>
                </a:solidFill>
                <a:latin typeface="Bahnschrift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705773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CCEC9A-4343-4101-8505-16C2609B7515}"/>
              </a:ext>
            </a:extLst>
          </p:cNvPr>
          <p:cNvSpPr>
            <a:spLocks noGrp="1"/>
          </p:cNvSpPr>
          <p:nvPr>
            <p:ph idx="1"/>
          </p:nvPr>
        </p:nvSpPr>
        <p:spPr>
          <a:xfrm>
            <a:off x="838200" y="1825625"/>
            <a:ext cx="6616249" cy="4351338"/>
          </a:xfrm>
        </p:spPr>
        <p:txBody>
          <a:bodyPr/>
          <a:lstStyle>
            <a:lvl1pPr marL="228600" indent="-228600">
              <a:buClr>
                <a:schemeClr val="accent1">
                  <a:lumMod val="75000"/>
                </a:schemeClr>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chemeClr val="accent1">
                  <a:lumMod val="75000"/>
                </a:schemeClr>
              </a:buClr>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Clr>
                <a:schemeClr val="accent1">
                  <a:lumMod val="75000"/>
                </a:schemeClr>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chemeClr val="accent1">
                  <a:lumMod val="75000"/>
                </a:schemeClr>
              </a:buClr>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Clr>
                <a:schemeClr val="accent1">
                  <a:lumMod val="75000"/>
                </a:schemeClr>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1CD52-C1B4-48B9-91AA-DD5D5F2BDE8C}"/>
              </a:ext>
            </a:extLst>
          </p:cNvPr>
          <p:cNvSpPr>
            <a:spLocks noGrp="1"/>
          </p:cNvSpPr>
          <p:nvPr>
            <p:ph type="sldNum" sz="quarter" idx="12"/>
          </p:nvPr>
        </p:nvSpPr>
        <p:spPr>
          <a:xfrm>
            <a:off x="11673685" y="6356350"/>
            <a:ext cx="404208" cy="365125"/>
          </a:xfrm>
        </p:spPr>
        <p:txBody>
          <a:bodyPr/>
          <a:lstStyle/>
          <a:p>
            <a:fld id="{11B27AC3-7E3C-4D52-B961-66C69992049A}" type="slidenum">
              <a:rPr lang="en-US" smtClean="0"/>
              <a:t>‹#›</a:t>
            </a:fld>
            <a:endParaRPr lang="en-US"/>
          </a:p>
        </p:txBody>
      </p:sp>
      <p:sp>
        <p:nvSpPr>
          <p:cNvPr id="5" name="object 9">
            <a:extLst>
              <a:ext uri="{FF2B5EF4-FFF2-40B4-BE49-F238E27FC236}">
                <a16:creationId xmlns:a16="http://schemas.microsoft.com/office/drawing/2014/main" id="{97D587F8-15BE-460F-A10C-1A64648FC2D6}"/>
              </a:ext>
            </a:extLst>
          </p:cNvPr>
          <p:cNvSpPr/>
          <p:nvPr/>
        </p:nvSpPr>
        <p:spPr>
          <a:xfrm>
            <a:off x="7938516" y="2654807"/>
            <a:ext cx="1170940" cy="1358265"/>
          </a:xfrm>
          <a:custGeom>
            <a:avLst/>
            <a:gdLst/>
            <a:ahLst/>
            <a:cxnLst/>
            <a:rect l="l" t="t" r="r" b="b"/>
            <a:pathLst>
              <a:path w="1170940" h="1358264">
                <a:moveTo>
                  <a:pt x="585216" y="0"/>
                </a:moveTo>
                <a:lnTo>
                  <a:pt x="0" y="292607"/>
                </a:lnTo>
                <a:lnTo>
                  <a:pt x="0" y="1065276"/>
                </a:lnTo>
                <a:lnTo>
                  <a:pt x="585216" y="1357883"/>
                </a:lnTo>
                <a:lnTo>
                  <a:pt x="1170432" y="1065276"/>
                </a:lnTo>
                <a:lnTo>
                  <a:pt x="1170432" y="292607"/>
                </a:lnTo>
                <a:lnTo>
                  <a:pt x="585216" y="0"/>
                </a:lnTo>
                <a:close/>
              </a:path>
            </a:pathLst>
          </a:custGeom>
          <a:solidFill>
            <a:srgbClr val="80808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10">
            <a:extLst>
              <a:ext uri="{FF2B5EF4-FFF2-40B4-BE49-F238E27FC236}">
                <a16:creationId xmlns:a16="http://schemas.microsoft.com/office/drawing/2014/main" id="{D5772512-420E-418A-BF91-5C53C3723B44}"/>
              </a:ext>
            </a:extLst>
          </p:cNvPr>
          <p:cNvSpPr/>
          <p:nvPr/>
        </p:nvSpPr>
        <p:spPr>
          <a:xfrm>
            <a:off x="9151621" y="2654807"/>
            <a:ext cx="1170940" cy="1358265"/>
          </a:xfrm>
          <a:custGeom>
            <a:avLst/>
            <a:gdLst/>
            <a:ahLst/>
            <a:cxnLst/>
            <a:rect l="l" t="t" r="r" b="b"/>
            <a:pathLst>
              <a:path w="1170940" h="1358264">
                <a:moveTo>
                  <a:pt x="585216" y="0"/>
                </a:moveTo>
                <a:lnTo>
                  <a:pt x="0" y="292607"/>
                </a:lnTo>
                <a:lnTo>
                  <a:pt x="0" y="1065276"/>
                </a:lnTo>
                <a:lnTo>
                  <a:pt x="585216" y="1357883"/>
                </a:lnTo>
                <a:lnTo>
                  <a:pt x="1170432" y="1065276"/>
                </a:lnTo>
                <a:lnTo>
                  <a:pt x="1170432" y="292607"/>
                </a:lnTo>
                <a:lnTo>
                  <a:pt x="585216" y="0"/>
                </a:lnTo>
                <a:close/>
              </a:path>
            </a:pathLst>
          </a:custGeom>
          <a:solidFill>
            <a:srgbClr val="17326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11">
            <a:extLst>
              <a:ext uri="{FF2B5EF4-FFF2-40B4-BE49-F238E27FC236}">
                <a16:creationId xmlns:a16="http://schemas.microsoft.com/office/drawing/2014/main" id="{6481BBEF-781E-4302-B0EB-815ADADC24E5}"/>
              </a:ext>
            </a:extLst>
          </p:cNvPr>
          <p:cNvSpPr/>
          <p:nvPr/>
        </p:nvSpPr>
        <p:spPr>
          <a:xfrm>
            <a:off x="8545068" y="1557527"/>
            <a:ext cx="1170940" cy="1358265"/>
          </a:xfrm>
          <a:custGeom>
            <a:avLst/>
            <a:gdLst/>
            <a:ahLst/>
            <a:cxnLst/>
            <a:rect l="l" t="t" r="r" b="b"/>
            <a:pathLst>
              <a:path w="1170940" h="1358264">
                <a:moveTo>
                  <a:pt x="585216" y="0"/>
                </a:moveTo>
                <a:lnTo>
                  <a:pt x="0" y="292608"/>
                </a:lnTo>
                <a:lnTo>
                  <a:pt x="0" y="1065276"/>
                </a:lnTo>
                <a:lnTo>
                  <a:pt x="585216" y="1357884"/>
                </a:lnTo>
                <a:lnTo>
                  <a:pt x="1170432" y="1065276"/>
                </a:lnTo>
                <a:lnTo>
                  <a:pt x="1170432" y="292608"/>
                </a:lnTo>
                <a:lnTo>
                  <a:pt x="585216" y="0"/>
                </a:lnTo>
                <a:close/>
              </a:path>
            </a:pathLst>
          </a:custGeom>
          <a:solidFill>
            <a:srgbClr val="A7A8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12">
            <a:extLst>
              <a:ext uri="{FF2B5EF4-FFF2-40B4-BE49-F238E27FC236}">
                <a16:creationId xmlns:a16="http://schemas.microsoft.com/office/drawing/2014/main" id="{D755BF59-0DFD-4DF2-8F9A-116AB5331E98}"/>
              </a:ext>
            </a:extLst>
          </p:cNvPr>
          <p:cNvSpPr/>
          <p:nvPr/>
        </p:nvSpPr>
        <p:spPr>
          <a:xfrm>
            <a:off x="7938516" y="4856988"/>
            <a:ext cx="1170940" cy="1358265"/>
          </a:xfrm>
          <a:custGeom>
            <a:avLst/>
            <a:gdLst/>
            <a:ahLst/>
            <a:cxnLst/>
            <a:rect l="l" t="t" r="r" b="b"/>
            <a:pathLst>
              <a:path w="1170940" h="1358264">
                <a:moveTo>
                  <a:pt x="585216" y="0"/>
                </a:moveTo>
                <a:lnTo>
                  <a:pt x="0" y="292608"/>
                </a:lnTo>
                <a:lnTo>
                  <a:pt x="0" y="1065276"/>
                </a:lnTo>
                <a:lnTo>
                  <a:pt x="585216" y="1357884"/>
                </a:lnTo>
                <a:lnTo>
                  <a:pt x="1170432" y="1065276"/>
                </a:lnTo>
                <a:lnTo>
                  <a:pt x="1170432" y="292608"/>
                </a:lnTo>
                <a:lnTo>
                  <a:pt x="585216" y="0"/>
                </a:lnTo>
                <a:close/>
              </a:path>
            </a:pathLst>
          </a:custGeom>
          <a:solidFill>
            <a:srgbClr val="DADA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3">
            <a:extLst>
              <a:ext uri="{FF2B5EF4-FFF2-40B4-BE49-F238E27FC236}">
                <a16:creationId xmlns:a16="http://schemas.microsoft.com/office/drawing/2014/main" id="{1442023B-68C7-49EF-A63C-0478F66E7C91}"/>
              </a:ext>
            </a:extLst>
          </p:cNvPr>
          <p:cNvSpPr/>
          <p:nvPr/>
        </p:nvSpPr>
        <p:spPr>
          <a:xfrm>
            <a:off x="9152383" y="4857750"/>
            <a:ext cx="1170940" cy="1358265"/>
          </a:xfrm>
          <a:custGeom>
            <a:avLst/>
            <a:gdLst/>
            <a:ahLst/>
            <a:cxnLst/>
            <a:rect l="l" t="t" r="r" b="b"/>
            <a:pathLst>
              <a:path w="1170940" h="1358264">
                <a:moveTo>
                  <a:pt x="585216" y="0"/>
                </a:moveTo>
                <a:lnTo>
                  <a:pt x="0" y="292608"/>
                </a:lnTo>
                <a:lnTo>
                  <a:pt x="0" y="1065276"/>
                </a:lnTo>
                <a:lnTo>
                  <a:pt x="585216" y="1357884"/>
                </a:lnTo>
                <a:lnTo>
                  <a:pt x="1170432" y="1065276"/>
                </a:lnTo>
                <a:lnTo>
                  <a:pt x="1170432" y="292608"/>
                </a:lnTo>
                <a:lnTo>
                  <a:pt x="585216" y="0"/>
                </a:lnTo>
                <a:close/>
              </a:path>
            </a:pathLst>
          </a:custGeom>
          <a:solidFill>
            <a:srgbClr val="C0C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4">
            <a:extLst>
              <a:ext uri="{FF2B5EF4-FFF2-40B4-BE49-F238E27FC236}">
                <a16:creationId xmlns:a16="http://schemas.microsoft.com/office/drawing/2014/main" id="{36587A31-F7AF-4995-81F0-17A1AC630BC0}"/>
              </a:ext>
            </a:extLst>
          </p:cNvPr>
          <p:cNvSpPr/>
          <p:nvPr/>
        </p:nvSpPr>
        <p:spPr>
          <a:xfrm>
            <a:off x="9152381" y="4857750"/>
            <a:ext cx="1170940" cy="1358265"/>
          </a:xfrm>
          <a:custGeom>
            <a:avLst/>
            <a:gdLst/>
            <a:ahLst/>
            <a:cxnLst/>
            <a:rect l="l" t="t" r="r" b="b"/>
            <a:pathLst>
              <a:path w="1170940" h="1358264">
                <a:moveTo>
                  <a:pt x="585216" y="1357884"/>
                </a:moveTo>
                <a:lnTo>
                  <a:pt x="0" y="1065276"/>
                </a:lnTo>
                <a:lnTo>
                  <a:pt x="0" y="292608"/>
                </a:lnTo>
                <a:lnTo>
                  <a:pt x="585216" y="0"/>
                </a:lnTo>
                <a:lnTo>
                  <a:pt x="1170432" y="292608"/>
                </a:lnTo>
                <a:lnTo>
                  <a:pt x="1170432" y="1065276"/>
                </a:lnTo>
                <a:lnTo>
                  <a:pt x="585216" y="1357884"/>
                </a:lnTo>
                <a:close/>
              </a:path>
            </a:pathLst>
          </a:custGeom>
          <a:ln w="25400">
            <a:solidFill>
              <a:srgbClr val="C0C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5">
            <a:extLst>
              <a:ext uri="{FF2B5EF4-FFF2-40B4-BE49-F238E27FC236}">
                <a16:creationId xmlns:a16="http://schemas.microsoft.com/office/drawing/2014/main" id="{C77D7B2D-4063-4F57-887D-3D6DC1F88880}"/>
              </a:ext>
            </a:extLst>
          </p:cNvPr>
          <p:cNvSpPr/>
          <p:nvPr/>
        </p:nvSpPr>
        <p:spPr>
          <a:xfrm>
            <a:off x="8545068" y="3759708"/>
            <a:ext cx="1170940" cy="1358265"/>
          </a:xfrm>
          <a:custGeom>
            <a:avLst/>
            <a:gdLst/>
            <a:ahLst/>
            <a:cxnLst/>
            <a:rect l="l" t="t" r="r" b="b"/>
            <a:pathLst>
              <a:path w="1170940" h="1358264">
                <a:moveTo>
                  <a:pt x="585216" y="0"/>
                </a:moveTo>
                <a:lnTo>
                  <a:pt x="0" y="292607"/>
                </a:lnTo>
                <a:lnTo>
                  <a:pt x="0" y="1065276"/>
                </a:lnTo>
                <a:lnTo>
                  <a:pt x="585216" y="1357883"/>
                </a:lnTo>
                <a:lnTo>
                  <a:pt x="1170432" y="1065276"/>
                </a:lnTo>
                <a:lnTo>
                  <a:pt x="1170432" y="292607"/>
                </a:lnTo>
                <a:lnTo>
                  <a:pt x="585216" y="0"/>
                </a:lnTo>
                <a:close/>
              </a:path>
            </a:pathLst>
          </a:custGeom>
          <a:solidFill>
            <a:srgbClr val="A7A8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6">
            <a:extLst>
              <a:ext uri="{FF2B5EF4-FFF2-40B4-BE49-F238E27FC236}">
                <a16:creationId xmlns:a16="http://schemas.microsoft.com/office/drawing/2014/main" id="{D44296BD-9FEA-4B1C-AED1-426C73BBC2C1}"/>
              </a:ext>
            </a:extLst>
          </p:cNvPr>
          <p:cNvSpPr/>
          <p:nvPr/>
        </p:nvSpPr>
        <p:spPr>
          <a:xfrm>
            <a:off x="9750552" y="1559052"/>
            <a:ext cx="1170940" cy="1358265"/>
          </a:xfrm>
          <a:custGeom>
            <a:avLst/>
            <a:gdLst/>
            <a:ahLst/>
            <a:cxnLst/>
            <a:rect l="l" t="t" r="r" b="b"/>
            <a:pathLst>
              <a:path w="1170940" h="1358264">
                <a:moveTo>
                  <a:pt x="585216" y="0"/>
                </a:moveTo>
                <a:lnTo>
                  <a:pt x="0" y="292608"/>
                </a:lnTo>
                <a:lnTo>
                  <a:pt x="0" y="1065276"/>
                </a:lnTo>
                <a:lnTo>
                  <a:pt x="585216" y="1357884"/>
                </a:lnTo>
                <a:lnTo>
                  <a:pt x="1170432" y="1065276"/>
                </a:lnTo>
                <a:lnTo>
                  <a:pt x="1170432" y="292608"/>
                </a:lnTo>
                <a:lnTo>
                  <a:pt x="585216" y="0"/>
                </a:lnTo>
                <a:close/>
              </a:path>
            </a:pathLst>
          </a:custGeom>
          <a:solidFill>
            <a:srgbClr val="005EA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7">
            <a:extLst>
              <a:ext uri="{FF2B5EF4-FFF2-40B4-BE49-F238E27FC236}">
                <a16:creationId xmlns:a16="http://schemas.microsoft.com/office/drawing/2014/main" id="{BB9A37C8-58D7-452F-A9B2-70F5AC619CE6}"/>
              </a:ext>
            </a:extLst>
          </p:cNvPr>
          <p:cNvSpPr/>
          <p:nvPr/>
        </p:nvSpPr>
        <p:spPr>
          <a:xfrm>
            <a:off x="10963656" y="1559052"/>
            <a:ext cx="1170940" cy="1358265"/>
          </a:xfrm>
          <a:custGeom>
            <a:avLst/>
            <a:gdLst/>
            <a:ahLst/>
            <a:cxnLst/>
            <a:rect l="l" t="t" r="r" b="b"/>
            <a:pathLst>
              <a:path w="1170940" h="1358264">
                <a:moveTo>
                  <a:pt x="585216" y="0"/>
                </a:moveTo>
                <a:lnTo>
                  <a:pt x="0" y="292608"/>
                </a:lnTo>
                <a:lnTo>
                  <a:pt x="0" y="1065276"/>
                </a:lnTo>
                <a:lnTo>
                  <a:pt x="585216" y="1357884"/>
                </a:lnTo>
                <a:lnTo>
                  <a:pt x="1170432" y="1065276"/>
                </a:lnTo>
                <a:lnTo>
                  <a:pt x="1170432" y="292608"/>
                </a:lnTo>
                <a:lnTo>
                  <a:pt x="585216" y="0"/>
                </a:lnTo>
                <a:close/>
              </a:path>
            </a:pathLst>
          </a:custGeom>
          <a:solidFill>
            <a:srgbClr val="C0C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8">
            <a:extLst>
              <a:ext uri="{FF2B5EF4-FFF2-40B4-BE49-F238E27FC236}">
                <a16:creationId xmlns:a16="http://schemas.microsoft.com/office/drawing/2014/main" id="{239AA36B-0BD7-4058-A55D-17F5C237B8B2}"/>
              </a:ext>
            </a:extLst>
          </p:cNvPr>
          <p:cNvSpPr/>
          <p:nvPr/>
        </p:nvSpPr>
        <p:spPr>
          <a:xfrm>
            <a:off x="10357104" y="461772"/>
            <a:ext cx="1170940" cy="1358265"/>
          </a:xfrm>
          <a:custGeom>
            <a:avLst/>
            <a:gdLst/>
            <a:ahLst/>
            <a:cxnLst/>
            <a:rect l="l" t="t" r="r" b="b"/>
            <a:pathLst>
              <a:path w="1170940" h="1358264">
                <a:moveTo>
                  <a:pt x="585216" y="0"/>
                </a:moveTo>
                <a:lnTo>
                  <a:pt x="0" y="292608"/>
                </a:lnTo>
                <a:lnTo>
                  <a:pt x="0" y="1065276"/>
                </a:lnTo>
                <a:lnTo>
                  <a:pt x="585216" y="1357884"/>
                </a:lnTo>
                <a:lnTo>
                  <a:pt x="1170432" y="1065276"/>
                </a:lnTo>
                <a:lnTo>
                  <a:pt x="1170432" y="292608"/>
                </a:lnTo>
                <a:lnTo>
                  <a:pt x="585216" y="0"/>
                </a:lnTo>
                <a:close/>
              </a:path>
            </a:pathLst>
          </a:custGeom>
          <a:solidFill>
            <a:srgbClr val="DADA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9">
            <a:extLst>
              <a:ext uri="{FF2B5EF4-FFF2-40B4-BE49-F238E27FC236}">
                <a16:creationId xmlns:a16="http://schemas.microsoft.com/office/drawing/2014/main" id="{E83105E8-D62E-4290-8FC2-234C905CC82C}"/>
              </a:ext>
            </a:extLst>
          </p:cNvPr>
          <p:cNvSpPr/>
          <p:nvPr/>
        </p:nvSpPr>
        <p:spPr>
          <a:xfrm>
            <a:off x="9750552" y="3761232"/>
            <a:ext cx="1170940" cy="1358265"/>
          </a:xfrm>
          <a:custGeom>
            <a:avLst/>
            <a:gdLst/>
            <a:ahLst/>
            <a:cxnLst/>
            <a:rect l="l" t="t" r="r" b="b"/>
            <a:pathLst>
              <a:path w="1170940" h="1358264">
                <a:moveTo>
                  <a:pt x="585216" y="0"/>
                </a:moveTo>
                <a:lnTo>
                  <a:pt x="0" y="292607"/>
                </a:lnTo>
                <a:lnTo>
                  <a:pt x="0" y="1065276"/>
                </a:lnTo>
                <a:lnTo>
                  <a:pt x="585216" y="1357883"/>
                </a:lnTo>
                <a:lnTo>
                  <a:pt x="1170432" y="1065276"/>
                </a:lnTo>
                <a:lnTo>
                  <a:pt x="1170432" y="292607"/>
                </a:lnTo>
                <a:lnTo>
                  <a:pt x="58521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20">
            <a:extLst>
              <a:ext uri="{FF2B5EF4-FFF2-40B4-BE49-F238E27FC236}">
                <a16:creationId xmlns:a16="http://schemas.microsoft.com/office/drawing/2014/main" id="{06F079BE-BB0D-47D9-B5EF-286E9A3FE88B}"/>
              </a:ext>
            </a:extLst>
          </p:cNvPr>
          <p:cNvSpPr/>
          <p:nvPr/>
        </p:nvSpPr>
        <p:spPr>
          <a:xfrm>
            <a:off x="10963656" y="3761232"/>
            <a:ext cx="1170940" cy="1358265"/>
          </a:xfrm>
          <a:custGeom>
            <a:avLst/>
            <a:gdLst/>
            <a:ahLst/>
            <a:cxnLst/>
            <a:rect l="l" t="t" r="r" b="b"/>
            <a:pathLst>
              <a:path w="1170940" h="1358264">
                <a:moveTo>
                  <a:pt x="585216" y="0"/>
                </a:moveTo>
                <a:lnTo>
                  <a:pt x="0" y="292607"/>
                </a:lnTo>
                <a:lnTo>
                  <a:pt x="0" y="1065276"/>
                </a:lnTo>
                <a:lnTo>
                  <a:pt x="585216" y="1357883"/>
                </a:lnTo>
                <a:lnTo>
                  <a:pt x="1170432" y="1065276"/>
                </a:lnTo>
                <a:lnTo>
                  <a:pt x="1170432" y="292607"/>
                </a:lnTo>
                <a:lnTo>
                  <a:pt x="585216" y="0"/>
                </a:lnTo>
                <a:close/>
              </a:path>
            </a:pathLst>
          </a:custGeom>
          <a:solidFill>
            <a:srgbClr val="A7A8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21">
            <a:extLst>
              <a:ext uri="{FF2B5EF4-FFF2-40B4-BE49-F238E27FC236}">
                <a16:creationId xmlns:a16="http://schemas.microsoft.com/office/drawing/2014/main" id="{9A510125-6ED0-41A2-81C9-F79396690F39}"/>
              </a:ext>
            </a:extLst>
          </p:cNvPr>
          <p:cNvSpPr/>
          <p:nvPr/>
        </p:nvSpPr>
        <p:spPr>
          <a:xfrm>
            <a:off x="10357104" y="2663951"/>
            <a:ext cx="1170940" cy="1358265"/>
          </a:xfrm>
          <a:custGeom>
            <a:avLst/>
            <a:gdLst/>
            <a:ahLst/>
            <a:cxnLst/>
            <a:rect l="l" t="t" r="r" b="b"/>
            <a:pathLst>
              <a:path w="1170940" h="1358264">
                <a:moveTo>
                  <a:pt x="585216" y="0"/>
                </a:moveTo>
                <a:lnTo>
                  <a:pt x="0" y="292608"/>
                </a:lnTo>
                <a:lnTo>
                  <a:pt x="0" y="1065276"/>
                </a:lnTo>
                <a:lnTo>
                  <a:pt x="585216" y="1357884"/>
                </a:lnTo>
                <a:lnTo>
                  <a:pt x="1170432" y="1065276"/>
                </a:lnTo>
                <a:lnTo>
                  <a:pt x="1170432" y="292608"/>
                </a:lnTo>
                <a:lnTo>
                  <a:pt x="585216" y="0"/>
                </a:lnTo>
                <a:close/>
              </a:path>
            </a:pathLst>
          </a:custGeom>
          <a:solidFill>
            <a:srgbClr val="5959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7">
            <a:extLst>
              <a:ext uri="{FF2B5EF4-FFF2-40B4-BE49-F238E27FC236}">
                <a16:creationId xmlns:a16="http://schemas.microsoft.com/office/drawing/2014/main" id="{C3897C3F-AF9C-47C3-8A6E-88B3E1A30F9B}"/>
              </a:ext>
            </a:extLst>
          </p:cNvPr>
          <p:cNvSpPr/>
          <p:nvPr/>
        </p:nvSpPr>
        <p:spPr>
          <a:xfrm>
            <a:off x="469391" y="0"/>
            <a:ext cx="5626609" cy="1371600"/>
          </a:xfrm>
          <a:custGeom>
            <a:avLst/>
            <a:gdLst/>
            <a:ahLst/>
            <a:cxnLst/>
            <a:rect l="l" t="t" r="r" b="b"/>
            <a:pathLst>
              <a:path w="4255135" h="1371600">
                <a:moveTo>
                  <a:pt x="0" y="1371358"/>
                </a:moveTo>
                <a:lnTo>
                  <a:pt x="4254677" y="1371358"/>
                </a:lnTo>
                <a:lnTo>
                  <a:pt x="4254677" y="0"/>
                </a:lnTo>
                <a:lnTo>
                  <a:pt x="0" y="0"/>
                </a:lnTo>
                <a:lnTo>
                  <a:pt x="0" y="1371358"/>
                </a:lnTo>
                <a:close/>
              </a:path>
            </a:pathLst>
          </a:custGeom>
          <a:solidFill>
            <a:srgbClr val="1732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 name="Title 1">
            <a:extLst>
              <a:ext uri="{FF2B5EF4-FFF2-40B4-BE49-F238E27FC236}">
                <a16:creationId xmlns:a16="http://schemas.microsoft.com/office/drawing/2014/main" id="{80D22B00-594A-40CC-A3C2-3BB5295514D0}"/>
              </a:ext>
            </a:extLst>
          </p:cNvPr>
          <p:cNvSpPr>
            <a:spLocks noGrp="1"/>
          </p:cNvSpPr>
          <p:nvPr>
            <p:ph type="title"/>
          </p:nvPr>
        </p:nvSpPr>
        <p:spPr>
          <a:xfrm>
            <a:off x="787142" y="260188"/>
            <a:ext cx="5168062" cy="841697"/>
          </a:xfrm>
        </p:spPr>
        <p:txBody>
          <a:bodyPr>
            <a:normAutofit/>
          </a:bodyPr>
          <a:lstStyle>
            <a:lvl1pPr>
              <a:defRPr sz="2800">
                <a:solidFill>
                  <a:schemeClr val="bg1"/>
                </a:solidFill>
                <a:latin typeface="Bahnschrift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94118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id="{BB8C6791-2309-4AB2-82E7-5CF86B40A494}"/>
              </a:ext>
            </a:extLst>
          </p:cNvPr>
          <p:cNvGrpSpPr>
            <a:grpSpLocks/>
          </p:cNvGrpSpPr>
          <p:nvPr/>
        </p:nvGrpSpPr>
        <p:grpSpPr bwMode="auto">
          <a:xfrm>
            <a:off x="0" y="-15448"/>
            <a:ext cx="12192000" cy="6873448"/>
            <a:chOff x="-1" y="-15447"/>
            <a:chExt cx="12192001" cy="6873448"/>
          </a:xfrm>
        </p:grpSpPr>
        <p:pic>
          <p:nvPicPr>
            <p:cNvPr id="7" name="Picture 6">
              <a:extLst>
                <a:ext uri="{FF2B5EF4-FFF2-40B4-BE49-F238E27FC236}">
                  <a16:creationId xmlns:a16="http://schemas.microsoft.com/office/drawing/2014/main" id="{30C89853-60A1-468A-9A29-632786647DFB}"/>
                </a:ext>
              </a:extLst>
            </p:cNvPr>
            <p:cNvPicPr>
              <a:picLocks noChangeAspect="1"/>
            </p:cNvPicPr>
            <p:nvPr/>
          </p:nvPicPr>
          <p:blipFill rotWithShape="1">
            <a:blip r:embed="rId2" cstate="email">
              <a:alphaModFix amt="41000"/>
              <a:extLst>
                <a:ext uri="{28A0092B-C50C-407E-A947-70E740481C1C}">
                  <a14:useLocalDpi xmlns:a14="http://schemas.microsoft.com/office/drawing/2010/main"/>
                </a:ext>
              </a:extLst>
            </a:blip>
            <a:srcRect/>
            <a:stretch/>
          </p:blipFill>
          <p:spPr>
            <a:xfrm>
              <a:off x="-1" y="9526"/>
              <a:ext cx="12192001" cy="6848475"/>
            </a:xfrm>
            <a:prstGeom prst="rect">
              <a:avLst/>
            </a:prstGeom>
            <a:solidFill>
              <a:schemeClr val="accent1">
                <a:lumMod val="75000"/>
              </a:schemeClr>
            </a:solidFill>
          </p:spPr>
        </p:pic>
        <p:sp>
          <p:nvSpPr>
            <p:cNvPr id="8" name="Rectangle 7">
              <a:extLst>
                <a:ext uri="{FF2B5EF4-FFF2-40B4-BE49-F238E27FC236}">
                  <a16:creationId xmlns:a16="http://schemas.microsoft.com/office/drawing/2014/main" id="{33E6FA8F-37B6-4228-AE6C-DBA150C6238E}"/>
                </a:ext>
              </a:extLst>
            </p:cNvPr>
            <p:cNvSpPr/>
            <p:nvPr/>
          </p:nvSpPr>
          <p:spPr>
            <a:xfrm>
              <a:off x="-1" y="-15447"/>
              <a:ext cx="12192001" cy="6858000"/>
            </a:xfrm>
            <a:prstGeom prst="rect">
              <a:avLst/>
            </a:prstGeom>
            <a:solidFill>
              <a:srgbClr val="1D2C5D">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3" name="Content Placeholder 2">
            <a:extLst>
              <a:ext uri="{FF2B5EF4-FFF2-40B4-BE49-F238E27FC236}">
                <a16:creationId xmlns:a16="http://schemas.microsoft.com/office/drawing/2014/main" id="{0ECCEC9A-4343-4101-8505-16C2609B7515}"/>
              </a:ext>
            </a:extLst>
          </p:cNvPr>
          <p:cNvSpPr>
            <a:spLocks noGrp="1"/>
          </p:cNvSpPr>
          <p:nvPr>
            <p:ph idx="1"/>
          </p:nvPr>
        </p:nvSpPr>
        <p:spPr/>
        <p:txBody>
          <a:bodyPr/>
          <a:lstStyle>
            <a:lvl1pPr marL="228600" indent="-228600">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1CD52-C1B4-48B9-91AA-DD5D5F2BDE8C}"/>
              </a:ext>
            </a:extLst>
          </p:cNvPr>
          <p:cNvSpPr>
            <a:spLocks noGrp="1"/>
          </p:cNvSpPr>
          <p:nvPr>
            <p:ph type="sldNum" sz="quarter" idx="12"/>
          </p:nvPr>
        </p:nvSpPr>
        <p:spPr>
          <a:xfrm>
            <a:off x="11673685" y="6356350"/>
            <a:ext cx="404208" cy="365125"/>
          </a:xfrm>
        </p:spPr>
        <p:txBody>
          <a:bodyPr/>
          <a:lstStyle/>
          <a:p>
            <a:fld id="{11B27AC3-7E3C-4D52-B961-66C69992049A}" type="slidenum">
              <a:rPr lang="en-US" smtClean="0"/>
              <a:t>‹#›</a:t>
            </a:fld>
            <a:endParaRPr lang="en-US"/>
          </a:p>
        </p:txBody>
      </p:sp>
      <p:sp>
        <p:nvSpPr>
          <p:cNvPr id="9" name="object 5">
            <a:extLst>
              <a:ext uri="{FF2B5EF4-FFF2-40B4-BE49-F238E27FC236}">
                <a16:creationId xmlns:a16="http://schemas.microsoft.com/office/drawing/2014/main" id="{E1E0F35B-E834-4699-86FE-42E3EF5D040E}"/>
              </a:ext>
            </a:extLst>
          </p:cNvPr>
          <p:cNvSpPr>
            <a:spLocks/>
          </p:cNvSpPr>
          <p:nvPr/>
        </p:nvSpPr>
        <p:spPr bwMode="auto">
          <a:xfrm>
            <a:off x="469900" y="0"/>
            <a:ext cx="7727950" cy="1057275"/>
          </a:xfrm>
          <a:custGeom>
            <a:avLst/>
            <a:gdLst>
              <a:gd name="T0" fmla="*/ 0 w 7607934"/>
              <a:gd name="T1" fmla="*/ 1050062 h 1057910"/>
              <a:gd name="T2" fmla="*/ 7967426 w 7607934"/>
              <a:gd name="T3" fmla="*/ 1050062 h 1057910"/>
              <a:gd name="T4" fmla="*/ 7967426 w 7607934"/>
              <a:gd name="T5" fmla="*/ 0 h 1057910"/>
              <a:gd name="T6" fmla="*/ 0 w 7607934"/>
              <a:gd name="T7" fmla="*/ 0 h 1057910"/>
              <a:gd name="T8" fmla="*/ 0 w 7607934"/>
              <a:gd name="T9" fmla="*/ 1050062 h 1057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07934" h="1057910">
                <a:moveTo>
                  <a:pt x="0" y="1057655"/>
                </a:moveTo>
                <a:lnTo>
                  <a:pt x="7607808" y="1057655"/>
                </a:lnTo>
                <a:lnTo>
                  <a:pt x="7607808" y="0"/>
                </a:lnTo>
                <a:lnTo>
                  <a:pt x="0" y="0"/>
                </a:lnTo>
                <a:lnTo>
                  <a:pt x="0" y="1057655"/>
                </a:lnTo>
                <a:close/>
              </a:path>
            </a:pathLst>
          </a:custGeom>
          <a:solidFill>
            <a:srgbClr val="E6172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Title 1">
            <a:extLst>
              <a:ext uri="{FF2B5EF4-FFF2-40B4-BE49-F238E27FC236}">
                <a16:creationId xmlns:a16="http://schemas.microsoft.com/office/drawing/2014/main" id="{80D22B00-594A-40CC-A3C2-3BB5295514D0}"/>
              </a:ext>
            </a:extLst>
          </p:cNvPr>
          <p:cNvSpPr>
            <a:spLocks noGrp="1"/>
          </p:cNvSpPr>
          <p:nvPr>
            <p:ph type="title"/>
          </p:nvPr>
        </p:nvSpPr>
        <p:spPr>
          <a:xfrm>
            <a:off x="838200" y="116041"/>
            <a:ext cx="7089694" cy="779793"/>
          </a:xfrm>
        </p:spPr>
        <p:txBody>
          <a:bodyPr>
            <a:normAutofit/>
          </a:bodyPr>
          <a:lstStyle>
            <a:lvl1pPr>
              <a:defRPr sz="3600">
                <a:solidFill>
                  <a:schemeClr val="bg1"/>
                </a:solidFill>
                <a:latin typeface="Bahnschrift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022936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2B00-594A-40CC-A3C2-3BB5295514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CEC9A-4343-4101-8505-16C2609B75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1CD52-C1B4-48B9-91AA-DD5D5F2BDE8C}"/>
              </a:ext>
            </a:extLst>
          </p:cNvPr>
          <p:cNvSpPr>
            <a:spLocks noGrp="1"/>
          </p:cNvSpPr>
          <p:nvPr>
            <p:ph type="sldNum" sz="quarter" idx="12"/>
          </p:nvPr>
        </p:nvSpPr>
        <p:spPr>
          <a:xfrm>
            <a:off x="11673685" y="6356350"/>
            <a:ext cx="404208" cy="365125"/>
          </a:xfrm>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7385672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24C449-C335-4A7F-AA93-8B40BE6035D8}"/>
              </a:ext>
            </a:extLst>
          </p:cNvPr>
          <p:cNvSpPr/>
          <p:nvPr/>
        </p:nvSpPr>
        <p:spPr>
          <a:xfrm>
            <a:off x="7839556" y="0"/>
            <a:ext cx="43524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8535947" y="1709738"/>
            <a:ext cx="3442764" cy="2852737"/>
          </a:xfrm>
          <a:noFill/>
        </p:spPr>
        <p:txBody>
          <a:bodyPr anchor="b">
            <a:normAutofit/>
          </a:bodyPr>
          <a:lstStyle>
            <a:lvl1pPr>
              <a:defRPr sz="3200">
                <a:solidFill>
                  <a:schemeClr val="bg1"/>
                </a:solidFill>
                <a:latin typeface="Bahnschrift Light"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a:xfrm>
            <a:off x="11571569" y="6337783"/>
            <a:ext cx="432058" cy="365125"/>
          </a:xfrm>
        </p:spPr>
        <p:txBody>
          <a:bodyPr/>
          <a:lstStyle/>
          <a:p>
            <a:fld id="{11B27AC3-7E3C-4D52-B961-66C69992049A}" type="slidenum">
              <a:rPr lang="en-US" smtClean="0"/>
              <a:t>‹#›</a:t>
            </a:fld>
            <a:endParaRPr lang="en-US"/>
          </a:p>
        </p:txBody>
      </p:sp>
      <p:sp>
        <p:nvSpPr>
          <p:cNvPr id="8" name="object 3">
            <a:extLst>
              <a:ext uri="{FF2B5EF4-FFF2-40B4-BE49-F238E27FC236}">
                <a16:creationId xmlns:a16="http://schemas.microsoft.com/office/drawing/2014/main" id="{02EC5E66-F51B-424A-B323-CF7E49218559}"/>
              </a:ext>
            </a:extLst>
          </p:cNvPr>
          <p:cNvSpPr/>
          <p:nvPr/>
        </p:nvSpPr>
        <p:spPr>
          <a:xfrm>
            <a:off x="0" y="0"/>
            <a:ext cx="7839556"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2E5E97E7-ED02-4632-AC98-E5C16452E6E7}"/>
              </a:ext>
            </a:extLst>
          </p:cNvPr>
          <p:cNvSpPr/>
          <p:nvPr/>
        </p:nvSpPr>
        <p:spPr>
          <a:xfrm>
            <a:off x="11075090" y="1391765"/>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34227726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EF00F0-571E-413A-811B-93D4D72D71B0}"/>
              </a:ext>
            </a:extLst>
          </p:cNvPr>
          <p:cNvSpPr/>
          <p:nvPr/>
        </p:nvSpPr>
        <p:spPr>
          <a:xfrm>
            <a:off x="0" y="0"/>
            <a:ext cx="43524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761400" y="1663322"/>
            <a:ext cx="2932507" cy="2852737"/>
          </a:xfrm>
        </p:spPr>
        <p:txBody>
          <a:bodyPr anchor="b">
            <a:normAutofit/>
          </a:bodyPr>
          <a:lstStyle>
            <a:lvl1pPr>
              <a:defRPr sz="36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a:xfrm>
            <a:off x="11608702" y="6365633"/>
            <a:ext cx="436699" cy="365125"/>
          </a:xfrm>
        </p:spPr>
        <p:txBody>
          <a:bodyPr/>
          <a:lstStyle/>
          <a:p>
            <a:fld id="{11B27AC3-7E3C-4D52-B961-66C69992049A}" type="slidenum">
              <a:rPr lang="en-US" smtClean="0"/>
              <a:t>‹#›</a:t>
            </a:fld>
            <a:endParaRPr lang="en-US"/>
          </a:p>
        </p:txBody>
      </p:sp>
      <p:sp>
        <p:nvSpPr>
          <p:cNvPr id="8" name="object 2">
            <a:extLst>
              <a:ext uri="{FF2B5EF4-FFF2-40B4-BE49-F238E27FC236}">
                <a16:creationId xmlns:a16="http://schemas.microsoft.com/office/drawing/2014/main" id="{E49EAFF2-3897-4221-A2B3-8F36C1C56009}"/>
              </a:ext>
            </a:extLst>
          </p:cNvPr>
          <p:cNvSpPr/>
          <p:nvPr/>
        </p:nvSpPr>
        <p:spPr>
          <a:xfrm>
            <a:off x="4352444" y="0"/>
            <a:ext cx="7839556"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599B86FF-FC6F-4E96-AEAF-61C5B76AAD24}"/>
              </a:ext>
            </a:extLst>
          </p:cNvPr>
          <p:cNvSpPr/>
          <p:nvPr/>
        </p:nvSpPr>
        <p:spPr>
          <a:xfrm>
            <a:off x="761400" y="1238591"/>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2275333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p:txBody>
          <a:bodyPr/>
          <a:lstStyle/>
          <a:p>
            <a:fld id="{11B27AC3-7E3C-4D52-B961-66C69992049A}" type="slidenum">
              <a:rPr lang="en-US" smtClean="0"/>
              <a:t>‹#›</a:t>
            </a:fld>
            <a:endParaRPr lang="en-US"/>
          </a:p>
        </p:txBody>
      </p:sp>
      <p:sp>
        <p:nvSpPr>
          <p:cNvPr id="7" name="object 3">
            <a:extLst>
              <a:ext uri="{FF2B5EF4-FFF2-40B4-BE49-F238E27FC236}">
                <a16:creationId xmlns:a16="http://schemas.microsoft.com/office/drawing/2014/main" id="{B354D688-5256-4A75-B02D-FF4578FAB7C0}"/>
              </a:ext>
            </a:extLst>
          </p:cNvPr>
          <p:cNvSpPr/>
          <p:nvPr/>
        </p:nvSpPr>
        <p:spPr>
          <a:xfrm>
            <a:off x="0" y="335279"/>
            <a:ext cx="4428743" cy="652271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1DF59E49-8B61-4A6E-B57B-1CC29DFD9E41}"/>
              </a:ext>
            </a:extLst>
          </p:cNvPr>
          <p:cNvSpPr/>
          <p:nvPr/>
        </p:nvSpPr>
        <p:spPr>
          <a:xfrm>
            <a:off x="0" y="0"/>
            <a:ext cx="4429125" cy="2523490"/>
          </a:xfrm>
          <a:custGeom>
            <a:avLst/>
            <a:gdLst/>
            <a:ahLst/>
            <a:cxnLst/>
            <a:rect l="l" t="t" r="r" b="b"/>
            <a:pathLst>
              <a:path w="4429125" h="2523490">
                <a:moveTo>
                  <a:pt x="0" y="2523464"/>
                </a:moveTo>
                <a:lnTo>
                  <a:pt x="4428540" y="2523464"/>
                </a:lnTo>
                <a:lnTo>
                  <a:pt x="4428540" y="0"/>
                </a:lnTo>
                <a:lnTo>
                  <a:pt x="0" y="0"/>
                </a:lnTo>
                <a:lnTo>
                  <a:pt x="0" y="2523464"/>
                </a:lnTo>
                <a:close/>
              </a:path>
            </a:pathLst>
          </a:custGeom>
          <a:solidFill>
            <a:srgbClr val="E6172B"/>
          </a:solidFill>
        </p:spPr>
        <p:txBody>
          <a:bodyPr wrap="square" lIns="0" tIns="0" rIns="0" bIns="0" rtlCol="0"/>
          <a:lstStyle/>
          <a:p>
            <a:endParaRPr>
              <a:latin typeface="Bahnschrift Light" panose="020B0502040204020203" pitchFamily="34" charset="0"/>
            </a:endParaRPr>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311989" y="707146"/>
            <a:ext cx="3443086" cy="1103086"/>
          </a:xfrm>
        </p:spPr>
        <p:txBody>
          <a:bodyPr anchor="b">
            <a:normAutofit/>
          </a:bodyPr>
          <a:lstStyle>
            <a:lvl1pPr>
              <a:defRPr sz="3600">
                <a:solidFill>
                  <a:schemeClr val="bg1"/>
                </a:solidFill>
              </a:defRPr>
            </a:lvl1pPr>
          </a:lstStyle>
          <a:p>
            <a:r>
              <a:rPr lang="en-US"/>
              <a:t>Click to edit Master title style</a:t>
            </a:r>
          </a:p>
        </p:txBody>
      </p:sp>
      <p:sp>
        <p:nvSpPr>
          <p:cNvPr id="10" name="object 9">
            <a:extLst>
              <a:ext uri="{FF2B5EF4-FFF2-40B4-BE49-F238E27FC236}">
                <a16:creationId xmlns:a16="http://schemas.microsoft.com/office/drawing/2014/main" id="{A867196A-AFF6-4B4D-8EA9-30BD1562EB9C}"/>
              </a:ext>
            </a:extLst>
          </p:cNvPr>
          <p:cNvSpPr/>
          <p:nvPr/>
        </p:nvSpPr>
        <p:spPr>
          <a:xfrm>
            <a:off x="4735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
        <p:nvSpPr>
          <p:cNvPr id="11" name="Content Placeholder 2">
            <a:extLst>
              <a:ext uri="{FF2B5EF4-FFF2-40B4-BE49-F238E27FC236}">
                <a16:creationId xmlns:a16="http://schemas.microsoft.com/office/drawing/2014/main" id="{C025D51A-66A3-4218-91F6-FD85ECEB5EB9}"/>
              </a:ext>
            </a:extLst>
          </p:cNvPr>
          <p:cNvSpPr>
            <a:spLocks noGrp="1"/>
          </p:cNvSpPr>
          <p:nvPr>
            <p:ph idx="1"/>
          </p:nvPr>
        </p:nvSpPr>
        <p:spPr>
          <a:xfrm>
            <a:off x="4785514" y="1072215"/>
            <a:ext cx="6568285" cy="5104748"/>
          </a:xfrm>
        </p:spPr>
        <p:txBody>
          <a:bodyPr/>
          <a:lstStyle>
            <a:lvl1pPr marL="228600" indent="-228600">
              <a:buClr>
                <a:schemeClr val="accent1">
                  <a:lumMod val="75000"/>
                </a:schemeClr>
              </a:buClr>
              <a:buFont typeface="Wingdings" panose="05000000000000000000" pitchFamily="2" charset="2"/>
              <a:buChar char="§"/>
              <a:defRPr b="1">
                <a:solidFill>
                  <a:schemeClr val="accent1">
                    <a:lumMod val="75000"/>
                  </a:schemeClr>
                </a:solidFill>
                <a:latin typeface="Bahnschrift Light" panose="020B0502040204020203" pitchFamily="34" charset="0"/>
              </a:defRPr>
            </a:lvl1pPr>
            <a:lvl2pPr marL="685800" indent="-228600">
              <a:buClr>
                <a:schemeClr val="accent1">
                  <a:lumMod val="75000"/>
                </a:schemeClr>
              </a:buClr>
              <a:buFont typeface="Wingdings" panose="05000000000000000000" pitchFamily="2" charset="2"/>
              <a:buChar char="§"/>
              <a:defRPr/>
            </a:lvl2pPr>
            <a:lvl3pPr marL="1143000" indent="-228600">
              <a:buClr>
                <a:schemeClr val="accent1">
                  <a:lumMod val="75000"/>
                </a:schemeClr>
              </a:buClr>
              <a:buFont typeface="Wingdings" panose="05000000000000000000" pitchFamily="2" charset="2"/>
              <a:buChar char="§"/>
              <a:defRPr/>
            </a:lvl3pPr>
            <a:lvl4pPr marL="1600200" indent="-228600">
              <a:buClr>
                <a:schemeClr val="accent1">
                  <a:lumMod val="75000"/>
                </a:schemeClr>
              </a:buClr>
              <a:buFont typeface="Wingdings" panose="05000000000000000000" pitchFamily="2" charset="2"/>
              <a:buChar char="§"/>
              <a:defRPr/>
            </a:lvl4pPr>
            <a:lvl5pPr marL="2057400" indent="-228600">
              <a:buClr>
                <a:schemeClr val="accent1">
                  <a:lumMod val="75000"/>
                </a:schemeClr>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970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1BD79B4D-74B1-4BFE-8FC6-BEF4BEBAA259}"/>
              </a:ext>
            </a:extLst>
          </p:cNvPr>
          <p:cNvSpPr/>
          <p:nvPr/>
        </p:nvSpPr>
        <p:spPr>
          <a:xfrm>
            <a:off x="0" y="68"/>
            <a:ext cx="4429125" cy="68575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p:txBody>
          <a:bodyPr/>
          <a:lstStyle/>
          <a:p>
            <a:fld id="{11B27AC3-7E3C-4D52-B961-66C69992049A}" type="slidenum">
              <a:rPr lang="en-US" smtClean="0"/>
              <a:t>‹#›</a:t>
            </a:fld>
            <a:endParaRPr lang="en-US"/>
          </a:p>
        </p:txBody>
      </p:sp>
      <p:sp>
        <p:nvSpPr>
          <p:cNvPr id="8" name="object 5">
            <a:extLst>
              <a:ext uri="{FF2B5EF4-FFF2-40B4-BE49-F238E27FC236}">
                <a16:creationId xmlns:a16="http://schemas.microsoft.com/office/drawing/2014/main" id="{1DF59E49-8B61-4A6E-B57B-1CC29DFD9E41}"/>
              </a:ext>
            </a:extLst>
          </p:cNvPr>
          <p:cNvSpPr/>
          <p:nvPr/>
        </p:nvSpPr>
        <p:spPr>
          <a:xfrm>
            <a:off x="0" y="0"/>
            <a:ext cx="4429125" cy="2523490"/>
          </a:xfrm>
          <a:custGeom>
            <a:avLst/>
            <a:gdLst/>
            <a:ahLst/>
            <a:cxnLst/>
            <a:rect l="l" t="t" r="r" b="b"/>
            <a:pathLst>
              <a:path w="4429125" h="2523490">
                <a:moveTo>
                  <a:pt x="0" y="2523464"/>
                </a:moveTo>
                <a:lnTo>
                  <a:pt x="4428540" y="2523464"/>
                </a:lnTo>
                <a:lnTo>
                  <a:pt x="4428540" y="0"/>
                </a:lnTo>
                <a:lnTo>
                  <a:pt x="0" y="0"/>
                </a:lnTo>
                <a:lnTo>
                  <a:pt x="0" y="2523464"/>
                </a:lnTo>
                <a:close/>
              </a:path>
            </a:pathLst>
          </a:custGeom>
          <a:solidFill>
            <a:schemeClr val="tx1"/>
          </a:solidFill>
        </p:spPr>
        <p:txBody>
          <a:bodyPr wrap="square" lIns="0" tIns="0" rIns="0" bIns="0" rtlCol="0"/>
          <a:lstStyle/>
          <a:p>
            <a:endParaRPr>
              <a:latin typeface="Bahnschrift Light" panose="020B0502040204020203" pitchFamily="34" charset="0"/>
            </a:endParaRPr>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311989" y="1083118"/>
            <a:ext cx="3443086" cy="1103086"/>
          </a:xfrm>
        </p:spPr>
        <p:txBody>
          <a:bodyPr anchor="b">
            <a:normAutofit/>
          </a:bodyPr>
          <a:lstStyle>
            <a:lvl1pPr>
              <a:defRPr sz="3600">
                <a:solidFill>
                  <a:schemeClr val="bg1"/>
                </a:solidFill>
                <a:latin typeface="Bahnschrift Light" panose="020B0502040204020203" pitchFamily="34" charset="0"/>
              </a:defRPr>
            </a:lvl1pPr>
          </a:lstStyle>
          <a:p>
            <a:r>
              <a:rPr lang="en-US"/>
              <a:t>Click to edit Master title style</a:t>
            </a:r>
          </a:p>
        </p:txBody>
      </p:sp>
      <p:sp>
        <p:nvSpPr>
          <p:cNvPr id="10" name="object 9">
            <a:extLst>
              <a:ext uri="{FF2B5EF4-FFF2-40B4-BE49-F238E27FC236}">
                <a16:creationId xmlns:a16="http://schemas.microsoft.com/office/drawing/2014/main" id="{A867196A-AFF6-4B4D-8EA9-30BD1562EB9C}"/>
              </a:ext>
            </a:extLst>
          </p:cNvPr>
          <p:cNvSpPr/>
          <p:nvPr/>
        </p:nvSpPr>
        <p:spPr>
          <a:xfrm>
            <a:off x="4735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
        <p:nvSpPr>
          <p:cNvPr id="11" name="Content Placeholder 2">
            <a:extLst>
              <a:ext uri="{FF2B5EF4-FFF2-40B4-BE49-F238E27FC236}">
                <a16:creationId xmlns:a16="http://schemas.microsoft.com/office/drawing/2014/main" id="{C025D51A-66A3-4218-91F6-FD85ECEB5EB9}"/>
              </a:ext>
            </a:extLst>
          </p:cNvPr>
          <p:cNvSpPr>
            <a:spLocks noGrp="1"/>
          </p:cNvSpPr>
          <p:nvPr>
            <p:ph idx="1"/>
          </p:nvPr>
        </p:nvSpPr>
        <p:spPr>
          <a:xfrm>
            <a:off x="4785514" y="1072215"/>
            <a:ext cx="6568285" cy="5104748"/>
          </a:xfrm>
        </p:spPr>
        <p:txBody>
          <a:bodyPr/>
          <a:lstStyle>
            <a:lvl1pPr marL="228600" indent="-228600">
              <a:buClr>
                <a:schemeClr val="accent1">
                  <a:lumMod val="75000"/>
                </a:schemeClr>
              </a:buClr>
              <a:buFont typeface="Wingdings" panose="05000000000000000000" pitchFamily="2" charset="2"/>
              <a:buChar char="§"/>
              <a:defRPr b="1">
                <a:solidFill>
                  <a:schemeClr val="accent1">
                    <a:lumMod val="75000"/>
                  </a:schemeClr>
                </a:solidFill>
                <a:latin typeface="Bahnschrift Light" panose="020B0502040204020203" pitchFamily="34" charset="0"/>
              </a:defRPr>
            </a:lvl1pPr>
            <a:lvl2pPr marL="685800" indent="-228600">
              <a:buClr>
                <a:schemeClr val="accent1">
                  <a:lumMod val="75000"/>
                </a:schemeClr>
              </a:buClr>
              <a:buFont typeface="Wingdings" panose="05000000000000000000" pitchFamily="2" charset="2"/>
              <a:buChar char="§"/>
              <a:defRPr/>
            </a:lvl2pPr>
            <a:lvl3pPr marL="1143000" indent="-228600">
              <a:buClr>
                <a:schemeClr val="accent1">
                  <a:lumMod val="75000"/>
                </a:schemeClr>
              </a:buClr>
              <a:buFont typeface="Wingdings" panose="05000000000000000000" pitchFamily="2" charset="2"/>
              <a:buChar char="§"/>
              <a:defRPr/>
            </a:lvl3pPr>
            <a:lvl4pPr marL="1600200" indent="-228600">
              <a:buClr>
                <a:schemeClr val="accent1">
                  <a:lumMod val="75000"/>
                </a:schemeClr>
              </a:buClr>
              <a:buFont typeface="Wingdings" panose="05000000000000000000" pitchFamily="2" charset="2"/>
              <a:buChar char="§"/>
              <a:defRPr/>
            </a:lvl4pPr>
            <a:lvl5pPr marL="2057400" indent="-228600">
              <a:buClr>
                <a:schemeClr val="accent1">
                  <a:lumMod val="75000"/>
                </a:schemeClr>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8685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p:txBody>
          <a:bodyPr/>
          <a:lstStyle/>
          <a:p>
            <a:fld id="{11B27AC3-7E3C-4D52-B961-66C69992049A}" type="slidenum">
              <a:rPr lang="en-US" smtClean="0"/>
              <a:t>‹#›</a:t>
            </a:fld>
            <a:endParaRPr lang="en-US"/>
          </a:p>
        </p:txBody>
      </p:sp>
      <p:sp>
        <p:nvSpPr>
          <p:cNvPr id="8" name="object 5">
            <a:extLst>
              <a:ext uri="{FF2B5EF4-FFF2-40B4-BE49-F238E27FC236}">
                <a16:creationId xmlns:a16="http://schemas.microsoft.com/office/drawing/2014/main" id="{1DF59E49-8B61-4A6E-B57B-1CC29DFD9E41}"/>
              </a:ext>
            </a:extLst>
          </p:cNvPr>
          <p:cNvSpPr/>
          <p:nvPr/>
        </p:nvSpPr>
        <p:spPr>
          <a:xfrm>
            <a:off x="0" y="0"/>
            <a:ext cx="4429125" cy="2523490"/>
          </a:xfrm>
          <a:custGeom>
            <a:avLst/>
            <a:gdLst/>
            <a:ahLst/>
            <a:cxnLst/>
            <a:rect l="l" t="t" r="r" b="b"/>
            <a:pathLst>
              <a:path w="4429125" h="2523490">
                <a:moveTo>
                  <a:pt x="0" y="2523464"/>
                </a:moveTo>
                <a:lnTo>
                  <a:pt x="4428540" y="2523464"/>
                </a:lnTo>
                <a:lnTo>
                  <a:pt x="4428540" y="0"/>
                </a:lnTo>
                <a:lnTo>
                  <a:pt x="0" y="0"/>
                </a:lnTo>
                <a:lnTo>
                  <a:pt x="0" y="2523464"/>
                </a:lnTo>
                <a:close/>
              </a:path>
            </a:pathLst>
          </a:custGeom>
          <a:solidFill>
            <a:schemeClr val="tx1"/>
          </a:solidFill>
        </p:spPr>
        <p:txBody>
          <a:bodyPr wrap="square" lIns="0" tIns="0" rIns="0" bIns="0" rtlCol="0"/>
          <a:lstStyle/>
          <a:p>
            <a:endParaRPr>
              <a:latin typeface="Bahnschrift Light" panose="020B0502040204020203" pitchFamily="34" charset="0"/>
            </a:endParaRPr>
          </a:p>
        </p:txBody>
      </p:sp>
      <p:sp>
        <p:nvSpPr>
          <p:cNvPr id="10" name="object 9">
            <a:extLst>
              <a:ext uri="{FF2B5EF4-FFF2-40B4-BE49-F238E27FC236}">
                <a16:creationId xmlns:a16="http://schemas.microsoft.com/office/drawing/2014/main" id="{A867196A-AFF6-4B4D-8EA9-30BD1562EB9C}"/>
              </a:ext>
            </a:extLst>
          </p:cNvPr>
          <p:cNvSpPr/>
          <p:nvPr/>
        </p:nvSpPr>
        <p:spPr>
          <a:xfrm>
            <a:off x="4735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
        <p:nvSpPr>
          <p:cNvPr id="11" name="Content Placeholder 2">
            <a:extLst>
              <a:ext uri="{FF2B5EF4-FFF2-40B4-BE49-F238E27FC236}">
                <a16:creationId xmlns:a16="http://schemas.microsoft.com/office/drawing/2014/main" id="{C025D51A-66A3-4218-91F6-FD85ECEB5EB9}"/>
              </a:ext>
            </a:extLst>
          </p:cNvPr>
          <p:cNvSpPr>
            <a:spLocks noGrp="1"/>
          </p:cNvSpPr>
          <p:nvPr>
            <p:ph idx="1"/>
          </p:nvPr>
        </p:nvSpPr>
        <p:spPr>
          <a:xfrm>
            <a:off x="5569949" y="1062931"/>
            <a:ext cx="5658526" cy="5104748"/>
          </a:xfrm>
        </p:spPr>
        <p:txBody>
          <a:bodyPr/>
          <a:lstStyle>
            <a:lvl1pPr marL="228600" indent="-228600">
              <a:buClr>
                <a:srgbClr val="133855"/>
              </a:buClr>
              <a:buFont typeface="Wingdings" panose="05000000000000000000" pitchFamily="2" charset="2"/>
              <a:buChar char="§"/>
              <a:defRPr b="1">
                <a:solidFill>
                  <a:srgbClr val="133855"/>
                </a:solidFill>
                <a:latin typeface="Bahnschrift Light" panose="020B0502040204020203" pitchFamily="34" charset="0"/>
              </a:defRPr>
            </a:lvl1pPr>
            <a:lvl2pPr marL="685800" indent="-228600">
              <a:buClr>
                <a:srgbClr val="133855"/>
              </a:buClr>
              <a:buFont typeface="Wingdings" panose="05000000000000000000" pitchFamily="2" charset="2"/>
              <a:buChar char="§"/>
              <a:defRPr>
                <a:solidFill>
                  <a:srgbClr val="133855"/>
                </a:solidFill>
              </a:defRPr>
            </a:lvl2pPr>
            <a:lvl3pPr marL="1143000" indent="-228600">
              <a:buClr>
                <a:srgbClr val="133855"/>
              </a:buClr>
              <a:buFont typeface="Wingdings" panose="05000000000000000000" pitchFamily="2" charset="2"/>
              <a:buChar char="§"/>
              <a:defRPr>
                <a:solidFill>
                  <a:srgbClr val="133855"/>
                </a:solidFill>
              </a:defRPr>
            </a:lvl3pPr>
            <a:lvl4pPr marL="1600200" indent="-228600">
              <a:buClr>
                <a:srgbClr val="133855"/>
              </a:buClr>
              <a:buFont typeface="Wingdings" panose="05000000000000000000" pitchFamily="2" charset="2"/>
              <a:buChar char="§"/>
              <a:defRPr>
                <a:solidFill>
                  <a:srgbClr val="133855"/>
                </a:solidFill>
              </a:defRPr>
            </a:lvl4pPr>
            <a:lvl5pPr marL="2057400" indent="-228600">
              <a:buClr>
                <a:srgbClr val="133855"/>
              </a:buClr>
              <a:buFont typeface="Wingdings" panose="05000000000000000000" pitchFamily="2" charset="2"/>
              <a:buChar char="§"/>
              <a:defRPr>
                <a:solidFill>
                  <a:srgbClr val="133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3">
            <a:extLst>
              <a:ext uri="{FF2B5EF4-FFF2-40B4-BE49-F238E27FC236}">
                <a16:creationId xmlns:a16="http://schemas.microsoft.com/office/drawing/2014/main" id="{027013E0-4393-4029-B5BE-22D4B061FA64}"/>
              </a:ext>
            </a:extLst>
          </p:cNvPr>
          <p:cNvSpPr/>
          <p:nvPr/>
        </p:nvSpPr>
        <p:spPr>
          <a:xfrm>
            <a:off x="0" y="0"/>
            <a:ext cx="4927092"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
            <a:extLst>
              <a:ext uri="{FF2B5EF4-FFF2-40B4-BE49-F238E27FC236}">
                <a16:creationId xmlns:a16="http://schemas.microsoft.com/office/drawing/2014/main" id="{48F7AFB6-397F-439E-A47D-B0D3A8FA6113}"/>
              </a:ext>
            </a:extLst>
          </p:cNvPr>
          <p:cNvSpPr/>
          <p:nvPr/>
        </p:nvSpPr>
        <p:spPr>
          <a:xfrm>
            <a:off x="469391" y="0"/>
            <a:ext cx="4457700" cy="1371600"/>
          </a:xfrm>
          <a:custGeom>
            <a:avLst/>
            <a:gdLst/>
            <a:ahLst/>
            <a:cxnLst/>
            <a:rect l="l" t="t" r="r" b="b"/>
            <a:pathLst>
              <a:path w="4457700" h="1371600">
                <a:moveTo>
                  <a:pt x="0" y="1371358"/>
                </a:moveTo>
                <a:lnTo>
                  <a:pt x="4457357" y="1371358"/>
                </a:lnTo>
                <a:lnTo>
                  <a:pt x="4457357" y="0"/>
                </a:lnTo>
                <a:lnTo>
                  <a:pt x="0" y="0"/>
                </a:lnTo>
                <a:lnTo>
                  <a:pt x="0" y="1371358"/>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6">
            <a:extLst>
              <a:ext uri="{FF2B5EF4-FFF2-40B4-BE49-F238E27FC236}">
                <a16:creationId xmlns:a16="http://schemas.microsoft.com/office/drawing/2014/main" id="{75275C8C-4BF6-4A9C-B6DD-83B451D3AD1C}"/>
              </a:ext>
            </a:extLst>
          </p:cNvPr>
          <p:cNvSpPr/>
          <p:nvPr/>
        </p:nvSpPr>
        <p:spPr>
          <a:xfrm>
            <a:off x="768296" y="175794"/>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646188" y="426442"/>
            <a:ext cx="3935098" cy="715389"/>
          </a:xfrm>
        </p:spPr>
        <p:txBody>
          <a:bodyPr anchor="b">
            <a:normAutofit/>
          </a:bodyPr>
          <a:lstStyle>
            <a:lvl1pPr>
              <a:defRPr sz="2400">
                <a:solidFill>
                  <a:schemeClr val="bg1"/>
                </a:solidFill>
                <a:latin typeface="Bahnschrift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997042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20DBA5-154F-4F73-9654-17D43522F4CF}"/>
              </a:ext>
            </a:extLst>
          </p:cNvPr>
          <p:cNvSpPr/>
          <p:nvPr/>
        </p:nvSpPr>
        <p:spPr>
          <a:xfrm>
            <a:off x="10801060" y="0"/>
            <a:ext cx="138304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3">
            <a:extLst>
              <a:ext uri="{FF2B5EF4-FFF2-40B4-BE49-F238E27FC236}">
                <a16:creationId xmlns:a16="http://schemas.microsoft.com/office/drawing/2014/main" id="{E54EC50E-3CCB-446B-AD38-3194C7BC7BF1}"/>
              </a:ext>
            </a:extLst>
          </p:cNvPr>
          <p:cNvSpPr/>
          <p:nvPr/>
        </p:nvSpPr>
        <p:spPr>
          <a:xfrm>
            <a:off x="0" y="0"/>
            <a:ext cx="1080106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a:xfrm>
            <a:off x="10763926" y="6356350"/>
            <a:ext cx="589873" cy="365125"/>
          </a:xfrm>
        </p:spPr>
        <p:txBody>
          <a:bodyPr/>
          <a:lstStyle/>
          <a:p>
            <a:fld id="{11B27AC3-7E3C-4D52-B961-66C69992049A}" type="slidenum">
              <a:rPr lang="en-US" smtClean="0"/>
              <a:t>‹#›</a:t>
            </a:fld>
            <a:endParaRPr lang="en-US"/>
          </a:p>
        </p:txBody>
      </p:sp>
      <p:sp>
        <p:nvSpPr>
          <p:cNvPr id="15" name="object 7">
            <a:extLst>
              <a:ext uri="{FF2B5EF4-FFF2-40B4-BE49-F238E27FC236}">
                <a16:creationId xmlns:a16="http://schemas.microsoft.com/office/drawing/2014/main" id="{6ACBA046-062D-4BAE-93DE-145F69275EED}"/>
              </a:ext>
            </a:extLst>
          </p:cNvPr>
          <p:cNvSpPr/>
          <p:nvPr/>
        </p:nvSpPr>
        <p:spPr>
          <a:xfrm>
            <a:off x="7124507" y="1502114"/>
            <a:ext cx="4648200" cy="3363595"/>
          </a:xfrm>
          <a:custGeom>
            <a:avLst/>
            <a:gdLst/>
            <a:ahLst/>
            <a:cxnLst/>
            <a:rect l="l" t="t" r="r" b="b"/>
            <a:pathLst>
              <a:path w="4648200" h="3363595">
                <a:moveTo>
                  <a:pt x="0" y="0"/>
                </a:moveTo>
                <a:lnTo>
                  <a:pt x="4648073" y="0"/>
                </a:lnTo>
                <a:lnTo>
                  <a:pt x="4648073" y="3363137"/>
                </a:lnTo>
                <a:lnTo>
                  <a:pt x="0" y="3363137"/>
                </a:lnTo>
                <a:lnTo>
                  <a:pt x="0" y="0"/>
                </a:lnTo>
                <a:close/>
              </a:path>
            </a:pathLst>
          </a:custGeom>
          <a:solidFill>
            <a:srgbClr val="17326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7549829" y="2789083"/>
            <a:ext cx="3935098" cy="715389"/>
          </a:xfrm>
        </p:spPr>
        <p:txBody>
          <a:bodyPr anchor="b">
            <a:normAutofit/>
          </a:bodyPr>
          <a:lstStyle>
            <a:lvl1pPr>
              <a:defRPr sz="2400">
                <a:solidFill>
                  <a:schemeClr val="bg1"/>
                </a:solidFill>
                <a:latin typeface="Bahnschrift Light" panose="020B0502040204020203" pitchFamily="34" charset="0"/>
              </a:defRPr>
            </a:lvl1pPr>
          </a:lstStyle>
          <a:p>
            <a:r>
              <a:rPr lang="en-US"/>
              <a:t>Click to edit Master title style</a:t>
            </a:r>
          </a:p>
        </p:txBody>
      </p:sp>
      <p:sp>
        <p:nvSpPr>
          <p:cNvPr id="16" name="object 6">
            <a:extLst>
              <a:ext uri="{FF2B5EF4-FFF2-40B4-BE49-F238E27FC236}">
                <a16:creationId xmlns:a16="http://schemas.microsoft.com/office/drawing/2014/main" id="{12540321-4909-4762-B811-F375D4EC7A46}"/>
              </a:ext>
            </a:extLst>
          </p:cNvPr>
          <p:cNvSpPr/>
          <p:nvPr/>
        </p:nvSpPr>
        <p:spPr>
          <a:xfrm>
            <a:off x="7549829" y="1978848"/>
            <a:ext cx="842644" cy="80645"/>
          </a:xfrm>
          <a:custGeom>
            <a:avLst/>
            <a:gdLst/>
            <a:ahLst/>
            <a:cxnLst/>
            <a:rect l="l" t="t" r="r" b="b"/>
            <a:pathLst>
              <a:path w="842645" h="80644">
                <a:moveTo>
                  <a:pt x="0" y="0"/>
                </a:moveTo>
                <a:lnTo>
                  <a:pt x="842264" y="0"/>
                </a:lnTo>
                <a:lnTo>
                  <a:pt x="842264" y="80263"/>
                </a:lnTo>
                <a:lnTo>
                  <a:pt x="0" y="80263"/>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0545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50" b="0" i="0">
                <a:solidFill>
                  <a:schemeClr val="bg1"/>
                </a:solidFill>
                <a:latin typeface="Arial"/>
                <a:cs typeface="Arial"/>
              </a:defRPr>
            </a:lvl1pPr>
          </a:lstStyle>
          <a:p>
            <a:pPr marL="190500">
              <a:lnSpc>
                <a:spcPct val="100000"/>
              </a:lnSpc>
              <a:spcBef>
                <a:spcPts val="225"/>
              </a:spcBef>
            </a:pPr>
            <a:r>
              <a:rPr spc="-5"/>
              <a:t>CARES </a:t>
            </a:r>
            <a:r>
              <a:rPr spc="-35"/>
              <a:t>ACT:</a:t>
            </a:r>
            <a:r>
              <a:rPr spc="-105"/>
              <a:t> </a:t>
            </a:r>
            <a:r>
              <a:rPr b="1">
                <a:latin typeface="Arial Black"/>
                <a:cs typeface="Arial Black"/>
              </a:rPr>
              <a:t>$500M</a:t>
            </a:r>
          </a:p>
          <a:p>
            <a:pPr marL="12065" marR="5080" algn="ctr">
              <a:lnSpc>
                <a:spcPct val="100000"/>
              </a:lnSpc>
              <a:spcBef>
                <a:spcPts val="1055"/>
              </a:spcBef>
            </a:pPr>
            <a:r>
              <a:rPr sz="1000">
                <a:latin typeface="Arial Narrow"/>
                <a:cs typeface="Arial Narrow"/>
              </a:rPr>
              <a:t>Emergency </a:t>
            </a:r>
            <a:r>
              <a:rPr sz="1000" spc="-5">
                <a:latin typeface="Arial Narrow"/>
                <a:cs typeface="Arial Narrow"/>
              </a:rPr>
              <a:t>funding supports</a:t>
            </a:r>
            <a:r>
              <a:rPr sz="1000" spc="-90">
                <a:latin typeface="Arial Narrow"/>
                <a:cs typeface="Arial Narrow"/>
              </a:rPr>
              <a:t> </a:t>
            </a:r>
            <a:r>
              <a:rPr sz="1000" spc="-5">
                <a:latin typeface="Arial Narrow"/>
                <a:cs typeface="Arial Narrow"/>
              </a:rPr>
              <a:t>innovating  and connecting systems and data  sources that are coming in new </a:t>
            </a:r>
            <a:r>
              <a:rPr sz="1000">
                <a:latin typeface="Arial Narrow"/>
                <a:cs typeface="Arial Narrow"/>
              </a:rPr>
              <a:t>ways,  </a:t>
            </a:r>
            <a:r>
              <a:rPr sz="1000" spc="-5">
                <a:latin typeface="Arial Narrow"/>
                <a:cs typeface="Arial Narrow"/>
              </a:rPr>
              <a:t>including improving infrastructure to  enable data linking, sharing, analysis,  and visualization across</a:t>
            </a:r>
            <a:r>
              <a:rPr sz="1000" spc="-30">
                <a:latin typeface="Arial Narrow"/>
                <a:cs typeface="Arial Narrow"/>
              </a:rPr>
              <a:t> </a:t>
            </a:r>
            <a:r>
              <a:rPr sz="1000">
                <a:latin typeface="Arial Narrow"/>
                <a:cs typeface="Arial Narrow"/>
              </a:rPr>
              <a:t>CDC.</a:t>
            </a:r>
          </a:p>
        </p:txBody>
      </p:sp>
      <p:sp>
        <p:nvSpPr>
          <p:cNvPr id="6" name="Holder 6"/>
          <p:cNvSpPr>
            <a:spLocks noGrp="1"/>
          </p:cNvSpPr>
          <p:nvPr>
            <p:ph type="dt" sz="half" idx="6"/>
          </p:nvPr>
        </p:nvSpPr>
        <p:spPr/>
        <p:txBody>
          <a:bodyPr lIns="0" tIns="0" rIns="0" bIns="0"/>
          <a:lstStyle>
            <a:lvl1pPr>
              <a:defRPr sz="1250" b="0" i="0">
                <a:solidFill>
                  <a:schemeClr val="bg1"/>
                </a:solidFill>
                <a:latin typeface="Arial"/>
                <a:cs typeface="Arial"/>
              </a:defRPr>
            </a:lvl1pPr>
          </a:lstStyle>
          <a:p>
            <a:pPr marL="215265">
              <a:lnSpc>
                <a:spcPct val="100000"/>
              </a:lnSpc>
              <a:spcBef>
                <a:spcPts val="225"/>
              </a:spcBef>
            </a:pPr>
            <a:r>
              <a:rPr spc="25"/>
              <a:t>CARES: </a:t>
            </a:r>
            <a:r>
              <a:rPr spc="0"/>
              <a:t>STLT</a:t>
            </a:r>
            <a:r>
              <a:rPr spc="-30"/>
              <a:t> </a:t>
            </a:r>
            <a:r>
              <a:rPr b="1" spc="0">
                <a:latin typeface="Arial Black"/>
                <a:cs typeface="Arial Black"/>
              </a:rPr>
              <a:t>$200M*</a:t>
            </a:r>
          </a:p>
          <a:p>
            <a:pPr marL="12700" marR="5080" indent="-635" algn="ctr">
              <a:lnSpc>
                <a:spcPct val="100000"/>
              </a:lnSpc>
              <a:spcBef>
                <a:spcPts val="1115"/>
              </a:spcBef>
            </a:pPr>
            <a:r>
              <a:rPr sz="1000">
                <a:latin typeface="Arial Narrow"/>
                <a:cs typeface="Arial Narrow"/>
              </a:rPr>
              <a:t>Support </a:t>
            </a:r>
            <a:r>
              <a:rPr sz="1000" spc="-5">
                <a:latin typeface="Arial Narrow"/>
                <a:cs typeface="Arial Narrow"/>
              </a:rPr>
              <a:t>to state and local public health  jurisdictions to advance foundational data  modernization activities and accelerate  improvements to the </a:t>
            </a:r>
            <a:r>
              <a:rPr sz="1000">
                <a:latin typeface="Arial Narrow"/>
                <a:cs typeface="Arial Narrow"/>
              </a:rPr>
              <a:t>National </a:t>
            </a:r>
            <a:r>
              <a:rPr sz="1000" spc="-10">
                <a:latin typeface="Arial Narrow"/>
                <a:cs typeface="Arial Narrow"/>
              </a:rPr>
              <a:t>Vital </a:t>
            </a:r>
            <a:r>
              <a:rPr sz="1000">
                <a:latin typeface="Arial Narrow"/>
                <a:cs typeface="Arial Narrow"/>
              </a:rPr>
              <a:t>Statistics  System </a:t>
            </a:r>
            <a:r>
              <a:rPr sz="1000" spc="-5">
                <a:latin typeface="Arial Narrow"/>
                <a:cs typeface="Arial Narrow"/>
              </a:rPr>
              <a:t>and electronic case </a:t>
            </a:r>
            <a:r>
              <a:rPr sz="1000">
                <a:latin typeface="Arial Narrow"/>
                <a:cs typeface="Arial Narrow"/>
              </a:rPr>
              <a:t>reporting</a:t>
            </a:r>
            <a:r>
              <a:rPr sz="1000" spc="-85">
                <a:latin typeface="Arial Narrow"/>
                <a:cs typeface="Arial Narrow"/>
              </a:rPr>
              <a:t> </a:t>
            </a:r>
            <a:r>
              <a:rPr sz="1000">
                <a:latin typeface="Arial Narrow"/>
                <a:cs typeface="Arial Narrow"/>
              </a:rPr>
              <a:t>(eCR).</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5657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8" name="Picture 7" descr="A picture containing sitting, table, standing&#10;&#10;Description automatically generated">
            <a:extLst>
              <a:ext uri="{FF2B5EF4-FFF2-40B4-BE49-F238E27FC236}">
                <a16:creationId xmlns:a16="http://schemas.microsoft.com/office/drawing/2014/main" id="{C2A415F8-09E3-4047-A844-9670F387EA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933537"/>
          </a:xfrm>
          <a:prstGeom prst="rect">
            <a:avLst/>
          </a:prstGeom>
        </p:spPr>
      </p:pic>
      <p:sp>
        <p:nvSpPr>
          <p:cNvPr id="7" name="Rectangle 6">
            <a:extLst>
              <a:ext uri="{FF2B5EF4-FFF2-40B4-BE49-F238E27FC236}">
                <a16:creationId xmlns:a16="http://schemas.microsoft.com/office/drawing/2014/main" id="{7A0ED53B-2AA4-4DAA-B8E5-403165738A1B}"/>
              </a:ext>
            </a:extLst>
          </p:cNvPr>
          <p:cNvSpPr/>
          <p:nvPr/>
        </p:nvSpPr>
        <p:spPr>
          <a:xfrm>
            <a:off x="383433" y="334777"/>
            <a:ext cx="4066063" cy="3224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548711" y="960816"/>
            <a:ext cx="3735508" cy="1972692"/>
          </a:xfrm>
        </p:spPr>
        <p:txBody>
          <a:bodyPr anchor="b">
            <a:normAutofit/>
          </a:bodyPr>
          <a:lstStyle>
            <a:lvl1pPr>
              <a:defRPr sz="36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a:xfrm>
            <a:off x="11450886" y="6309933"/>
            <a:ext cx="538815" cy="365125"/>
          </a:xfrm>
        </p:spPr>
        <p:txBody>
          <a:bodyPr/>
          <a:lstStyle/>
          <a:p>
            <a:fld id="{11B27AC3-7E3C-4D52-B961-66C69992049A}" type="slidenum">
              <a:rPr lang="en-US" smtClean="0"/>
              <a:t>‹#›</a:t>
            </a:fld>
            <a:endParaRPr lang="en-US"/>
          </a:p>
        </p:txBody>
      </p:sp>
      <p:pic>
        <p:nvPicPr>
          <p:cNvPr id="9" name="Picture 8" descr="A picture containing drawing&#10;&#10;Description automatically generated">
            <a:extLst>
              <a:ext uri="{FF2B5EF4-FFF2-40B4-BE49-F238E27FC236}">
                <a16:creationId xmlns:a16="http://schemas.microsoft.com/office/drawing/2014/main" id="{69999B4C-575A-41FF-BE1C-2595D23B02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64345" y="5827013"/>
            <a:ext cx="1425164" cy="783338"/>
          </a:xfrm>
          <a:prstGeom prst="rect">
            <a:avLst/>
          </a:prstGeom>
        </p:spPr>
      </p:pic>
    </p:spTree>
    <p:extLst>
      <p:ext uri="{BB962C8B-B14F-4D97-AF65-F5344CB8AC3E}">
        <p14:creationId xmlns:p14="http://schemas.microsoft.com/office/powerpoint/2010/main" val="38606501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40A375-96A7-494D-AC05-95FCD0D48C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A454D3-9DFB-4B11-BC91-9F902D2462B9}"/>
              </a:ext>
            </a:extLst>
          </p:cNvPr>
          <p:cNvSpPr>
            <a:spLocks noGrp="1"/>
          </p:cNvSpPr>
          <p:nvPr>
            <p:ph type="dt" sz="half" idx="10"/>
          </p:nvPr>
        </p:nvSpPr>
        <p:spPr/>
        <p:txBody>
          <a:bodyPr/>
          <a:lstStyle/>
          <a:p>
            <a:fld id="{1579ED42-A09B-BB40-9A31-290A8DE02480}" type="datetime1">
              <a:rPr lang="en-US" smtClean="0"/>
              <a:t>6/16/2022</a:t>
            </a:fld>
            <a:endParaRPr lang="en-US"/>
          </a:p>
        </p:txBody>
      </p:sp>
      <p:sp>
        <p:nvSpPr>
          <p:cNvPr id="5" name="Footer Placeholder 4">
            <a:extLst>
              <a:ext uri="{FF2B5EF4-FFF2-40B4-BE49-F238E27FC236}">
                <a16:creationId xmlns:a16="http://schemas.microsoft.com/office/drawing/2014/main" id="{28B5D2A5-26D7-40C9-A8E0-951A6389CD09}"/>
              </a:ext>
            </a:extLst>
          </p:cNvPr>
          <p:cNvSpPr>
            <a:spLocks noGrp="1"/>
          </p:cNvSpPr>
          <p:nvPr>
            <p:ph type="ftr" sz="quarter" idx="11"/>
          </p:nvPr>
        </p:nvSpPr>
        <p:spPr/>
        <p:txBody>
          <a:bodyPr/>
          <a:lstStyle/>
          <a:p>
            <a:r>
              <a:rPr lang="en-US"/>
              <a:t>Pre-Decisional, Not for Distribution</a:t>
            </a: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24382654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C5D1-FD7B-4773-8715-7794B31B5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659BC-E0CE-4B1C-9F59-D2A5C54E4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65CA6B-32C9-43A5-B15B-960566A6FE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4CF5B-29E0-4A6D-9FFB-4ABA86058D0F}"/>
              </a:ext>
            </a:extLst>
          </p:cNvPr>
          <p:cNvSpPr>
            <a:spLocks noGrp="1"/>
          </p:cNvSpPr>
          <p:nvPr>
            <p:ph type="dt" sz="half" idx="10"/>
          </p:nvPr>
        </p:nvSpPr>
        <p:spPr/>
        <p:txBody>
          <a:bodyPr/>
          <a:lstStyle/>
          <a:p>
            <a:fld id="{1AB04C2B-78F7-A345-A9E0-353858ED3E7C}" type="datetime1">
              <a:rPr lang="en-US" smtClean="0"/>
              <a:t>6/16/2022</a:t>
            </a:fld>
            <a:endParaRPr lang="en-US"/>
          </a:p>
        </p:txBody>
      </p:sp>
      <p:sp>
        <p:nvSpPr>
          <p:cNvPr id="6" name="Footer Placeholder 5">
            <a:extLst>
              <a:ext uri="{FF2B5EF4-FFF2-40B4-BE49-F238E27FC236}">
                <a16:creationId xmlns:a16="http://schemas.microsoft.com/office/drawing/2014/main" id="{51E838BE-AAD7-416D-A9C2-41D8BEF2991E}"/>
              </a:ext>
            </a:extLst>
          </p:cNvPr>
          <p:cNvSpPr>
            <a:spLocks noGrp="1"/>
          </p:cNvSpPr>
          <p:nvPr>
            <p:ph type="ftr" sz="quarter" idx="11"/>
          </p:nvPr>
        </p:nvSpPr>
        <p:spPr/>
        <p:txBody>
          <a:bodyPr/>
          <a:lstStyle/>
          <a:p>
            <a:r>
              <a:rPr lang="en-US"/>
              <a:t>Pre-Decisional, Not for Distribution</a:t>
            </a:r>
          </a:p>
        </p:txBody>
      </p:sp>
      <p:sp>
        <p:nvSpPr>
          <p:cNvPr id="7" name="Slide Number Placeholder 6">
            <a:extLst>
              <a:ext uri="{FF2B5EF4-FFF2-40B4-BE49-F238E27FC236}">
                <a16:creationId xmlns:a16="http://schemas.microsoft.com/office/drawing/2014/main" id="{167E5F12-CEB0-40C5-A802-E28ADDB80457}"/>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37005848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E08B-EF60-42FA-A692-B544C0A015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23F6F2-AE31-42B4-85FD-AC659FB9D0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5A8B4-9B78-4E89-854C-8DF749E93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A60982-FD4D-445A-89C1-A34A41683D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60717-DD8B-4CA9-95F6-C0E821297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503111-E895-4010-925B-E8E28D29EBE4}"/>
              </a:ext>
            </a:extLst>
          </p:cNvPr>
          <p:cNvSpPr>
            <a:spLocks noGrp="1"/>
          </p:cNvSpPr>
          <p:nvPr>
            <p:ph type="dt" sz="half" idx="10"/>
          </p:nvPr>
        </p:nvSpPr>
        <p:spPr/>
        <p:txBody>
          <a:bodyPr/>
          <a:lstStyle/>
          <a:p>
            <a:fld id="{D27917AB-BA64-564E-A16B-31AAC5F59C4A}" type="datetime1">
              <a:rPr lang="en-US" smtClean="0"/>
              <a:t>6/16/2022</a:t>
            </a:fld>
            <a:endParaRPr lang="en-US"/>
          </a:p>
        </p:txBody>
      </p:sp>
      <p:sp>
        <p:nvSpPr>
          <p:cNvPr id="8" name="Footer Placeholder 7">
            <a:extLst>
              <a:ext uri="{FF2B5EF4-FFF2-40B4-BE49-F238E27FC236}">
                <a16:creationId xmlns:a16="http://schemas.microsoft.com/office/drawing/2014/main" id="{74A10A8B-B2B0-42A6-B614-28B045B23E3C}"/>
              </a:ext>
            </a:extLst>
          </p:cNvPr>
          <p:cNvSpPr>
            <a:spLocks noGrp="1"/>
          </p:cNvSpPr>
          <p:nvPr>
            <p:ph type="ftr" sz="quarter" idx="11"/>
          </p:nvPr>
        </p:nvSpPr>
        <p:spPr/>
        <p:txBody>
          <a:bodyPr/>
          <a:lstStyle/>
          <a:p>
            <a:r>
              <a:rPr lang="en-US"/>
              <a:t>Pre-Decisional, Not for Distribution</a:t>
            </a:r>
          </a:p>
        </p:txBody>
      </p:sp>
      <p:sp>
        <p:nvSpPr>
          <p:cNvPr id="9" name="Slide Number Placeholder 8">
            <a:extLst>
              <a:ext uri="{FF2B5EF4-FFF2-40B4-BE49-F238E27FC236}">
                <a16:creationId xmlns:a16="http://schemas.microsoft.com/office/drawing/2014/main" id="{1E0949D1-BF87-4643-9502-757FFB756D70}"/>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17320800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544D-A22A-4C1F-BBD2-08E1174245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AA89ED-7D93-4EDF-963F-A3F185D05238}"/>
              </a:ext>
            </a:extLst>
          </p:cNvPr>
          <p:cNvSpPr>
            <a:spLocks noGrp="1"/>
          </p:cNvSpPr>
          <p:nvPr>
            <p:ph type="dt" sz="half" idx="10"/>
          </p:nvPr>
        </p:nvSpPr>
        <p:spPr/>
        <p:txBody>
          <a:bodyPr/>
          <a:lstStyle/>
          <a:p>
            <a:fld id="{82C2C4E0-40C9-4343-B462-C35416637135}" type="datetime1">
              <a:rPr lang="en-US" smtClean="0"/>
              <a:t>6/16/2022</a:t>
            </a:fld>
            <a:endParaRPr lang="en-US"/>
          </a:p>
        </p:txBody>
      </p:sp>
      <p:sp>
        <p:nvSpPr>
          <p:cNvPr id="4" name="Footer Placeholder 3">
            <a:extLst>
              <a:ext uri="{FF2B5EF4-FFF2-40B4-BE49-F238E27FC236}">
                <a16:creationId xmlns:a16="http://schemas.microsoft.com/office/drawing/2014/main" id="{E5368AAF-1F67-4F8C-9E64-F095C9F5A25B}"/>
              </a:ext>
            </a:extLst>
          </p:cNvPr>
          <p:cNvSpPr>
            <a:spLocks noGrp="1"/>
          </p:cNvSpPr>
          <p:nvPr>
            <p:ph type="ftr" sz="quarter" idx="11"/>
          </p:nvPr>
        </p:nvSpPr>
        <p:spPr/>
        <p:txBody>
          <a:bodyPr/>
          <a:lstStyle/>
          <a:p>
            <a:r>
              <a:rPr lang="en-US"/>
              <a:t>Pre-Decisional, Not for Distribution</a:t>
            </a:r>
          </a:p>
        </p:txBody>
      </p:sp>
      <p:sp>
        <p:nvSpPr>
          <p:cNvPr id="5" name="Slide Number Placeholder 4">
            <a:extLst>
              <a:ext uri="{FF2B5EF4-FFF2-40B4-BE49-F238E27FC236}">
                <a16:creationId xmlns:a16="http://schemas.microsoft.com/office/drawing/2014/main" id="{A93359A6-EA38-4DDF-8019-C42EF1A1A6F6}"/>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31266022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icture containing sitting, table, standing&#10;&#10;Description automatically generated">
            <a:extLst>
              <a:ext uri="{FF2B5EF4-FFF2-40B4-BE49-F238E27FC236}">
                <a16:creationId xmlns:a16="http://schemas.microsoft.com/office/drawing/2014/main" id="{11DCBB3F-3FA3-4E9E-8BF2-AA0BD4D6D1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933537"/>
          </a:xfrm>
          <a:prstGeom prst="rect">
            <a:avLst/>
          </a:prstGeom>
        </p:spPr>
      </p:pic>
      <p:sp>
        <p:nvSpPr>
          <p:cNvPr id="4" name="Slide Number Placeholder 3">
            <a:extLst>
              <a:ext uri="{FF2B5EF4-FFF2-40B4-BE49-F238E27FC236}">
                <a16:creationId xmlns:a16="http://schemas.microsoft.com/office/drawing/2014/main" id="{C58E7AA1-C922-4167-9CF3-8B5551526FB5}"/>
              </a:ext>
            </a:extLst>
          </p:cNvPr>
          <p:cNvSpPr>
            <a:spLocks noGrp="1"/>
          </p:cNvSpPr>
          <p:nvPr>
            <p:ph type="sldNum" sz="quarter" idx="12"/>
          </p:nvPr>
        </p:nvSpPr>
        <p:spPr>
          <a:xfrm>
            <a:off x="11279147" y="6328500"/>
            <a:ext cx="733763" cy="365125"/>
          </a:xfrm>
        </p:spPr>
        <p:txBody>
          <a:bodyPr/>
          <a:lstStyle/>
          <a:p>
            <a:fld id="{11B27AC3-7E3C-4D52-B961-66C69992049A}" type="slidenum">
              <a:rPr lang="en-US" smtClean="0"/>
              <a:t>‹#›</a:t>
            </a:fld>
            <a:endParaRPr lang="en-US"/>
          </a:p>
        </p:txBody>
      </p:sp>
      <p:pic>
        <p:nvPicPr>
          <p:cNvPr id="5" name="Picture 4" descr="A picture containing drawing&#10;&#10;Description automatically generated">
            <a:extLst>
              <a:ext uri="{FF2B5EF4-FFF2-40B4-BE49-F238E27FC236}">
                <a16:creationId xmlns:a16="http://schemas.microsoft.com/office/drawing/2014/main" id="{B3FD8996-6617-4A12-8E62-D376F97851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87553" y="5910287"/>
            <a:ext cx="1425164" cy="783338"/>
          </a:xfrm>
          <a:prstGeom prst="rect">
            <a:avLst/>
          </a:prstGeom>
        </p:spPr>
      </p:pic>
    </p:spTree>
    <p:extLst>
      <p:ext uri="{BB962C8B-B14F-4D97-AF65-F5344CB8AC3E}">
        <p14:creationId xmlns:p14="http://schemas.microsoft.com/office/powerpoint/2010/main" val="3906146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92A8C8-7B6F-40D8-B0A9-6E96620E69B5}"/>
              </a:ext>
            </a:extLst>
          </p:cNvPr>
          <p:cNvSpPr>
            <a:spLocks noGrp="1"/>
          </p:cNvSpPr>
          <p:nvPr>
            <p:ph type="dt" sz="half" idx="10"/>
          </p:nvPr>
        </p:nvSpPr>
        <p:spPr/>
        <p:txBody>
          <a:bodyPr/>
          <a:lstStyle/>
          <a:p>
            <a:fld id="{A44F015B-4A88-EC44-98C7-64AE45A68093}" type="datetime1">
              <a:rPr lang="en-US" smtClean="0"/>
              <a:t>6/16/2022</a:t>
            </a:fld>
            <a:endParaRPr lang="en-US"/>
          </a:p>
        </p:txBody>
      </p:sp>
      <p:sp>
        <p:nvSpPr>
          <p:cNvPr id="3" name="Footer Placeholder 2">
            <a:extLst>
              <a:ext uri="{FF2B5EF4-FFF2-40B4-BE49-F238E27FC236}">
                <a16:creationId xmlns:a16="http://schemas.microsoft.com/office/drawing/2014/main" id="{7F918D3C-3B72-4E1C-B321-3ED096E8AFFE}"/>
              </a:ext>
            </a:extLst>
          </p:cNvPr>
          <p:cNvSpPr>
            <a:spLocks noGrp="1"/>
          </p:cNvSpPr>
          <p:nvPr>
            <p:ph type="ftr" sz="quarter" idx="11"/>
          </p:nvPr>
        </p:nvSpPr>
        <p:spPr/>
        <p:txBody>
          <a:bodyPr/>
          <a:lstStyle/>
          <a:p>
            <a:r>
              <a:rPr lang="en-US"/>
              <a:t>Pre-Decisional, Not for Distribution</a:t>
            </a:r>
          </a:p>
        </p:txBody>
      </p:sp>
      <p:sp>
        <p:nvSpPr>
          <p:cNvPr id="4" name="Slide Number Placeholder 3">
            <a:extLst>
              <a:ext uri="{FF2B5EF4-FFF2-40B4-BE49-F238E27FC236}">
                <a16:creationId xmlns:a16="http://schemas.microsoft.com/office/drawing/2014/main" id="{C58E7AA1-C922-4167-9CF3-8B5551526FB5}"/>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21149336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2D20-D066-43F9-A073-1E36681BB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33443-8468-4C89-82E4-461B8B0ED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AD2BE2-E079-4A92-B691-681B65305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1EF08-D245-4BE4-854E-ADA0B5405BF2}"/>
              </a:ext>
            </a:extLst>
          </p:cNvPr>
          <p:cNvSpPr>
            <a:spLocks noGrp="1"/>
          </p:cNvSpPr>
          <p:nvPr>
            <p:ph type="dt" sz="half" idx="10"/>
          </p:nvPr>
        </p:nvSpPr>
        <p:spPr/>
        <p:txBody>
          <a:bodyPr/>
          <a:lstStyle/>
          <a:p>
            <a:fld id="{C1802294-CB42-FD4E-A4A0-1744049F25F3}" type="datetime1">
              <a:rPr lang="en-US" smtClean="0"/>
              <a:t>6/16/2022</a:t>
            </a:fld>
            <a:endParaRPr lang="en-US"/>
          </a:p>
        </p:txBody>
      </p:sp>
      <p:sp>
        <p:nvSpPr>
          <p:cNvPr id="6" name="Footer Placeholder 5">
            <a:extLst>
              <a:ext uri="{FF2B5EF4-FFF2-40B4-BE49-F238E27FC236}">
                <a16:creationId xmlns:a16="http://schemas.microsoft.com/office/drawing/2014/main" id="{673B1729-D58E-4E27-B624-31958B38BFAA}"/>
              </a:ext>
            </a:extLst>
          </p:cNvPr>
          <p:cNvSpPr>
            <a:spLocks noGrp="1"/>
          </p:cNvSpPr>
          <p:nvPr>
            <p:ph type="ftr" sz="quarter" idx="11"/>
          </p:nvPr>
        </p:nvSpPr>
        <p:spPr/>
        <p:txBody>
          <a:bodyPr/>
          <a:lstStyle/>
          <a:p>
            <a:r>
              <a:rPr lang="en-US"/>
              <a:t>Pre-Decisional, Not for Distribution</a:t>
            </a:r>
          </a:p>
        </p:txBody>
      </p:sp>
      <p:sp>
        <p:nvSpPr>
          <p:cNvPr id="7" name="Slide Number Placeholder 6">
            <a:extLst>
              <a:ext uri="{FF2B5EF4-FFF2-40B4-BE49-F238E27FC236}">
                <a16:creationId xmlns:a16="http://schemas.microsoft.com/office/drawing/2014/main" id="{D1F841F5-F72F-4066-8245-66746CF9F015}"/>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37146842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2B88-4D7C-4BC8-87D3-8F3327E46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26C9A-5565-4F1A-B886-EF2FAD150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8A9983D-07A4-43A5-AD82-FB1481062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1BC8B-73E7-4E73-BBBF-0F61D1BFE06B}"/>
              </a:ext>
            </a:extLst>
          </p:cNvPr>
          <p:cNvSpPr>
            <a:spLocks noGrp="1"/>
          </p:cNvSpPr>
          <p:nvPr>
            <p:ph type="dt" sz="half" idx="10"/>
          </p:nvPr>
        </p:nvSpPr>
        <p:spPr/>
        <p:txBody>
          <a:bodyPr/>
          <a:lstStyle/>
          <a:p>
            <a:fld id="{9E3A92F3-7895-9B47-A99A-26077F9EB410}" type="datetime1">
              <a:rPr lang="en-US" smtClean="0"/>
              <a:t>6/16/2022</a:t>
            </a:fld>
            <a:endParaRPr lang="en-US"/>
          </a:p>
        </p:txBody>
      </p:sp>
      <p:sp>
        <p:nvSpPr>
          <p:cNvPr id="6" name="Footer Placeholder 5">
            <a:extLst>
              <a:ext uri="{FF2B5EF4-FFF2-40B4-BE49-F238E27FC236}">
                <a16:creationId xmlns:a16="http://schemas.microsoft.com/office/drawing/2014/main" id="{12050CBA-8707-4606-A39B-DE9F4A4C0F27}"/>
              </a:ext>
            </a:extLst>
          </p:cNvPr>
          <p:cNvSpPr>
            <a:spLocks noGrp="1"/>
          </p:cNvSpPr>
          <p:nvPr>
            <p:ph type="ftr" sz="quarter" idx="11"/>
          </p:nvPr>
        </p:nvSpPr>
        <p:spPr/>
        <p:txBody>
          <a:bodyPr/>
          <a:lstStyle/>
          <a:p>
            <a:r>
              <a:rPr lang="en-US"/>
              <a:t>Pre-Decisional, Not for Distribution</a:t>
            </a:r>
          </a:p>
        </p:txBody>
      </p:sp>
      <p:sp>
        <p:nvSpPr>
          <p:cNvPr id="7" name="Slide Number Placeholder 6">
            <a:extLst>
              <a:ext uri="{FF2B5EF4-FFF2-40B4-BE49-F238E27FC236}">
                <a16:creationId xmlns:a16="http://schemas.microsoft.com/office/drawing/2014/main" id="{35C1C39C-DF09-492C-9E1F-CC84B43DB1C4}"/>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118435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9B87-FF99-4050-967B-1BAD34733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A9D0AF-A2E0-4420-8E7D-AD613CC5F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48D67-AB28-4670-8E32-5AC6087A3049}"/>
              </a:ext>
            </a:extLst>
          </p:cNvPr>
          <p:cNvSpPr>
            <a:spLocks noGrp="1"/>
          </p:cNvSpPr>
          <p:nvPr>
            <p:ph type="dt" sz="half" idx="10"/>
          </p:nvPr>
        </p:nvSpPr>
        <p:spPr/>
        <p:txBody>
          <a:bodyPr/>
          <a:lstStyle/>
          <a:p>
            <a:fld id="{34D66C3A-2423-D046-AF8C-0869D4657440}" type="datetime1">
              <a:rPr lang="en-US" smtClean="0"/>
              <a:t>6/16/2022</a:t>
            </a:fld>
            <a:endParaRPr lang="en-US"/>
          </a:p>
        </p:txBody>
      </p:sp>
      <p:sp>
        <p:nvSpPr>
          <p:cNvPr id="5" name="Footer Placeholder 4">
            <a:extLst>
              <a:ext uri="{FF2B5EF4-FFF2-40B4-BE49-F238E27FC236}">
                <a16:creationId xmlns:a16="http://schemas.microsoft.com/office/drawing/2014/main" id="{F36BC6F6-0564-40E4-B8F2-0953BB820D4D}"/>
              </a:ext>
            </a:extLst>
          </p:cNvPr>
          <p:cNvSpPr>
            <a:spLocks noGrp="1"/>
          </p:cNvSpPr>
          <p:nvPr>
            <p:ph type="ftr" sz="quarter" idx="11"/>
          </p:nvPr>
        </p:nvSpPr>
        <p:spPr/>
        <p:txBody>
          <a:bodyPr/>
          <a:lstStyle/>
          <a:p>
            <a:r>
              <a:rPr lang="en-US"/>
              <a:t>Pre-Decisional, Not for Distribution</a:t>
            </a:r>
          </a:p>
        </p:txBody>
      </p:sp>
      <p:sp>
        <p:nvSpPr>
          <p:cNvPr id="6" name="Slide Number Placeholder 5">
            <a:extLst>
              <a:ext uri="{FF2B5EF4-FFF2-40B4-BE49-F238E27FC236}">
                <a16:creationId xmlns:a16="http://schemas.microsoft.com/office/drawing/2014/main" id="{12F78536-B86F-4F90-B0A2-53FB3CC6E6D2}"/>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2673910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2_Hexagons_Right">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marL="228600" indent="-228600">
              <a:buFont typeface="Wingdings" panose="05000000000000000000" pitchFamily="2" charset="2"/>
              <a:buChar char="§"/>
              <a:defRPr sz="3200">
                <a:latin typeface="Arial" panose="020B0604020202020204" pitchFamily="34" charset="0"/>
                <a:cs typeface="Arial" panose="020B0604020202020204" pitchFamily="34" charset="0"/>
              </a:defRPr>
            </a:lvl1pPr>
            <a:lvl2pPr marL="558800" indent="-304800">
              <a:buFont typeface="Wingdings" panose="05000000000000000000" pitchFamily="2" charset="2"/>
              <a:buChar char="§"/>
              <a:defRPr sz="2800">
                <a:latin typeface="Arial" panose="020B0604020202020204" pitchFamily="34" charset="0"/>
                <a:cs typeface="Arial" panose="020B0604020202020204" pitchFamily="34" charset="0"/>
              </a:defRPr>
            </a:lvl2pPr>
            <a:lvl3pPr marL="879475" indent="-290513">
              <a:buFont typeface="Arial" panose="020B0604020202020204" pitchFamily="34" charset="0"/>
              <a:buChar char="•"/>
              <a:defRPr sz="2400">
                <a:latin typeface="Arial" panose="020B0604020202020204" pitchFamily="34" charset="0"/>
                <a:cs typeface="Arial" panose="020B0604020202020204" pitchFamily="34" charset="0"/>
              </a:defRPr>
            </a:lvl3pPr>
            <a:lvl4pPr marL="1168400" indent="-284163">
              <a:buFont typeface="Arial" panose="020B0604020202020204" pitchFamily="34" charset="0"/>
              <a:buChar char="•"/>
              <a:defRPr sz="2000">
                <a:latin typeface="Arial" panose="020B0604020202020204" pitchFamily="34" charset="0"/>
                <a:cs typeface="Arial" panose="020B0604020202020204" pitchFamily="34" charset="0"/>
              </a:defRPr>
            </a:lvl4pPr>
            <a:lvl5pPr marL="1401763" indent="-233363">
              <a:buSzPct val="75000"/>
              <a:buFont typeface="Arial" panose="020B0604020202020204" pitchFamily="34" charset="0"/>
              <a:buChar cha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743042"/>
            <a:ext cx="8095488" cy="1048131"/>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655755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A3D5AC-6DF7-46A9-8A1C-101C97A201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3761D-D04A-48B4-B30D-2780B43F52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59A5-229C-4C8B-9000-6DA21FE524C7}"/>
              </a:ext>
            </a:extLst>
          </p:cNvPr>
          <p:cNvSpPr>
            <a:spLocks noGrp="1"/>
          </p:cNvSpPr>
          <p:nvPr>
            <p:ph type="dt" sz="half" idx="10"/>
          </p:nvPr>
        </p:nvSpPr>
        <p:spPr/>
        <p:txBody>
          <a:bodyPr/>
          <a:lstStyle/>
          <a:p>
            <a:fld id="{FE4F12F3-1220-7941-B7F3-26CB32EA48CD}" type="datetime1">
              <a:rPr lang="en-US" smtClean="0"/>
              <a:t>6/16/2022</a:t>
            </a:fld>
            <a:endParaRPr lang="en-US"/>
          </a:p>
        </p:txBody>
      </p:sp>
      <p:sp>
        <p:nvSpPr>
          <p:cNvPr id="5" name="Footer Placeholder 4">
            <a:extLst>
              <a:ext uri="{FF2B5EF4-FFF2-40B4-BE49-F238E27FC236}">
                <a16:creationId xmlns:a16="http://schemas.microsoft.com/office/drawing/2014/main" id="{7F4756AC-E0E9-40EC-BA7D-DC119B716BCF}"/>
              </a:ext>
            </a:extLst>
          </p:cNvPr>
          <p:cNvSpPr>
            <a:spLocks noGrp="1"/>
          </p:cNvSpPr>
          <p:nvPr>
            <p:ph type="ftr" sz="quarter" idx="11"/>
          </p:nvPr>
        </p:nvSpPr>
        <p:spPr/>
        <p:txBody>
          <a:bodyPr/>
          <a:lstStyle/>
          <a:p>
            <a:r>
              <a:rPr lang="en-US"/>
              <a:t>Pre-Decisional, Not for Distribution</a:t>
            </a:r>
          </a:p>
        </p:txBody>
      </p:sp>
      <p:sp>
        <p:nvSpPr>
          <p:cNvPr id="6" name="Slide Number Placeholder 5">
            <a:extLst>
              <a:ext uri="{FF2B5EF4-FFF2-40B4-BE49-F238E27FC236}">
                <a16:creationId xmlns:a16="http://schemas.microsoft.com/office/drawing/2014/main" id="{C35C0C84-06A6-4FC3-83D6-32295FA5F578}"/>
              </a:ext>
            </a:extLst>
          </p:cNvPr>
          <p:cNvSpPr>
            <a:spLocks noGrp="1"/>
          </p:cNvSpPr>
          <p:nvPr>
            <p:ph type="sldNum" sz="quarter" idx="12"/>
          </p:nvPr>
        </p:nvSpPr>
        <p:spPr/>
        <p:txBody>
          <a:bodyPr/>
          <a:lstStyle/>
          <a:p>
            <a:fld id="{11B27AC3-7E3C-4D52-B961-66C69992049A}" type="slidenum">
              <a:rPr lang="en-US" smtClean="0"/>
              <a:t>‹#›</a:t>
            </a:fld>
            <a:endParaRPr lang="en-US"/>
          </a:p>
        </p:txBody>
      </p:sp>
    </p:spTree>
    <p:extLst>
      <p:ext uri="{BB962C8B-B14F-4D97-AF65-F5344CB8AC3E}">
        <p14:creationId xmlns:p14="http://schemas.microsoft.com/office/powerpoint/2010/main" val="35870349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BC9E-6169-4D96-9D21-FF660C6C1E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C03BFE-1239-4A1B-A8A0-3D43A9D9D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3411AB-7A4B-4170-ADD9-0AD9D5E08C6B}"/>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5" name="Footer Placeholder 4">
            <a:extLst>
              <a:ext uri="{FF2B5EF4-FFF2-40B4-BE49-F238E27FC236}">
                <a16:creationId xmlns:a16="http://schemas.microsoft.com/office/drawing/2014/main" id="{A904074D-C6F8-4A39-9CB6-8E8A84015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B8D2E-EED3-470E-BCA9-4A7CD829142C}"/>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2085139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BC56-38AC-430C-958C-9937F3A6B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175C4-FD0E-40C9-BAD5-437E7D26D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2E1E1-0129-48FE-9214-6BDF2D5063FD}"/>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5" name="Footer Placeholder 4">
            <a:extLst>
              <a:ext uri="{FF2B5EF4-FFF2-40B4-BE49-F238E27FC236}">
                <a16:creationId xmlns:a16="http://schemas.microsoft.com/office/drawing/2014/main" id="{50EEEC22-9575-4B3F-BBDD-66DF8F8C7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9F601-4FD9-464E-92E7-ADC3B6AA6D8A}"/>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2059854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4BCCC-5854-45B8-9728-98C8A402AF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B2D9C3-B1C3-4FBB-9357-5FD969F22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A6CCF3-9691-409E-8E42-98A80D858F2C}"/>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5" name="Footer Placeholder 4">
            <a:extLst>
              <a:ext uri="{FF2B5EF4-FFF2-40B4-BE49-F238E27FC236}">
                <a16:creationId xmlns:a16="http://schemas.microsoft.com/office/drawing/2014/main" id="{A410FFBF-3919-4F30-8C02-C08A6DBA3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DAE3-5EBA-4D7E-9ABE-33FB268FBA55}"/>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4909642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87B7-C934-49E2-9AFB-D28C99DD5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D6292-4DF5-46C2-A5FE-B6793AC35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E9DF4-53C2-43CC-940A-CEDDDB00D3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BD0779-12D6-459D-8BA0-ACC25CA8F307}"/>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6" name="Footer Placeholder 5">
            <a:extLst>
              <a:ext uri="{FF2B5EF4-FFF2-40B4-BE49-F238E27FC236}">
                <a16:creationId xmlns:a16="http://schemas.microsoft.com/office/drawing/2014/main" id="{67C845FC-F827-4CA8-80D9-49D2F4CC5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DCA46-C9FE-4E01-A3FB-812E658B3F05}"/>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33935653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0FEF-8D03-4FE2-8628-BF72A9694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DB7DB-6707-445D-8ADF-67A97291F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6AB99-D946-44BB-8908-065F6400AC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50CE0A-6081-4CFA-9C2F-A68462425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881E4-04BD-4D9E-908B-2AC273744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044160-DDD1-4874-994A-83874352525F}"/>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8" name="Footer Placeholder 7">
            <a:extLst>
              <a:ext uri="{FF2B5EF4-FFF2-40B4-BE49-F238E27FC236}">
                <a16:creationId xmlns:a16="http://schemas.microsoft.com/office/drawing/2014/main" id="{3A5EFC4D-807B-42ED-964E-5B4E9A8AB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C343D3-1421-4D38-9C85-FBEA751002A2}"/>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36529020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8CE1-C7E1-4CD7-8AE3-F78A99AF11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891A0-92B6-4C8A-AA82-062C7D7E22EB}"/>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4" name="Footer Placeholder 3">
            <a:extLst>
              <a:ext uri="{FF2B5EF4-FFF2-40B4-BE49-F238E27FC236}">
                <a16:creationId xmlns:a16="http://schemas.microsoft.com/office/drawing/2014/main" id="{869F98C4-E4AE-4F26-B0EA-821DA1F74D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2228E0-E87B-40ED-9F8F-5F363DD4EA55}"/>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32211322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C5D3B-0EB2-435B-8812-D8F087A8704E}"/>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3" name="Footer Placeholder 2">
            <a:extLst>
              <a:ext uri="{FF2B5EF4-FFF2-40B4-BE49-F238E27FC236}">
                <a16:creationId xmlns:a16="http://schemas.microsoft.com/office/drawing/2014/main" id="{7D391ADA-11F0-4BFA-A9F9-B2658DAB7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803B58-0427-4DD1-9C57-8AD6343994AD}"/>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33794304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FE04-9AD8-4FC8-B62E-3F8FABC69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E559B-3C16-4DDE-9590-081B333790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214839-5F83-4651-8F44-5E41D09F6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3FE221-0077-4428-A4BC-603503592AA1}"/>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6" name="Footer Placeholder 5">
            <a:extLst>
              <a:ext uri="{FF2B5EF4-FFF2-40B4-BE49-F238E27FC236}">
                <a16:creationId xmlns:a16="http://schemas.microsoft.com/office/drawing/2014/main" id="{9A0E6D33-C0E2-441C-9B1E-055147031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A5943-EB92-486C-8DF3-B4F3A7E955A8}"/>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23738378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FA08-4F95-460D-9E3B-67FDD7153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BDE39-A3A2-46A4-A833-BD2B50520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E8587-BC86-4B79-BC87-E9DB24A90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FB4F3-75FF-413B-A5C6-3F2DC39EECAD}"/>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6" name="Footer Placeholder 5">
            <a:extLst>
              <a:ext uri="{FF2B5EF4-FFF2-40B4-BE49-F238E27FC236}">
                <a16:creationId xmlns:a16="http://schemas.microsoft.com/office/drawing/2014/main" id="{C85E63E6-5DD4-4094-9AC9-71CC578ED7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C9354-5803-45A1-AC03-C47C7E7A0026}"/>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1490254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5" name="Picture 14" descr="A picture containing hill, covered, table, skiing&#10;&#10;Description automatically generated">
            <a:extLst>
              <a:ext uri="{FF2B5EF4-FFF2-40B4-BE49-F238E27FC236}">
                <a16:creationId xmlns:a16="http://schemas.microsoft.com/office/drawing/2014/main" id="{F76D3836-34FD-804C-BAFE-C45F0C293045}"/>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l="-17" t="1078" r="-1"/>
          <a:stretch/>
        </p:blipFill>
        <p:spPr>
          <a:xfrm>
            <a:off x="-2113" y="-3"/>
            <a:ext cx="12222929" cy="6858002"/>
          </a:xfrm>
          <a:prstGeom prst="rect">
            <a:avLst/>
          </a:prstGeom>
        </p:spPr>
      </p:pic>
      <p:sp>
        <p:nvSpPr>
          <p:cNvPr id="3" name="Date Placeholder 2">
            <a:extLst>
              <a:ext uri="{FF2B5EF4-FFF2-40B4-BE49-F238E27FC236}">
                <a16:creationId xmlns:a16="http://schemas.microsoft.com/office/drawing/2014/main" id="{32EF3F4E-5CFF-CE46-9A44-6F996CDB09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C460731-E789-344B-AAB7-8056226205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406653B-3A5F-6343-9839-79934C040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 Placeholder 2">
            <a:extLst>
              <a:ext uri="{FF2B5EF4-FFF2-40B4-BE49-F238E27FC236}">
                <a16:creationId xmlns:a16="http://schemas.microsoft.com/office/drawing/2014/main" id="{1BF45D8E-534F-4AC1-8834-9364E447C141}"/>
              </a:ext>
            </a:extLst>
          </p:cNvPr>
          <p:cNvSpPr>
            <a:spLocks noGrp="1"/>
          </p:cNvSpPr>
          <p:nvPr>
            <p:ph idx="1"/>
          </p:nvPr>
        </p:nvSpPr>
        <p:spPr>
          <a:xfrm>
            <a:off x="838200" y="1764665"/>
            <a:ext cx="10515600" cy="4351338"/>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marL="630238" indent="-385763">
              <a:buFont typeface="Bahnschrift" panose="020B0502040204020203" pitchFamily="34" charset="0"/>
              <a:buChar char="—"/>
              <a:defRPr>
                <a:latin typeface="Arial" panose="020B0604020202020204" pitchFamily="34" charset="0"/>
                <a:cs typeface="Arial" panose="020B0604020202020204" pitchFamily="34" charset="0"/>
              </a:defRPr>
            </a:lvl2pPr>
            <a:lvl3pPr marL="914400" indent="-284163">
              <a:buFont typeface="Wingdings" panose="05000000000000000000" pitchFamily="2" charset="2"/>
              <a:buChar char="§"/>
              <a:defRPr>
                <a:latin typeface="Arial" panose="020B0604020202020204" pitchFamily="34" charset="0"/>
                <a:cs typeface="Arial" panose="020B0604020202020204" pitchFamily="34" charset="0"/>
              </a:defRPr>
            </a:lvl3pPr>
            <a:lvl4pPr marL="1198563" indent="-228600">
              <a:defRPr>
                <a:latin typeface="Arial" panose="020B0604020202020204" pitchFamily="34" charset="0"/>
                <a:cs typeface="Arial" panose="020B0604020202020204" pitchFamily="34" charset="0"/>
              </a:defRPr>
            </a:lvl4pPr>
            <a:lvl5pPr marL="1468438" indent="-269875">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ADECB26A-6293-4C4E-A807-3CD3F11E60AE}"/>
              </a:ext>
            </a:extLst>
          </p:cNvPr>
          <p:cNvSpPr/>
          <p:nvPr userDrawn="1"/>
        </p:nvSpPr>
        <p:spPr>
          <a:xfrm>
            <a:off x="0" y="0"/>
            <a:ext cx="7607300" cy="106859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75196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C30C-0B03-42EA-A964-1869981E4A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77BF27-B62B-4D43-A8E2-D0EB43D031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3FD17-0AA2-42B5-BF59-20DA1C9522FD}"/>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5" name="Footer Placeholder 4">
            <a:extLst>
              <a:ext uri="{FF2B5EF4-FFF2-40B4-BE49-F238E27FC236}">
                <a16:creationId xmlns:a16="http://schemas.microsoft.com/office/drawing/2014/main" id="{E787418B-B1B9-4AE7-B2F3-CB5D4C18F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19C7A-87F4-404E-A0A9-8C0DCEC12A27}"/>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42806137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7D996-FD1A-4D42-9128-26A0F73C7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7CCC3E-BC82-4CE8-95A2-1EDAC0DA13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4B7C4-AA01-49F4-83AE-939449F22FF3}"/>
              </a:ext>
            </a:extLst>
          </p:cNvPr>
          <p:cNvSpPr>
            <a:spLocks noGrp="1"/>
          </p:cNvSpPr>
          <p:nvPr>
            <p:ph type="dt" sz="half" idx="10"/>
          </p:nvPr>
        </p:nvSpPr>
        <p:spPr/>
        <p:txBody>
          <a:bodyPr/>
          <a:lstStyle/>
          <a:p>
            <a:fld id="{58CAF5C0-1C0C-4FAC-B12D-10E7E553ED6B}" type="datetimeFigureOut">
              <a:rPr lang="en-US" smtClean="0"/>
              <a:t>6/16/2022</a:t>
            </a:fld>
            <a:endParaRPr lang="en-US"/>
          </a:p>
        </p:txBody>
      </p:sp>
      <p:sp>
        <p:nvSpPr>
          <p:cNvPr id="5" name="Footer Placeholder 4">
            <a:extLst>
              <a:ext uri="{FF2B5EF4-FFF2-40B4-BE49-F238E27FC236}">
                <a16:creationId xmlns:a16="http://schemas.microsoft.com/office/drawing/2014/main" id="{71A501B2-5DCE-4310-8E4D-EF1D0F55A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BA9CE-5FCF-47BF-BADB-6DD8C481B5A8}"/>
              </a:ext>
            </a:extLst>
          </p:cNvPr>
          <p:cNvSpPr>
            <a:spLocks noGrp="1"/>
          </p:cNvSpPr>
          <p:nvPr>
            <p:ph type="sldNum" sz="quarter" idx="12"/>
          </p:nvPr>
        </p:nvSpPr>
        <p:spPr/>
        <p:txBody>
          <a:bodyPr/>
          <a:lstStyle/>
          <a:p>
            <a:fld id="{5A42B928-2E01-4FA7-903E-143E78ECE93E}" type="slidenum">
              <a:rPr lang="en-US" smtClean="0"/>
              <a:t>‹#›</a:t>
            </a:fld>
            <a:endParaRPr lang="en-US"/>
          </a:p>
        </p:txBody>
      </p:sp>
    </p:spTree>
    <p:extLst>
      <p:ext uri="{BB962C8B-B14F-4D97-AF65-F5344CB8AC3E}">
        <p14:creationId xmlns:p14="http://schemas.microsoft.com/office/powerpoint/2010/main" val="38553799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cSld name="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228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1704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FD3BA-C507-4518-A079-A1103C6240D9}"/>
              </a:ext>
            </a:extLst>
          </p:cNvPr>
          <p:cNvSpPr/>
          <p:nvPr userDrawn="1"/>
        </p:nvSpPr>
        <p:spPr>
          <a:xfrm>
            <a:off x="0" y="-9525"/>
            <a:ext cx="1219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66DA42A-3425-4073-9302-4CDA6DC17F94}"/>
              </a:ext>
            </a:extLst>
          </p:cNvPr>
          <p:cNvSpPr>
            <a:spLocks noGrp="1"/>
          </p:cNvSpPr>
          <p:nvPr>
            <p:ph type="dt" sz="half" idx="10"/>
          </p:nvPr>
        </p:nvSpPr>
        <p:spPr/>
        <p:txBody>
          <a:bodyPr/>
          <a:lstStyle/>
          <a:p>
            <a:fld id="{21A12F61-D631-418C-8F52-8808747B7523}" type="datetimeFigureOut">
              <a:rPr lang="en-US" smtClean="0"/>
              <a:t>6/16/2022</a:t>
            </a:fld>
            <a:endParaRPr lang="en-US"/>
          </a:p>
        </p:txBody>
      </p:sp>
      <p:sp>
        <p:nvSpPr>
          <p:cNvPr id="4" name="Footer Placeholder 3">
            <a:extLst>
              <a:ext uri="{FF2B5EF4-FFF2-40B4-BE49-F238E27FC236}">
                <a16:creationId xmlns:a16="http://schemas.microsoft.com/office/drawing/2014/main" id="{B062CD47-6682-40DA-9B14-26577F73B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4307C-69F3-4D07-A7FF-110B5273715F}"/>
              </a:ext>
            </a:extLst>
          </p:cNvPr>
          <p:cNvSpPr>
            <a:spLocks noGrp="1"/>
          </p:cNvSpPr>
          <p:nvPr>
            <p:ph type="sldNum" sz="quarter" idx="12"/>
          </p:nvPr>
        </p:nvSpPr>
        <p:spPr/>
        <p:txBody>
          <a:bodyPr/>
          <a:lstStyle/>
          <a:p>
            <a:fld id="{AD225346-B313-4B20-A8A5-8C7F11469CEC}" type="slidenum">
              <a:rPr lang="en-US" smtClean="0"/>
              <a:t>‹#›</a:t>
            </a:fld>
            <a:endParaRPr lang="en-US"/>
          </a:p>
        </p:txBody>
      </p:sp>
      <p:pic>
        <p:nvPicPr>
          <p:cNvPr id="7" name="Picture 6">
            <a:extLst>
              <a:ext uri="{FF2B5EF4-FFF2-40B4-BE49-F238E27FC236}">
                <a16:creationId xmlns:a16="http://schemas.microsoft.com/office/drawing/2014/main" id="{B1324FC5-79E5-420B-81E1-76698B90A9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31756" y="-9525"/>
            <a:ext cx="1225195" cy="1944463"/>
          </a:xfrm>
          <a:prstGeom prst="rect">
            <a:avLst/>
          </a:prstGeom>
        </p:spPr>
      </p:pic>
      <p:sp>
        <p:nvSpPr>
          <p:cNvPr id="8" name="Title 1">
            <a:extLst>
              <a:ext uri="{FF2B5EF4-FFF2-40B4-BE49-F238E27FC236}">
                <a16:creationId xmlns:a16="http://schemas.microsoft.com/office/drawing/2014/main" id="{5019E637-A024-4234-BC36-6FC4FF938297}"/>
              </a:ext>
            </a:extLst>
          </p:cNvPr>
          <p:cNvSpPr>
            <a:spLocks noGrp="1"/>
          </p:cNvSpPr>
          <p:nvPr>
            <p:ph type="title"/>
          </p:nvPr>
        </p:nvSpPr>
        <p:spPr>
          <a:xfrm>
            <a:off x="839788" y="457200"/>
            <a:ext cx="3932237" cy="1600200"/>
          </a:xfrm>
        </p:spPr>
        <p:txBody>
          <a:bodyPr anchor="b">
            <a:normAutofit/>
          </a:bodyPr>
          <a:lstStyle>
            <a:lvl1pPr>
              <a:defRPr sz="3400" b="1"/>
            </a:lvl1pPr>
          </a:lstStyle>
          <a:p>
            <a:r>
              <a:rPr lang="en-US"/>
              <a:t>Click to edit Master title style</a:t>
            </a:r>
          </a:p>
        </p:txBody>
      </p:sp>
      <p:sp>
        <p:nvSpPr>
          <p:cNvPr id="9" name="Text Placeholder 3">
            <a:extLst>
              <a:ext uri="{FF2B5EF4-FFF2-40B4-BE49-F238E27FC236}">
                <a16:creationId xmlns:a16="http://schemas.microsoft.com/office/drawing/2014/main" id="{10E00F0A-6F74-4DB1-A99F-23A54172176F}"/>
              </a:ext>
            </a:extLst>
          </p:cNvPr>
          <p:cNvSpPr>
            <a:spLocks noGrp="1"/>
          </p:cNvSpPr>
          <p:nvPr>
            <p:ph type="body" sz="half" idx="2"/>
          </p:nvPr>
        </p:nvSpPr>
        <p:spPr>
          <a:xfrm>
            <a:off x="839788" y="2057399"/>
            <a:ext cx="3932237" cy="3814763"/>
          </a:xfrm>
        </p:spPr>
        <p:txBody>
          <a:bodyPr>
            <a:normAutofit/>
          </a:bodyPr>
          <a:lstStyle>
            <a:lvl1pPr marL="0" indent="0">
              <a:buNone/>
              <a:defRPr sz="2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spTree>
    <p:extLst>
      <p:ext uri="{BB962C8B-B14F-4D97-AF65-F5344CB8AC3E}">
        <p14:creationId xmlns:p14="http://schemas.microsoft.com/office/powerpoint/2010/main" val="8750500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61D08-F851-41B6-AE5E-E0A824D67F11}"/>
              </a:ext>
            </a:extLst>
          </p:cNvPr>
          <p:cNvSpPr/>
          <p:nvPr userDrawn="1"/>
        </p:nvSpPr>
        <p:spPr>
          <a:xfrm>
            <a:off x="600505" y="539087"/>
            <a:ext cx="8154534"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0" y="1396999"/>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1156790"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22591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136148" y="1"/>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4" name="Rectangle 3">
            <a:extLst>
              <a:ext uri="{FF2B5EF4-FFF2-40B4-BE49-F238E27FC236}">
                <a16:creationId xmlns:a16="http://schemas.microsoft.com/office/drawing/2014/main" id="{4AB1A56F-5B12-4492-9F26-1F2FBE95958B}"/>
              </a:ext>
            </a:extLst>
          </p:cNvPr>
          <p:cNvSpPr/>
          <p:nvPr userDrawn="1"/>
        </p:nvSpPr>
        <p:spPr>
          <a:xfrm>
            <a:off x="549637" y="1537830"/>
            <a:ext cx="1988847" cy="79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4"/>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2"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8" y="1824038"/>
            <a:ext cx="2422162" cy="404495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35814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Content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C091053-6FDC-554D-A937-BFF34EDB6421}" type="datetime1">
              <a:rPr lang="en-US" smtClean="0"/>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3">
            <a:extLst>
              <a:ext uri="{FF2B5EF4-FFF2-40B4-BE49-F238E27FC236}">
                <a16:creationId xmlns:a16="http://schemas.microsoft.com/office/drawing/2014/main" id="{3819F600-6D9E-43B4-A309-44CE5FAE0EE2}"/>
              </a:ext>
            </a:extLst>
          </p:cNvPr>
          <p:cNvSpPr>
            <a:spLocks noGrp="1"/>
          </p:cNvSpPr>
          <p:nvPr>
            <p:ph type="body" idx="1"/>
          </p:nvPr>
        </p:nvSpPr>
        <p:spPr>
          <a:xfrm>
            <a:off x="838199" y="1214650"/>
            <a:ext cx="10515600" cy="4351338"/>
          </a:xfrm>
          <a:prstGeom prst="rect">
            <a:avLst/>
          </a:prstGeom>
        </p:spPr>
        <p:txBody>
          <a:bodyPr lIns="0" tIns="0" rIns="0" bIns="0"/>
          <a:lstStyle>
            <a:lvl1pPr>
              <a:defRPr sz="1800" b="0" i="0">
                <a:solidFill>
                  <a:schemeClr val="tx1"/>
                </a:solidFill>
                <a:latin typeface="Arial"/>
                <a:cs typeface="Arial"/>
              </a:defRPr>
            </a:lvl1pPr>
          </a:lstStyle>
          <a:p>
            <a:pPr lvl="0"/>
            <a:r>
              <a:rPr lang="en-US"/>
              <a:t>Click to edit Master text styles</a:t>
            </a:r>
          </a:p>
        </p:txBody>
      </p:sp>
      <p:sp>
        <p:nvSpPr>
          <p:cNvPr id="9" name="object 4">
            <a:extLst>
              <a:ext uri="{FF2B5EF4-FFF2-40B4-BE49-F238E27FC236}">
                <a16:creationId xmlns:a16="http://schemas.microsoft.com/office/drawing/2014/main" id="{40EEAA84-16EF-460A-98A7-A0FB3CBDCD39}"/>
              </a:ext>
            </a:extLst>
          </p:cNvPr>
          <p:cNvSpPr/>
          <p:nvPr/>
        </p:nvSpPr>
        <p:spPr>
          <a:xfrm>
            <a:off x="0" y="-31339"/>
            <a:ext cx="12192000" cy="626745"/>
          </a:xfrm>
          <a:custGeom>
            <a:avLst/>
            <a:gdLst/>
            <a:ahLst/>
            <a:cxnLst/>
            <a:rect l="l" t="t" r="r" b="b"/>
            <a:pathLst>
              <a:path w="2825750" h="1693545">
                <a:moveTo>
                  <a:pt x="0" y="1692973"/>
                </a:moveTo>
                <a:lnTo>
                  <a:pt x="2825369" y="1692973"/>
                </a:lnTo>
                <a:lnTo>
                  <a:pt x="2825369" y="0"/>
                </a:lnTo>
                <a:lnTo>
                  <a:pt x="0" y="0"/>
                </a:lnTo>
                <a:lnTo>
                  <a:pt x="0" y="1692973"/>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6BD9E12-B7EA-44D8-8D33-2588E43EC8E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Holder 2">
            <a:extLst>
              <a:ext uri="{FF2B5EF4-FFF2-40B4-BE49-F238E27FC236}">
                <a16:creationId xmlns:a16="http://schemas.microsoft.com/office/drawing/2014/main" id="{4A21742B-B823-4844-8C33-1229F1316A88}"/>
              </a:ext>
            </a:extLst>
          </p:cNvPr>
          <p:cNvSpPr>
            <a:spLocks noGrp="1"/>
          </p:cNvSpPr>
          <p:nvPr userDrawn="1">
            <p:ph type="title"/>
          </p:nvPr>
        </p:nvSpPr>
        <p:spPr>
          <a:xfrm>
            <a:off x="330200" y="101600"/>
            <a:ext cx="9375862" cy="365125"/>
          </a:xfrm>
          <a:prstGeom prst="rect">
            <a:avLst/>
          </a:prstGeom>
        </p:spPr>
        <p:txBody>
          <a:bodyPr lIns="0" tIns="0" rIns="0" bIns="0"/>
          <a:lstStyle>
            <a:lvl1pPr>
              <a:defRPr sz="2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a:p>
        </p:txBody>
      </p:sp>
    </p:spTree>
    <p:extLst>
      <p:ext uri="{BB962C8B-B14F-4D97-AF65-F5344CB8AC3E}">
        <p14:creationId xmlns:p14="http://schemas.microsoft.com/office/powerpoint/2010/main" val="3410327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6"/>
            <a:ext cx="110807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0"/>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2948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202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244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userDrawn="1"/>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userDrawn="1"/>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654108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D3BD-3C80-4122-ACAA-CA48FEC4F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9BFB8C-BDAB-4D83-BA6D-4653C41E75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BCDA3-E529-45E1-8E54-C80C2BEAAA0D}"/>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E46E2B13-4599-46CD-B381-93390D4A5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391E7-8E98-4836-8C47-FFFBC2908A0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15046871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B284-CE93-40D6-AF8B-CD113ED1A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506BD1-B62F-4D27-B323-6C3232CAC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F8D5F-A865-4913-89E4-86CDC6F06CC1}"/>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5C662762-9202-4377-80AD-5ADA69BDD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724A-7041-41A5-BE47-42B10983245A}"/>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6516304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67CD-3778-4DA5-B1DD-CA3829DCA4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F6004-45FE-41EC-8BAC-CAE58AA1C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16FD4-1554-40D0-AE85-928B6F9A25FE}"/>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D778D5AA-B6A4-4662-8B19-7A180C422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3E28D-4051-4F0D-82B8-C5FC25FFB3C9}"/>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1050209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C123-08A0-43A3-8BAF-F82C803C10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E705F-4418-4434-AE28-42E7E8E034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AFB9C8-BB09-4FFF-BBF7-94B971801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85270B-FE65-4037-BF57-398E27552DEC}"/>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DAEC27F6-5BCE-411E-90C8-76909BFC7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CA8E6-C7A6-49BB-97E0-A12B2886C824}"/>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4026412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784F-FCFE-4116-A991-326CAC461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3949F-FDFD-4222-84A0-D0A2F2B9B7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695C3-59B2-41CE-9EED-0750D469BF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44688-647B-48F4-881D-B7EF96B92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5DDEC-31C0-443E-B1D4-EB5771FE4D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C9543-689E-44B4-A767-E0FEE236B7E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8" name="Footer Placeholder 7">
            <a:extLst>
              <a:ext uri="{FF2B5EF4-FFF2-40B4-BE49-F238E27FC236}">
                <a16:creationId xmlns:a16="http://schemas.microsoft.com/office/drawing/2014/main" id="{021ABA7B-7466-46CD-8E05-E67E0E6C1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32AB1-CFD0-4395-850C-7628224085C7}"/>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5346022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24F-0FD4-4BF9-8DC1-89C231C2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47D11-FD25-4DBF-B3E5-6EA9B59765A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4" name="Footer Placeholder 3">
            <a:extLst>
              <a:ext uri="{FF2B5EF4-FFF2-40B4-BE49-F238E27FC236}">
                <a16:creationId xmlns:a16="http://schemas.microsoft.com/office/drawing/2014/main" id="{EAF9817B-9513-4142-A118-6DC75F7D0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5827A-B15B-47E9-98FD-A327E36553A2}"/>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48503419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E18EA2FD-9366-4774-85F4-307E826D11F4}" type="slidenum">
              <a:rPr lang="en-US" smtClean="0"/>
              <a:t>‹#›</a:t>
            </a:fld>
            <a:endParaRPr lang="en-US"/>
          </a:p>
        </p:txBody>
      </p:sp>
      <p:sp>
        <p:nvSpPr>
          <p:cNvPr id="5" name="Rectangle 4">
            <a:extLst>
              <a:ext uri="{FF2B5EF4-FFF2-40B4-BE49-F238E27FC236}">
                <a16:creationId xmlns:a16="http://schemas.microsoft.com/office/drawing/2014/main" id="{7720A140-3115-4CB3-B101-ECD3AC0A19F0}"/>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B619D53-6304-4C5A-B3FE-23480388A0DD}"/>
              </a:ext>
            </a:extLst>
          </p:cNvPr>
          <p:cNvSpPr>
            <a:spLocks noGrp="1"/>
          </p:cNvSpPr>
          <p:nvPr>
            <p:ph type="title"/>
          </p:nvPr>
        </p:nvSpPr>
        <p:spPr>
          <a:xfrm>
            <a:off x="839788" y="457200"/>
            <a:ext cx="3932237" cy="1600200"/>
          </a:xfrm>
        </p:spPr>
        <p:txBody>
          <a:bodyPr anchor="b">
            <a:normAutofit/>
          </a:bodyPr>
          <a:lstStyle>
            <a:lvl1pPr>
              <a:defRPr sz="3400" b="1" spc="0"/>
            </a:lvl1pPr>
          </a:lstStyle>
          <a:p>
            <a:r>
              <a:rPr lang="en-US"/>
              <a:t>Click to edit Master title style</a:t>
            </a:r>
          </a:p>
        </p:txBody>
      </p:sp>
      <p:sp>
        <p:nvSpPr>
          <p:cNvPr id="7" name="Text Placeholder 3">
            <a:extLst>
              <a:ext uri="{FF2B5EF4-FFF2-40B4-BE49-F238E27FC236}">
                <a16:creationId xmlns:a16="http://schemas.microsoft.com/office/drawing/2014/main" id="{08B06013-B978-46E0-A246-22326D35D326}"/>
              </a:ext>
            </a:extLst>
          </p:cNvPr>
          <p:cNvSpPr>
            <a:spLocks noGrp="1"/>
          </p:cNvSpPr>
          <p:nvPr>
            <p:ph type="body" sz="half" idx="2"/>
          </p:nvPr>
        </p:nvSpPr>
        <p:spPr>
          <a:xfrm>
            <a:off x="839788" y="2057399"/>
            <a:ext cx="3932237" cy="381476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pic>
        <p:nvPicPr>
          <p:cNvPr id="8" name="Picture 7">
            <a:extLst>
              <a:ext uri="{FF2B5EF4-FFF2-40B4-BE49-F238E27FC236}">
                <a16:creationId xmlns:a16="http://schemas.microsoft.com/office/drawing/2014/main" id="{B65ECF88-4EB4-475C-9F97-2114FDF4BE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6" y="-9525"/>
            <a:ext cx="1225195" cy="1944463"/>
          </a:xfrm>
          <a:prstGeom prst="rect">
            <a:avLst/>
          </a:prstGeom>
        </p:spPr>
      </p:pic>
    </p:spTree>
    <p:extLst>
      <p:ext uri="{BB962C8B-B14F-4D97-AF65-F5344CB8AC3E}">
        <p14:creationId xmlns:p14="http://schemas.microsoft.com/office/powerpoint/2010/main" val="15597757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CB40-1030-4945-8D10-A7AB26B43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96654-45DD-4A95-A66C-73F8668AE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FD681-6E03-4CE8-951B-D44741102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3F004-CEFB-4F3E-8F31-308E187DFE7F}"/>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1E5CB203-6D8C-4D83-9509-3F269B46E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B8579-4BB1-4D3A-8D5E-7909783A7CE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0660661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F569-AFA8-43D2-9E29-6A640353B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B82515-A78A-4542-AA14-0D69A2CE4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ADFC9-46DE-42B3-A81C-1A51622CF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96EE5-F315-420B-8716-7B31A10BEFF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6" name="Footer Placeholder 5">
            <a:extLst>
              <a:ext uri="{FF2B5EF4-FFF2-40B4-BE49-F238E27FC236}">
                <a16:creationId xmlns:a16="http://schemas.microsoft.com/office/drawing/2014/main" id="{E2B74BD3-BD0F-4409-AD4F-0C38CD026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88864-AA2A-44B9-AE05-92512F6BADBF}"/>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2231189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122C41"/>
                </a:solidFill>
                <a:effectLst/>
                <a:latin typeface="Calibri" pitchFamily="34" charset="0"/>
              </a:defRPr>
            </a:lvl1pPr>
          </a:lstStyle>
          <a:p>
            <a:r>
              <a:rPr lang="en-US"/>
              <a:t>Bottom band:</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122C41"/>
              </a:buClr>
              <a:buFont typeface="Wingdings" panose="05000000000000000000" pitchFamily="2" charset="2"/>
              <a:buChar char="§"/>
              <a:defRPr sz="3200" b="1">
                <a:solidFill>
                  <a:srgbClr val="122C41"/>
                </a:solidFill>
              </a:defRPr>
            </a:lvl1pPr>
            <a:lvl2pPr>
              <a:buClr>
                <a:srgbClr val="FF7351"/>
              </a:buClr>
              <a:defRPr sz="2667">
                <a:solidFill>
                  <a:schemeClr val="accent4">
                    <a:lumMod val="75000"/>
                  </a:schemeClr>
                </a:solidFill>
              </a:defRPr>
            </a:lvl2pPr>
            <a:lvl3pPr>
              <a:buClr>
                <a:srgbClr val="56A0D3"/>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5" name="Group 4"/>
          <p:cNvGrpSpPr/>
          <p:nvPr userDrawn="1"/>
        </p:nvGrpSpPr>
        <p:grpSpPr>
          <a:xfrm>
            <a:off x="0" y="6725920"/>
            <a:ext cx="12192000" cy="132080"/>
            <a:chOff x="-1286095" y="13290696"/>
            <a:chExt cx="21930367" cy="545666"/>
          </a:xfrm>
        </p:grpSpPr>
        <p:sp>
          <p:nvSpPr>
            <p:cNvPr id="7" name="Rectangle 6"/>
            <p:cNvSpPr>
              <a:spLocks noChangeArrowheads="1"/>
            </p:cNvSpPr>
            <p:nvPr userDrawn="1"/>
          </p:nvSpPr>
          <p:spPr bwMode="auto">
            <a:xfrm>
              <a:off x="13302170" y="13290696"/>
              <a:ext cx="1446394" cy="545666"/>
            </a:xfrm>
            <a:prstGeom prst="rect">
              <a:avLst/>
            </a:prstGeom>
            <a:solidFill>
              <a:schemeClr val="accent5">
                <a:lumMod val="40000"/>
                <a:lumOff val="60000"/>
              </a:schemeClr>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8" name="Rectangle 7"/>
            <p:cNvSpPr>
              <a:spLocks noChangeArrowheads="1"/>
            </p:cNvSpPr>
            <p:nvPr userDrawn="1"/>
          </p:nvSpPr>
          <p:spPr bwMode="auto">
            <a:xfrm>
              <a:off x="14729702" y="13290696"/>
              <a:ext cx="1446394" cy="545666"/>
            </a:xfrm>
            <a:prstGeom prst="rect">
              <a:avLst/>
            </a:prstGeom>
            <a:solidFill>
              <a:schemeClr val="accent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6176093" y="13290696"/>
              <a:ext cx="1447572" cy="545666"/>
            </a:xfrm>
            <a:prstGeom prst="rect">
              <a:avLst/>
            </a:prstGeom>
            <a:solidFill>
              <a:schemeClr val="accent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7590466" y="13290696"/>
              <a:ext cx="3053806" cy="545666"/>
            </a:xfrm>
            <a:prstGeom prst="rect">
              <a:avLst/>
            </a:prstGeom>
            <a:solidFill>
              <a:schemeClr val="tx2"/>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20"/>
            <p:cNvSpPr>
              <a:spLocks noChangeArrowheads="1"/>
            </p:cNvSpPr>
            <p:nvPr userDrawn="1"/>
          </p:nvSpPr>
          <p:spPr bwMode="auto">
            <a:xfrm>
              <a:off x="-1286095" y="13290696"/>
              <a:ext cx="13620736" cy="545666"/>
            </a:xfrm>
            <a:prstGeom prst="rect">
              <a:avLst/>
            </a:prstGeom>
            <a:solidFill>
              <a:srgbClr val="122C4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11"/>
            <p:cNvSpPr>
              <a:spLocks noChangeArrowheads="1"/>
            </p:cNvSpPr>
            <p:nvPr userDrawn="1"/>
          </p:nvSpPr>
          <p:spPr bwMode="auto">
            <a:xfrm>
              <a:off x="11859313" y="13290696"/>
              <a:ext cx="1446394" cy="545666"/>
            </a:xfrm>
            <a:prstGeom prst="rect">
              <a:avLst/>
            </a:prstGeom>
            <a:solidFill>
              <a:srgbClr val="56A0D3"/>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13" name="Slide Number Placeholder 1">
            <a:extLst>
              <a:ext uri="{FF2B5EF4-FFF2-40B4-BE49-F238E27FC236}">
                <a16:creationId xmlns:a16="http://schemas.microsoft.com/office/drawing/2014/main" id="{8B5822B2-BF3C-4168-A482-42F2A7119928}"/>
              </a:ext>
            </a:extLst>
          </p:cNvPr>
          <p:cNvSpPr>
            <a:spLocks noGrp="1"/>
          </p:cNvSpPr>
          <p:nvPr>
            <p:ph type="sldNum" sz="quarter" idx="4"/>
          </p:nvPr>
        </p:nvSpPr>
        <p:spPr>
          <a:xfrm>
            <a:off x="9414296" y="6413860"/>
            <a:ext cx="2743200" cy="366183"/>
          </a:xfrm>
          <a:prstGeom prst="rect">
            <a:avLst/>
          </a:prstGeom>
        </p:spPr>
        <p:txBody>
          <a:bodyPr vert="horz" lIns="91440" tIns="45720" rIns="91440" bIns="45720" rtlCol="0" anchor="ctr"/>
          <a:lstStyle>
            <a:lvl1pPr algn="r">
              <a:defRPr sz="1100">
                <a:solidFill>
                  <a:srgbClr val="0F1217"/>
                </a:solidFill>
              </a:defRPr>
            </a:lvl1pPr>
          </a:lstStyle>
          <a:p>
            <a:fld id="{CFB7D915-BF8E-4FA6-B933-39C7B9C39FB4}" type="slidenum">
              <a:rPr lang="en-US" smtClean="0"/>
              <a:pPr/>
              <a:t>‹#›</a:t>
            </a:fld>
            <a:endParaRPr lang="en-US"/>
          </a:p>
        </p:txBody>
      </p:sp>
    </p:spTree>
    <p:extLst>
      <p:ext uri="{BB962C8B-B14F-4D97-AF65-F5344CB8AC3E}">
        <p14:creationId xmlns:p14="http://schemas.microsoft.com/office/powerpoint/2010/main" val="1885187860"/>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937D-1DF1-46B4-A4F5-0C9CEFD61B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D987-FE37-4250-921E-12C0550B6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EA558-EB44-4E00-AA0B-A4271ACD1FDB}"/>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0B2C17FE-2EDC-47D9-BE3F-B50E660A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CF91A-6474-4AAA-B53B-B32FD23089E7}"/>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3347474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3E8E2-100E-41B8-9F54-78B062D978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F09EB-F742-42D2-A7F6-BA29E7883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3E5C9-0AEF-4370-A0D1-728333514FA6}"/>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A15FE5A5-B227-454B-9C09-03496C415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2A3AB-199A-4EB8-ADA4-BB02D77C9FAD}"/>
              </a:ext>
            </a:extLst>
          </p:cNvPr>
          <p:cNvSpPr>
            <a:spLocks noGrp="1"/>
          </p:cNvSpPr>
          <p:nvPr>
            <p:ph type="sldNum" sz="quarter" idx="12"/>
          </p:nvPr>
        </p:nvSpPr>
        <p:spPr/>
        <p:txBody>
          <a:bodyPr/>
          <a:lstStyle/>
          <a:p>
            <a:fld id="{E18EA2FD-9366-4774-85F4-307E826D11F4}" type="slidenum">
              <a:rPr lang="en-US" smtClean="0"/>
              <a:t>‹#›</a:t>
            </a:fld>
            <a:endParaRPr lang="en-US"/>
          </a:p>
        </p:txBody>
      </p:sp>
    </p:spTree>
    <p:extLst>
      <p:ext uri="{BB962C8B-B14F-4D97-AF65-F5344CB8AC3E}">
        <p14:creationId xmlns:p14="http://schemas.microsoft.com/office/powerpoint/2010/main" val="1831818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17"/>
          <p:cNvSpPr/>
          <p:nvPr/>
        </p:nvSpPr>
        <p:spPr>
          <a:xfrm>
            <a:off x="7580376" y="1182624"/>
            <a:ext cx="842644" cy="0"/>
          </a:xfrm>
          <a:custGeom>
            <a:avLst/>
            <a:gdLst/>
            <a:ahLst/>
            <a:cxnLst/>
            <a:rect l="l" t="t" r="r" b="b"/>
            <a:pathLst>
              <a:path w="842645">
                <a:moveTo>
                  <a:pt x="0" y="0"/>
                </a:moveTo>
                <a:lnTo>
                  <a:pt x="842263" y="0"/>
                </a:lnTo>
              </a:path>
            </a:pathLst>
          </a:custGeom>
          <a:ln w="79248">
            <a:solidFill>
              <a:srgbClr val="FFFFFF"/>
            </a:solidFill>
          </a:ln>
        </p:spPr>
        <p:txBody>
          <a:bodyPr wrap="square" lIns="0" tIns="0" rIns="0" bIns="0" rtlCol="0"/>
          <a:lstStyle/>
          <a:p>
            <a:endParaRPr/>
          </a:p>
        </p:txBody>
      </p:sp>
      <p:sp>
        <p:nvSpPr>
          <p:cNvPr id="18" name="bk object 18"/>
          <p:cNvSpPr/>
          <p:nvPr/>
        </p:nvSpPr>
        <p:spPr>
          <a:xfrm>
            <a:off x="7580376" y="5056632"/>
            <a:ext cx="842644" cy="0"/>
          </a:xfrm>
          <a:custGeom>
            <a:avLst/>
            <a:gdLst/>
            <a:ahLst/>
            <a:cxnLst/>
            <a:rect l="l" t="t" r="r" b="b"/>
            <a:pathLst>
              <a:path w="842645">
                <a:moveTo>
                  <a:pt x="0" y="0"/>
                </a:moveTo>
                <a:lnTo>
                  <a:pt x="842263" y="0"/>
                </a:lnTo>
              </a:path>
            </a:pathLst>
          </a:custGeom>
          <a:ln w="79248">
            <a:solidFill>
              <a:srgbClr val="FFFFFF"/>
            </a:solidFill>
          </a:ln>
        </p:spPr>
        <p:txBody>
          <a:bodyPr wrap="square" lIns="0" tIns="0" rIns="0" bIns="0" rtlCol="0"/>
          <a:lstStyle/>
          <a:p>
            <a:endParaRPr/>
          </a:p>
        </p:txBody>
      </p:sp>
      <p:sp>
        <p:nvSpPr>
          <p:cNvPr id="2" name="Holder 2"/>
          <p:cNvSpPr>
            <a:spLocks noGrp="1"/>
          </p:cNvSpPr>
          <p:nvPr>
            <p:ph type="ctrTitle"/>
          </p:nvPr>
        </p:nvSpPr>
        <p:spPr>
          <a:xfrm>
            <a:off x="5989310" y="1320284"/>
            <a:ext cx="4060825" cy="2678429"/>
          </a:xfrm>
          <a:prstGeom prst="rect">
            <a:avLst/>
          </a:prstGeom>
        </p:spPr>
        <p:txBody>
          <a:bodyPr wrap="square" lIns="0" tIns="0" rIns="0" bIns="0">
            <a:spAutoFit/>
          </a:bodyPr>
          <a:lstStyle>
            <a:lvl1pPr>
              <a:defRPr sz="3600" b="0" i="0">
                <a:solidFill>
                  <a:schemeClr val="bg1"/>
                </a:solidFill>
                <a:latin typeface="Bahnschrift Light"/>
                <a:cs typeface="Bahnschrift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370167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580376" y="1182624"/>
            <a:ext cx="842644" cy="0"/>
          </a:xfrm>
          <a:custGeom>
            <a:avLst/>
            <a:gdLst/>
            <a:ahLst/>
            <a:cxnLst/>
            <a:rect l="l" t="t" r="r" b="b"/>
            <a:pathLst>
              <a:path w="842645">
                <a:moveTo>
                  <a:pt x="0" y="0"/>
                </a:moveTo>
                <a:lnTo>
                  <a:pt x="842263" y="0"/>
                </a:lnTo>
              </a:path>
            </a:pathLst>
          </a:custGeom>
          <a:ln w="79248">
            <a:solidFill>
              <a:srgbClr val="FFFFFF"/>
            </a:solidFill>
          </a:ln>
        </p:spPr>
        <p:txBody>
          <a:bodyPr wrap="square" lIns="0" tIns="0" rIns="0" bIns="0" rtlCol="0"/>
          <a:lstStyle/>
          <a:p>
            <a:endParaRPr/>
          </a:p>
        </p:txBody>
      </p:sp>
      <p:sp>
        <p:nvSpPr>
          <p:cNvPr id="18" name="bk object 18"/>
          <p:cNvSpPr/>
          <p:nvPr/>
        </p:nvSpPr>
        <p:spPr>
          <a:xfrm>
            <a:off x="7580376" y="5056632"/>
            <a:ext cx="842644" cy="0"/>
          </a:xfrm>
          <a:custGeom>
            <a:avLst/>
            <a:gdLst/>
            <a:ahLst/>
            <a:cxnLst/>
            <a:rect l="l" t="t" r="r" b="b"/>
            <a:pathLst>
              <a:path w="842645">
                <a:moveTo>
                  <a:pt x="0" y="0"/>
                </a:moveTo>
                <a:lnTo>
                  <a:pt x="842263" y="0"/>
                </a:lnTo>
              </a:path>
            </a:pathLst>
          </a:custGeom>
          <a:ln w="79248">
            <a:solidFill>
              <a:srgbClr val="FFFFFF"/>
            </a:solidFill>
          </a:ln>
        </p:spPr>
        <p:txBody>
          <a:bodyPr wrap="square" lIns="0" tIns="0" rIns="0" bIns="0" rtlCol="0"/>
          <a:lstStyle/>
          <a:p>
            <a:endParaRPr/>
          </a:p>
        </p:txBody>
      </p:sp>
      <p:sp>
        <p:nvSpPr>
          <p:cNvPr id="2" name="Holder 2"/>
          <p:cNvSpPr>
            <a:spLocks noGrp="1"/>
          </p:cNvSpPr>
          <p:nvPr>
            <p:ph type="ctrTitle"/>
          </p:nvPr>
        </p:nvSpPr>
        <p:spPr>
          <a:xfrm>
            <a:off x="5989310" y="1320284"/>
            <a:ext cx="4060825" cy="2678429"/>
          </a:xfrm>
          <a:prstGeom prst="rect">
            <a:avLst/>
          </a:prstGeom>
        </p:spPr>
        <p:txBody>
          <a:bodyPr wrap="square" lIns="0" tIns="0" rIns="0" bIns="0">
            <a:spAutoFit/>
          </a:bodyPr>
          <a:lstStyle>
            <a:lvl1pPr>
              <a:defRPr sz="3600" b="0" i="0">
                <a:solidFill>
                  <a:schemeClr val="bg1"/>
                </a:solidFill>
                <a:latin typeface="Bahnschrift Light"/>
                <a:cs typeface="Bahnschrift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bg1"/>
                </a:solidFill>
                <a:latin typeface="Bahnschrift Light"/>
                <a:cs typeface="Bahnschrift Light"/>
              </a:defRPr>
            </a:lvl1pPr>
          </a:lstStyle>
          <a:p>
            <a:endParaRPr/>
          </a:p>
        </p:txBody>
      </p:sp>
      <p:sp>
        <p:nvSpPr>
          <p:cNvPr id="3" name="Holder 3"/>
          <p:cNvSpPr>
            <a:spLocks noGrp="1"/>
          </p:cNvSpPr>
          <p:nvPr>
            <p:ph type="body" idx="1"/>
          </p:nvPr>
        </p:nvSpPr>
        <p:spPr/>
        <p:txBody>
          <a:bodyPr lIns="0" tIns="0" rIns="0" bIns="0"/>
          <a:lstStyle>
            <a:lvl1pPr>
              <a:defRPr sz="1750" b="1" i="0">
                <a:solidFill>
                  <a:srgbClr val="17326D"/>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bg1"/>
                </a:solidFill>
                <a:latin typeface="Bahnschrift Light"/>
                <a:cs typeface="Bahnschrift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bg1"/>
                </a:solidFill>
                <a:latin typeface="Bahnschrift Light"/>
                <a:cs typeface="Bahnschrift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59583"/>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122C41"/>
                </a:solidFill>
                <a:effectLst/>
                <a:latin typeface="Calibri" pitchFamily="34" charset="0"/>
              </a:defRPr>
            </a:lvl1pPr>
          </a:lstStyle>
          <a:p>
            <a:r>
              <a:rPr lang="en-US"/>
              <a:t>Bottom band:</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122C41"/>
              </a:buClr>
              <a:buFont typeface="Wingdings" panose="05000000000000000000" pitchFamily="2" charset="2"/>
              <a:buChar char="§"/>
              <a:defRPr sz="3200" b="1">
                <a:solidFill>
                  <a:srgbClr val="122C41"/>
                </a:solidFill>
              </a:defRPr>
            </a:lvl1pPr>
            <a:lvl2pPr>
              <a:buClr>
                <a:srgbClr val="FF7351"/>
              </a:buClr>
              <a:defRPr sz="2667">
                <a:solidFill>
                  <a:schemeClr val="accent4">
                    <a:lumMod val="75000"/>
                  </a:schemeClr>
                </a:solidFill>
              </a:defRPr>
            </a:lvl2pPr>
            <a:lvl3pPr>
              <a:buClr>
                <a:srgbClr val="56A0D3"/>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5" name="Group 4"/>
          <p:cNvGrpSpPr/>
          <p:nvPr userDrawn="1"/>
        </p:nvGrpSpPr>
        <p:grpSpPr>
          <a:xfrm>
            <a:off x="0" y="6725920"/>
            <a:ext cx="12192000" cy="132080"/>
            <a:chOff x="-1286095" y="13290696"/>
            <a:chExt cx="21930367" cy="545666"/>
          </a:xfrm>
        </p:grpSpPr>
        <p:sp>
          <p:nvSpPr>
            <p:cNvPr id="7" name="Rectangle 6"/>
            <p:cNvSpPr>
              <a:spLocks noChangeArrowheads="1"/>
            </p:cNvSpPr>
            <p:nvPr userDrawn="1"/>
          </p:nvSpPr>
          <p:spPr bwMode="auto">
            <a:xfrm>
              <a:off x="13302170" y="13290696"/>
              <a:ext cx="1446394" cy="545666"/>
            </a:xfrm>
            <a:prstGeom prst="rect">
              <a:avLst/>
            </a:prstGeom>
            <a:solidFill>
              <a:schemeClr val="accent5">
                <a:lumMod val="40000"/>
                <a:lumOff val="60000"/>
              </a:schemeClr>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8" name="Rectangle 7"/>
            <p:cNvSpPr>
              <a:spLocks noChangeArrowheads="1"/>
            </p:cNvSpPr>
            <p:nvPr userDrawn="1"/>
          </p:nvSpPr>
          <p:spPr bwMode="auto">
            <a:xfrm>
              <a:off x="14729702" y="13290696"/>
              <a:ext cx="1446394" cy="545666"/>
            </a:xfrm>
            <a:prstGeom prst="rect">
              <a:avLst/>
            </a:prstGeom>
            <a:solidFill>
              <a:schemeClr val="accent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6176093" y="13290696"/>
              <a:ext cx="1447572" cy="545666"/>
            </a:xfrm>
            <a:prstGeom prst="rect">
              <a:avLst/>
            </a:prstGeom>
            <a:solidFill>
              <a:schemeClr val="accent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7590466" y="13290696"/>
              <a:ext cx="3053806" cy="545666"/>
            </a:xfrm>
            <a:prstGeom prst="rect">
              <a:avLst/>
            </a:prstGeom>
            <a:solidFill>
              <a:schemeClr val="tx2"/>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20"/>
            <p:cNvSpPr>
              <a:spLocks noChangeArrowheads="1"/>
            </p:cNvSpPr>
            <p:nvPr userDrawn="1"/>
          </p:nvSpPr>
          <p:spPr bwMode="auto">
            <a:xfrm>
              <a:off x="-1286095" y="13290696"/>
              <a:ext cx="13620736" cy="545666"/>
            </a:xfrm>
            <a:prstGeom prst="rect">
              <a:avLst/>
            </a:prstGeom>
            <a:solidFill>
              <a:srgbClr val="122C4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11"/>
            <p:cNvSpPr>
              <a:spLocks noChangeArrowheads="1"/>
            </p:cNvSpPr>
            <p:nvPr userDrawn="1"/>
          </p:nvSpPr>
          <p:spPr bwMode="auto">
            <a:xfrm>
              <a:off x="11859313" y="13290696"/>
              <a:ext cx="1446394" cy="545666"/>
            </a:xfrm>
            <a:prstGeom prst="rect">
              <a:avLst/>
            </a:prstGeom>
            <a:solidFill>
              <a:srgbClr val="56A0D3"/>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13" name="Slide Number Placeholder 1">
            <a:extLst>
              <a:ext uri="{FF2B5EF4-FFF2-40B4-BE49-F238E27FC236}">
                <a16:creationId xmlns:a16="http://schemas.microsoft.com/office/drawing/2014/main" id="{8B5822B2-BF3C-4168-A482-42F2A7119928}"/>
              </a:ext>
            </a:extLst>
          </p:cNvPr>
          <p:cNvSpPr>
            <a:spLocks noGrp="1"/>
          </p:cNvSpPr>
          <p:nvPr>
            <p:ph type="sldNum" sz="quarter" idx="4"/>
          </p:nvPr>
        </p:nvSpPr>
        <p:spPr>
          <a:xfrm>
            <a:off x="9414296" y="6413860"/>
            <a:ext cx="2743200" cy="366183"/>
          </a:xfrm>
          <a:prstGeom prst="rect">
            <a:avLst/>
          </a:prstGeom>
        </p:spPr>
        <p:txBody>
          <a:bodyPr vert="horz" lIns="91440" tIns="45720" rIns="91440" bIns="45720" rtlCol="0" anchor="ctr"/>
          <a:lstStyle>
            <a:lvl1pPr algn="r">
              <a:defRPr sz="1100">
                <a:solidFill>
                  <a:srgbClr val="0F1217"/>
                </a:solidFill>
              </a:defRPr>
            </a:lvl1pPr>
          </a:lstStyle>
          <a:p>
            <a:fld id="{CFB7D915-BF8E-4FA6-B933-39C7B9C39FB4}" type="slidenum">
              <a:rPr lang="en-US" smtClean="0"/>
              <a:pPr/>
              <a:t>‹#›</a:t>
            </a:fld>
            <a:endParaRPr lang="en-US"/>
          </a:p>
        </p:txBody>
      </p:sp>
    </p:spTree>
    <p:extLst>
      <p:ext uri="{BB962C8B-B14F-4D97-AF65-F5344CB8AC3E}">
        <p14:creationId xmlns:p14="http://schemas.microsoft.com/office/powerpoint/2010/main" val="425429520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ub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07037"/>
            <a:ext cx="10972800" cy="512961"/>
          </a:xfrm>
          <a:prstGeom prst="rect">
            <a:avLst/>
          </a:prstGeom>
        </p:spPr>
        <p:txBody>
          <a:bodyPr anchor="b" anchorCtr="0"/>
          <a:lstStyle>
            <a:lvl1pPr algn="l">
              <a:lnSpc>
                <a:spcPts val="4000"/>
              </a:lnSpc>
              <a:defRPr sz="3733" b="1" baseline="0">
                <a:solidFill>
                  <a:schemeClr val="tx1"/>
                </a:solidFill>
                <a:effectLst/>
                <a:latin typeface="Calibri" pitchFamily="34" charset="0"/>
              </a:defRPr>
            </a:lvl1pPr>
          </a:lstStyle>
          <a:p>
            <a:r>
              <a:rPr lang="en-US"/>
              <a:t>Title</a:t>
            </a:r>
          </a:p>
        </p:txBody>
      </p:sp>
      <p:grpSp>
        <p:nvGrpSpPr>
          <p:cNvPr id="5" name="Group 4"/>
          <p:cNvGrpSpPr/>
          <p:nvPr userDrawn="1"/>
        </p:nvGrpSpPr>
        <p:grpSpPr>
          <a:xfrm>
            <a:off x="0" y="6725920"/>
            <a:ext cx="12192000" cy="132080"/>
            <a:chOff x="-1286095" y="13290696"/>
            <a:chExt cx="21930367" cy="545666"/>
          </a:xfrm>
        </p:grpSpPr>
        <p:sp>
          <p:nvSpPr>
            <p:cNvPr id="7" name="Rectangle 6"/>
            <p:cNvSpPr>
              <a:spLocks noChangeArrowheads="1"/>
            </p:cNvSpPr>
            <p:nvPr userDrawn="1"/>
          </p:nvSpPr>
          <p:spPr bwMode="auto">
            <a:xfrm>
              <a:off x="13302170" y="13290696"/>
              <a:ext cx="1446394" cy="545666"/>
            </a:xfrm>
            <a:prstGeom prst="rect">
              <a:avLst/>
            </a:prstGeom>
            <a:solidFill>
              <a:schemeClr val="accent5">
                <a:lumMod val="40000"/>
                <a:lumOff val="60000"/>
              </a:schemeClr>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8" name="Rectangle 7"/>
            <p:cNvSpPr>
              <a:spLocks noChangeArrowheads="1"/>
            </p:cNvSpPr>
            <p:nvPr userDrawn="1"/>
          </p:nvSpPr>
          <p:spPr bwMode="auto">
            <a:xfrm>
              <a:off x="14729702" y="13290696"/>
              <a:ext cx="1446394" cy="545666"/>
            </a:xfrm>
            <a:prstGeom prst="rect">
              <a:avLst/>
            </a:prstGeom>
            <a:solidFill>
              <a:schemeClr val="accent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6176093" y="13290696"/>
              <a:ext cx="1447572" cy="545666"/>
            </a:xfrm>
            <a:prstGeom prst="rect">
              <a:avLst/>
            </a:prstGeom>
            <a:solidFill>
              <a:schemeClr val="accent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7590466" y="13290696"/>
              <a:ext cx="3053806" cy="545666"/>
            </a:xfrm>
            <a:prstGeom prst="rect">
              <a:avLst/>
            </a:prstGeom>
            <a:solidFill>
              <a:schemeClr val="tx2"/>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20"/>
            <p:cNvSpPr>
              <a:spLocks noChangeArrowheads="1"/>
            </p:cNvSpPr>
            <p:nvPr userDrawn="1"/>
          </p:nvSpPr>
          <p:spPr bwMode="auto">
            <a:xfrm>
              <a:off x="-1286095" y="13290696"/>
              <a:ext cx="13620736" cy="545666"/>
            </a:xfrm>
            <a:prstGeom prst="rect">
              <a:avLst/>
            </a:prstGeom>
            <a:solidFill>
              <a:srgbClr val="122C4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11"/>
            <p:cNvSpPr>
              <a:spLocks noChangeArrowheads="1"/>
            </p:cNvSpPr>
            <p:nvPr userDrawn="1"/>
          </p:nvSpPr>
          <p:spPr bwMode="auto">
            <a:xfrm>
              <a:off x="11859313" y="13290696"/>
              <a:ext cx="1446394" cy="545666"/>
            </a:xfrm>
            <a:prstGeom prst="rect">
              <a:avLst/>
            </a:prstGeom>
            <a:solidFill>
              <a:srgbClr val="56A0D3"/>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4" name="Text Placeholder 3">
            <a:extLst>
              <a:ext uri="{FF2B5EF4-FFF2-40B4-BE49-F238E27FC236}">
                <a16:creationId xmlns:a16="http://schemas.microsoft.com/office/drawing/2014/main" id="{46B80DF7-2D30-4C6E-A7B0-F5E0A5F92114}"/>
              </a:ext>
            </a:extLst>
          </p:cNvPr>
          <p:cNvSpPr>
            <a:spLocks noGrp="1"/>
          </p:cNvSpPr>
          <p:nvPr>
            <p:ph type="body" sz="quarter" idx="11" hasCustomPrompt="1"/>
          </p:nvPr>
        </p:nvSpPr>
        <p:spPr>
          <a:xfrm>
            <a:off x="609600" y="914400"/>
            <a:ext cx="10972800" cy="276999"/>
          </a:xfrm>
        </p:spPr>
        <p:txBody>
          <a:bodyPr/>
          <a:lstStyle>
            <a:lvl1pPr>
              <a:defRPr/>
            </a:lvl1pPr>
          </a:lstStyle>
          <a:p>
            <a:pPr lvl="0"/>
            <a:r>
              <a:rPr lang="en-US"/>
              <a:t>Subtitle</a:t>
            </a:r>
          </a:p>
        </p:txBody>
      </p:sp>
      <p:sp>
        <p:nvSpPr>
          <p:cNvPr id="14" name="Slide Number Placeholder 2">
            <a:extLst>
              <a:ext uri="{FF2B5EF4-FFF2-40B4-BE49-F238E27FC236}">
                <a16:creationId xmlns:a16="http://schemas.microsoft.com/office/drawing/2014/main" id="{190C5BE5-03F4-4A66-9839-F979E9CCEF83}"/>
              </a:ext>
            </a:extLst>
          </p:cNvPr>
          <p:cNvSpPr>
            <a:spLocks noGrp="1"/>
          </p:cNvSpPr>
          <p:nvPr>
            <p:ph type="sldNum" sz="quarter" idx="4"/>
          </p:nvPr>
        </p:nvSpPr>
        <p:spPr>
          <a:xfrm>
            <a:off x="9414296" y="6520934"/>
            <a:ext cx="2743200" cy="184666"/>
          </a:xfrm>
          <a:prstGeom prst="rect">
            <a:avLst/>
          </a:prstGeom>
        </p:spPr>
        <p:txBody>
          <a:bodyPr/>
          <a:lstStyle>
            <a:lvl1pPr>
              <a:defRPr sz="1200"/>
            </a:lvl1pPr>
          </a:lstStyle>
          <a:p>
            <a:fld id="{CFB7D915-BF8E-4FA6-B933-39C7B9C39FB4}" type="slidenum">
              <a:rPr lang="en-US" smtClean="0"/>
              <a:pPr/>
              <a:t>‹#›</a:t>
            </a:fld>
            <a:endParaRPr lang="en-US"/>
          </a:p>
        </p:txBody>
      </p:sp>
    </p:spTree>
    <p:extLst>
      <p:ext uri="{BB962C8B-B14F-4D97-AF65-F5344CB8AC3E}">
        <p14:creationId xmlns:p14="http://schemas.microsoft.com/office/powerpoint/2010/main" val="1797973004"/>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Deck_Cover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F9FC2-F129-2046-B1C8-FD4F7EBD0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9" name="Title 1">
            <a:extLst>
              <a:ext uri="{FF2B5EF4-FFF2-40B4-BE49-F238E27FC236}">
                <a16:creationId xmlns:a16="http://schemas.microsoft.com/office/drawing/2014/main" id="{9E7AC3E2-1B1F-48F4-9662-90FB3D700268}"/>
              </a:ext>
            </a:extLst>
          </p:cNvPr>
          <p:cNvSpPr>
            <a:spLocks noGrp="1"/>
          </p:cNvSpPr>
          <p:nvPr>
            <p:ph type="title"/>
          </p:nvPr>
        </p:nvSpPr>
        <p:spPr>
          <a:xfrm>
            <a:off x="746757" y="1527676"/>
            <a:ext cx="6676507" cy="506369"/>
          </a:xfrm>
        </p:spPr>
        <p:txBody>
          <a:bodyPr>
            <a:noAutofit/>
          </a:bodyPr>
          <a:lstStyle>
            <a:lvl1pPr>
              <a:defRPr sz="4000" b="0">
                <a:solidFill>
                  <a:schemeClr val="bg1"/>
                </a:solidFill>
                <a:latin typeface="Bahnschrift SemiBold" panose="020B0502040204020203" pitchFamily="34" charset="0"/>
              </a:defRPr>
            </a:lvl1p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39E94055-9888-1D42-A4D8-758754050B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64345" y="5827013"/>
            <a:ext cx="1425164" cy="783338"/>
          </a:xfrm>
          <a:prstGeom prst="rect">
            <a:avLst/>
          </a:prstGeom>
        </p:spPr>
      </p:pic>
    </p:spTree>
    <p:extLst>
      <p:ext uri="{BB962C8B-B14F-4D97-AF65-F5344CB8AC3E}">
        <p14:creationId xmlns:p14="http://schemas.microsoft.com/office/powerpoint/2010/main" val="19724555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8" name="Picture 7" descr="A picture containing hill, covered, table, skiing&#10;&#10;Description automatically generated">
            <a:extLst>
              <a:ext uri="{FF2B5EF4-FFF2-40B4-BE49-F238E27FC236}">
                <a16:creationId xmlns:a16="http://schemas.microsoft.com/office/drawing/2014/main" id="{3E590ADE-B8D2-4E47-A382-4EB41910D905}"/>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a:stretch/>
        </p:blipFill>
        <p:spPr>
          <a:xfrm>
            <a:off x="-1" y="0"/>
            <a:ext cx="12192001" cy="6858001"/>
          </a:xfrm>
          <a:prstGeom prst="rect">
            <a:avLst/>
          </a:prstGeom>
        </p:spPr>
      </p:pic>
      <p:sp>
        <p:nvSpPr>
          <p:cNvPr id="3" name="Date Placeholder 2">
            <a:extLst>
              <a:ext uri="{FF2B5EF4-FFF2-40B4-BE49-F238E27FC236}">
                <a16:creationId xmlns:a16="http://schemas.microsoft.com/office/drawing/2014/main" id="{32EF3F4E-5CFF-CE46-9A44-6F996CDB09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C460731-E789-344B-AAB7-8056226205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406653B-3A5F-6343-9839-79934C040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64570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5" name="Picture 14" descr="A picture containing hill, covered, table, skiing&#10;&#10;Description automatically generated">
            <a:extLst>
              <a:ext uri="{FF2B5EF4-FFF2-40B4-BE49-F238E27FC236}">
                <a16:creationId xmlns:a16="http://schemas.microsoft.com/office/drawing/2014/main" id="{F76D3836-34FD-804C-BAFE-C45F0C293045}"/>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7" r="-1"/>
          <a:stretch/>
        </p:blipFill>
        <p:spPr>
          <a:xfrm>
            <a:off x="-2113" y="-3"/>
            <a:ext cx="12222929" cy="6858002"/>
          </a:xfrm>
          <a:prstGeom prst="rect">
            <a:avLst/>
          </a:prstGeom>
        </p:spPr>
      </p:pic>
      <p:sp>
        <p:nvSpPr>
          <p:cNvPr id="3" name="Date Placeholder 2">
            <a:extLst>
              <a:ext uri="{FF2B5EF4-FFF2-40B4-BE49-F238E27FC236}">
                <a16:creationId xmlns:a16="http://schemas.microsoft.com/office/drawing/2014/main" id="{32EF3F4E-5CFF-CE46-9A44-6F996CDB09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C460731-E789-344B-AAB7-8056226205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406653B-3A5F-6343-9839-79934C040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 Placeholder 2">
            <a:extLst>
              <a:ext uri="{FF2B5EF4-FFF2-40B4-BE49-F238E27FC236}">
                <a16:creationId xmlns:a16="http://schemas.microsoft.com/office/drawing/2014/main" id="{1BF45D8E-534F-4AC1-8834-9364E447C141}"/>
              </a:ext>
            </a:extLst>
          </p:cNvPr>
          <p:cNvSpPr>
            <a:spLocks noGrp="1"/>
          </p:cNvSpPr>
          <p:nvPr>
            <p:ph idx="1"/>
          </p:nvPr>
        </p:nvSpPr>
        <p:spPr>
          <a:xfrm>
            <a:off x="838200" y="1764665"/>
            <a:ext cx="10515600" cy="4351338"/>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marL="630238" indent="-385763">
              <a:buFont typeface="Bahnschrift" panose="020B0502040204020203" pitchFamily="34" charset="0"/>
              <a:buChar char="—"/>
              <a:defRPr>
                <a:latin typeface="Arial" panose="020B0604020202020204" pitchFamily="34" charset="0"/>
                <a:cs typeface="Arial" panose="020B0604020202020204" pitchFamily="34" charset="0"/>
              </a:defRPr>
            </a:lvl2pPr>
            <a:lvl3pPr marL="914400" indent="-284163">
              <a:buFont typeface="Wingdings" panose="05000000000000000000" pitchFamily="2" charset="2"/>
              <a:buChar char="§"/>
              <a:defRPr>
                <a:latin typeface="Arial" panose="020B0604020202020204" pitchFamily="34" charset="0"/>
                <a:cs typeface="Arial" panose="020B0604020202020204" pitchFamily="34" charset="0"/>
              </a:defRPr>
            </a:lvl3pPr>
            <a:lvl4pPr marL="1198563" indent="-228600">
              <a:defRPr>
                <a:latin typeface="Arial" panose="020B0604020202020204" pitchFamily="34" charset="0"/>
                <a:cs typeface="Arial" panose="020B0604020202020204" pitchFamily="34" charset="0"/>
              </a:defRPr>
            </a:lvl4pPr>
            <a:lvl5pPr marL="1468438" indent="-269875">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ADECB26A-6293-4C4E-A807-3CD3F11E60AE}"/>
              </a:ext>
            </a:extLst>
          </p:cNvPr>
          <p:cNvSpPr/>
          <p:nvPr userDrawn="1"/>
        </p:nvSpPr>
        <p:spPr>
          <a:xfrm>
            <a:off x="0" y="0"/>
            <a:ext cx="7607300" cy="106859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653744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3_Blank">
    <p:bg>
      <p:bgPr>
        <a:solidFill>
          <a:schemeClr val="bg2"/>
        </a:solidFill>
        <a:effectLst/>
      </p:bgPr>
    </p:bg>
    <p:spTree>
      <p:nvGrpSpPr>
        <p:cNvPr id="1" name=""/>
        <p:cNvGrpSpPr/>
        <p:nvPr/>
      </p:nvGrpSpPr>
      <p:grpSpPr>
        <a:xfrm>
          <a:off x="0" y="0"/>
          <a:ext cx="0" cy="0"/>
          <a:chOff x="0" y="0"/>
          <a:chExt cx="0" cy="0"/>
        </a:xfrm>
      </p:grpSpPr>
      <p:pic>
        <p:nvPicPr>
          <p:cNvPr id="10" name="Picture 9" descr="A picture containing hill, covered, table, skiing&#10;&#10;Description automatically generated">
            <a:extLst>
              <a:ext uri="{FF2B5EF4-FFF2-40B4-BE49-F238E27FC236}">
                <a16:creationId xmlns:a16="http://schemas.microsoft.com/office/drawing/2014/main" id="{D7EEE09B-2EF9-2444-93A1-5169FFBEBAFB}"/>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7" r="-1"/>
          <a:stretch/>
        </p:blipFill>
        <p:spPr>
          <a:xfrm rot="10800000">
            <a:off x="-2113" y="-3"/>
            <a:ext cx="12222929" cy="6858002"/>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a:defRPr sz="3200">
                <a:latin typeface="Arial" panose="020B0604020202020204" pitchFamily="34" charset="0"/>
                <a:cs typeface="Arial" panose="020B0604020202020204" pitchFamily="34" charset="0"/>
              </a:defRPr>
            </a:lvl1pPr>
            <a:lvl2pPr marL="558800" indent="-304800">
              <a:buFont typeface="Arial" panose="020B0604020202020204" pitchFamily="34" charset="0"/>
              <a:buChar char="–"/>
              <a:defRPr sz="2800">
                <a:latin typeface="Arial" panose="020B0604020202020204" pitchFamily="34" charset="0"/>
                <a:cs typeface="Arial" panose="020B0604020202020204" pitchFamily="34" charset="0"/>
              </a:defRPr>
            </a:lvl2pPr>
            <a:lvl3pPr marL="879475" indent="-290513">
              <a:buFont typeface="Wingdings" panose="05000000000000000000" pitchFamily="2" charset="2"/>
              <a:buChar char="§"/>
              <a:defRPr sz="2400">
                <a:latin typeface="Arial" panose="020B0604020202020204" pitchFamily="34" charset="0"/>
                <a:cs typeface="Arial" panose="020B0604020202020204" pitchFamily="34" charset="0"/>
              </a:defRPr>
            </a:lvl3pPr>
            <a:lvl4pPr marL="1168400" indent="-284163">
              <a:buFont typeface="Wingdings" panose="05000000000000000000" pitchFamily="2" charset="2"/>
              <a:buChar char="w"/>
              <a:defRPr sz="2000">
                <a:latin typeface="Arial" panose="020B0604020202020204" pitchFamily="34" charset="0"/>
                <a:cs typeface="Arial" panose="020B0604020202020204" pitchFamily="34" charset="0"/>
              </a:defRPr>
            </a:lvl4pPr>
            <a:lvl5pPr marL="1401763" indent="-233363">
              <a:buSzPct val="75000"/>
              <a:buFont typeface="Courier New" panose="02070309020205020404" pitchFamily="49" charset="0"/>
              <a:buChar char="o"/>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9617"/>
            <a:ext cx="8095488" cy="1048131"/>
          </a:xfrm>
        </p:spPr>
        <p:txBody>
          <a:bodyPr>
            <a:normAutofit/>
          </a:bodyPr>
          <a:lstStyle>
            <a:lvl1pPr>
              <a:defRPr sz="3600">
                <a:solidFill>
                  <a:schemeClr val="bg1"/>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818671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6" name="Picture 15" descr="A picture containing hill, covered, table, skiing&#10;&#10;Description automatically generated">
            <a:extLst>
              <a:ext uri="{FF2B5EF4-FFF2-40B4-BE49-F238E27FC236}">
                <a16:creationId xmlns:a16="http://schemas.microsoft.com/office/drawing/2014/main" id="{8C6CBBF3-EEF4-3D44-A0A7-D6C675705D8E}"/>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l="-17" r="-1"/>
          <a:stretch/>
        </p:blipFill>
        <p:spPr>
          <a:xfrm rot="10800000">
            <a:off x="-2113" y="-3"/>
            <a:ext cx="12222929" cy="6858002"/>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F5653741-7134-4884-9C40-6CAD3A75558C}"/>
              </a:ext>
            </a:extLst>
          </p:cNvPr>
          <p:cNvSpPr/>
          <p:nvPr userDrawn="1"/>
        </p:nvSpPr>
        <p:spPr>
          <a:xfrm>
            <a:off x="-40506" y="-37420"/>
            <a:ext cx="4692207" cy="705051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98120" y="131445"/>
            <a:ext cx="4200144" cy="1048131"/>
          </a:xfrm>
        </p:spPr>
        <p:txBody>
          <a:bodyPr>
            <a:noAutofit/>
          </a:bodyPr>
          <a:lstStyle>
            <a:lvl1pPr>
              <a:defRPr sz="3600">
                <a:solidFill>
                  <a:schemeClr val="bg1"/>
                </a:solidFill>
                <a:latin typeface="Bahnschrift" panose="020B0502040204020203"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301752" y="1755647"/>
            <a:ext cx="3922776" cy="4965827"/>
          </a:xfr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84248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_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904678"/>
            <a:ext cx="10972800" cy="512961"/>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1231299"/>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4531091"/>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Deck_Cover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F9FC2-F129-2046-B1C8-FD4F7EBD009F}"/>
              </a:ext>
            </a:extLst>
          </p:cNvPr>
          <p:cNvPicPr>
            <a:picLocks noChangeAspect="1"/>
          </p:cNvPicPr>
          <p:nvPr userDrawn="1"/>
        </p:nvPicPr>
        <p:blipFill rotWithShape="1">
          <a:blip r:embed="rId2"/>
          <a:srcRect l="465" t="9731" r="70"/>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9" name="Title 1">
            <a:extLst>
              <a:ext uri="{FF2B5EF4-FFF2-40B4-BE49-F238E27FC236}">
                <a16:creationId xmlns:a16="http://schemas.microsoft.com/office/drawing/2014/main" id="{9E7AC3E2-1B1F-48F4-9662-90FB3D700268}"/>
              </a:ext>
            </a:extLst>
          </p:cNvPr>
          <p:cNvSpPr>
            <a:spLocks noGrp="1"/>
          </p:cNvSpPr>
          <p:nvPr>
            <p:ph type="title"/>
          </p:nvPr>
        </p:nvSpPr>
        <p:spPr>
          <a:xfrm>
            <a:off x="746757" y="1527676"/>
            <a:ext cx="6676507" cy="506369"/>
          </a:xfrm>
        </p:spPr>
        <p:txBody>
          <a:bodyPr>
            <a:noAutofit/>
          </a:bodyPr>
          <a:lstStyle>
            <a:lvl1pPr>
              <a:defRPr sz="4000" b="0">
                <a:solidFill>
                  <a:schemeClr val="bg1"/>
                </a:solidFill>
                <a:latin typeface="Bahnschrift SemiBold" panose="020B0502040204020203" pitchFamily="34" charset="0"/>
              </a:defRPr>
            </a:lvl1p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39E94055-9888-1D42-A4D8-758754050B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64345" y="5827013"/>
            <a:ext cx="1425164" cy="783338"/>
          </a:xfrm>
          <a:prstGeom prst="rect">
            <a:avLst/>
          </a:prstGeom>
        </p:spPr>
      </p:pic>
    </p:spTree>
    <p:extLst>
      <p:ext uri="{BB962C8B-B14F-4D97-AF65-F5344CB8AC3E}">
        <p14:creationId xmlns:p14="http://schemas.microsoft.com/office/powerpoint/2010/main" val="22374434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8" name="Picture 7" descr="A picture containing hill, covered, table, skiing&#10;&#10;Description automatically generated">
            <a:extLst>
              <a:ext uri="{FF2B5EF4-FFF2-40B4-BE49-F238E27FC236}">
                <a16:creationId xmlns:a16="http://schemas.microsoft.com/office/drawing/2014/main" id="{3E590ADE-B8D2-4E47-A382-4EB41910D905}"/>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l="16" r="218" b="1080"/>
          <a:stretch/>
        </p:blipFill>
        <p:spPr>
          <a:xfrm>
            <a:off x="-1" y="0"/>
            <a:ext cx="12192001" cy="6858001"/>
          </a:xfrm>
          <a:prstGeom prst="rect">
            <a:avLst/>
          </a:prstGeom>
        </p:spPr>
      </p:pic>
      <p:sp>
        <p:nvSpPr>
          <p:cNvPr id="3" name="Date Placeholder 2">
            <a:extLst>
              <a:ext uri="{FF2B5EF4-FFF2-40B4-BE49-F238E27FC236}">
                <a16:creationId xmlns:a16="http://schemas.microsoft.com/office/drawing/2014/main" id="{32EF3F4E-5CFF-CE46-9A44-6F996CDB09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C460731-E789-344B-AAB7-8056226205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406653B-3A5F-6343-9839-79934C040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1634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5" name="Picture 14" descr="A picture containing hill, covered, table, skiing&#10;&#10;Description automatically generated">
            <a:extLst>
              <a:ext uri="{FF2B5EF4-FFF2-40B4-BE49-F238E27FC236}">
                <a16:creationId xmlns:a16="http://schemas.microsoft.com/office/drawing/2014/main" id="{F76D3836-34FD-804C-BAFE-C45F0C293045}"/>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l="-17" t="1078" r="-1"/>
          <a:stretch/>
        </p:blipFill>
        <p:spPr>
          <a:xfrm>
            <a:off x="-2113" y="-3"/>
            <a:ext cx="12222929" cy="6858002"/>
          </a:xfrm>
          <a:prstGeom prst="rect">
            <a:avLst/>
          </a:prstGeom>
        </p:spPr>
      </p:pic>
      <p:sp>
        <p:nvSpPr>
          <p:cNvPr id="3" name="Date Placeholder 2">
            <a:extLst>
              <a:ext uri="{FF2B5EF4-FFF2-40B4-BE49-F238E27FC236}">
                <a16:creationId xmlns:a16="http://schemas.microsoft.com/office/drawing/2014/main" id="{32EF3F4E-5CFF-CE46-9A44-6F996CDB09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C460731-E789-344B-AAB7-8056226205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406653B-3A5F-6343-9839-79934C040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 Placeholder 2">
            <a:extLst>
              <a:ext uri="{FF2B5EF4-FFF2-40B4-BE49-F238E27FC236}">
                <a16:creationId xmlns:a16="http://schemas.microsoft.com/office/drawing/2014/main" id="{1BF45D8E-534F-4AC1-8834-9364E447C141}"/>
              </a:ext>
            </a:extLst>
          </p:cNvPr>
          <p:cNvSpPr>
            <a:spLocks noGrp="1"/>
          </p:cNvSpPr>
          <p:nvPr>
            <p:ph idx="1"/>
          </p:nvPr>
        </p:nvSpPr>
        <p:spPr>
          <a:xfrm>
            <a:off x="838200" y="1764665"/>
            <a:ext cx="10515600" cy="4351338"/>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marL="630238" indent="-385763">
              <a:buFont typeface="Bahnschrift" panose="020B0502040204020203" pitchFamily="34" charset="0"/>
              <a:buChar char="—"/>
              <a:defRPr>
                <a:latin typeface="Arial" panose="020B0604020202020204" pitchFamily="34" charset="0"/>
                <a:cs typeface="Arial" panose="020B0604020202020204" pitchFamily="34" charset="0"/>
              </a:defRPr>
            </a:lvl2pPr>
            <a:lvl3pPr marL="914400" indent="-284163">
              <a:buFont typeface="Wingdings" panose="05000000000000000000" pitchFamily="2" charset="2"/>
              <a:buChar char="§"/>
              <a:defRPr>
                <a:latin typeface="Arial" panose="020B0604020202020204" pitchFamily="34" charset="0"/>
                <a:cs typeface="Arial" panose="020B0604020202020204" pitchFamily="34" charset="0"/>
              </a:defRPr>
            </a:lvl3pPr>
            <a:lvl4pPr marL="1198563" indent="-228600">
              <a:defRPr>
                <a:latin typeface="Arial" panose="020B0604020202020204" pitchFamily="34" charset="0"/>
                <a:cs typeface="Arial" panose="020B0604020202020204" pitchFamily="34" charset="0"/>
              </a:defRPr>
            </a:lvl4pPr>
            <a:lvl5pPr marL="1468438" indent="-269875">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ADECB26A-6293-4C4E-A807-3CD3F11E60AE}"/>
              </a:ext>
            </a:extLst>
          </p:cNvPr>
          <p:cNvSpPr/>
          <p:nvPr userDrawn="1"/>
        </p:nvSpPr>
        <p:spPr>
          <a:xfrm>
            <a:off x="0" y="0"/>
            <a:ext cx="7607300" cy="106859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26228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3_Blank">
    <p:bg>
      <p:bgPr>
        <a:solidFill>
          <a:schemeClr val="bg2"/>
        </a:solidFill>
        <a:effectLst/>
      </p:bgPr>
    </p:bg>
    <p:spTree>
      <p:nvGrpSpPr>
        <p:cNvPr id="1" name=""/>
        <p:cNvGrpSpPr/>
        <p:nvPr/>
      </p:nvGrpSpPr>
      <p:grpSpPr>
        <a:xfrm>
          <a:off x="0" y="0"/>
          <a:ext cx="0" cy="0"/>
          <a:chOff x="0" y="0"/>
          <a:chExt cx="0" cy="0"/>
        </a:xfrm>
      </p:grpSpPr>
      <p:pic>
        <p:nvPicPr>
          <p:cNvPr id="10" name="Picture 9" descr="A picture containing hill, covered, table, skiing&#10;&#10;Description automatically generated">
            <a:extLst>
              <a:ext uri="{FF2B5EF4-FFF2-40B4-BE49-F238E27FC236}">
                <a16:creationId xmlns:a16="http://schemas.microsoft.com/office/drawing/2014/main" id="{D7EEE09B-2EF9-2444-93A1-5169FFBEBAFB}"/>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l="-17" t="1078" r="-1"/>
          <a:stretch/>
        </p:blipFill>
        <p:spPr>
          <a:xfrm rot="10800000">
            <a:off x="-2113" y="-3"/>
            <a:ext cx="12222929" cy="6858002"/>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a:defRPr sz="3200">
                <a:latin typeface="Arial" panose="020B0604020202020204" pitchFamily="34" charset="0"/>
                <a:cs typeface="Arial" panose="020B0604020202020204" pitchFamily="34" charset="0"/>
              </a:defRPr>
            </a:lvl1pPr>
            <a:lvl2pPr marL="558800" indent="-304800">
              <a:buFont typeface="Arial" panose="020B0604020202020204" pitchFamily="34" charset="0"/>
              <a:buChar char="–"/>
              <a:defRPr sz="2800">
                <a:latin typeface="Arial" panose="020B0604020202020204" pitchFamily="34" charset="0"/>
                <a:cs typeface="Arial" panose="020B0604020202020204" pitchFamily="34" charset="0"/>
              </a:defRPr>
            </a:lvl2pPr>
            <a:lvl3pPr marL="879475" indent="-290513">
              <a:buFont typeface="Wingdings" panose="05000000000000000000" pitchFamily="2" charset="2"/>
              <a:buChar char="§"/>
              <a:defRPr sz="2400">
                <a:latin typeface="Arial" panose="020B0604020202020204" pitchFamily="34" charset="0"/>
                <a:cs typeface="Arial" panose="020B0604020202020204" pitchFamily="34" charset="0"/>
              </a:defRPr>
            </a:lvl3pPr>
            <a:lvl4pPr marL="1168400" indent="-284163">
              <a:buFont typeface="Wingdings" panose="05000000000000000000" pitchFamily="2" charset="2"/>
              <a:buChar char="w"/>
              <a:defRPr sz="2000">
                <a:latin typeface="Arial" panose="020B0604020202020204" pitchFamily="34" charset="0"/>
                <a:cs typeface="Arial" panose="020B0604020202020204" pitchFamily="34" charset="0"/>
              </a:defRPr>
            </a:lvl4pPr>
            <a:lvl5pPr marL="1401763" indent="-233363">
              <a:buSzPct val="75000"/>
              <a:buFont typeface="Courier New" panose="02070309020205020404" pitchFamily="49" charset="0"/>
              <a:buChar char="o"/>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9617"/>
            <a:ext cx="8095488" cy="1048131"/>
          </a:xfrm>
        </p:spPr>
        <p:txBody>
          <a:bodyPr>
            <a:normAutofit/>
          </a:bodyPr>
          <a:lstStyle>
            <a:lvl1pPr>
              <a:defRPr sz="3600">
                <a:solidFill>
                  <a:schemeClr val="bg1"/>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82543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eck_Cover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F9FC2-F129-2046-B1C8-FD4F7EBD009F}"/>
              </a:ext>
            </a:extLst>
          </p:cNvPr>
          <p:cNvPicPr>
            <a:picLocks noChangeAspect="1"/>
          </p:cNvPicPr>
          <p:nvPr userDrawn="1"/>
        </p:nvPicPr>
        <p:blipFill rotWithShape="1">
          <a:blip r:embed="rId2"/>
          <a:srcRect l="465" t="9731" r="70"/>
          <a:stretch/>
        </p:blipFill>
        <p:spPr>
          <a:xfrm>
            <a:off x="1" y="0"/>
            <a:ext cx="12192000" cy="6858000"/>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9" name="Title 1">
            <a:extLst>
              <a:ext uri="{FF2B5EF4-FFF2-40B4-BE49-F238E27FC236}">
                <a16:creationId xmlns:a16="http://schemas.microsoft.com/office/drawing/2014/main" id="{9E7AC3E2-1B1F-48F4-9662-90FB3D700268}"/>
              </a:ext>
            </a:extLst>
          </p:cNvPr>
          <p:cNvSpPr>
            <a:spLocks noGrp="1"/>
          </p:cNvSpPr>
          <p:nvPr>
            <p:ph type="title"/>
          </p:nvPr>
        </p:nvSpPr>
        <p:spPr>
          <a:xfrm>
            <a:off x="746757" y="1527676"/>
            <a:ext cx="6676507" cy="506369"/>
          </a:xfrm>
        </p:spPr>
        <p:txBody>
          <a:bodyPr>
            <a:noAutofit/>
          </a:bodyPr>
          <a:lstStyle>
            <a:lvl1pPr>
              <a:defRPr sz="4000" b="0">
                <a:solidFill>
                  <a:schemeClr val="bg1"/>
                </a:solidFill>
                <a:latin typeface="Bahnschrift SemiBold" panose="020B0502040204020203" pitchFamily="34" charset="0"/>
              </a:defRPr>
            </a:lvl1p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39E94055-9888-1D42-A4D8-758754050B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64345" y="5827013"/>
            <a:ext cx="1425164" cy="783338"/>
          </a:xfrm>
          <a:prstGeom prst="rect">
            <a:avLst/>
          </a:prstGeom>
        </p:spPr>
      </p:pic>
    </p:spTree>
    <p:extLst>
      <p:ext uri="{BB962C8B-B14F-4D97-AF65-F5344CB8AC3E}">
        <p14:creationId xmlns:p14="http://schemas.microsoft.com/office/powerpoint/2010/main" val="15091140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6" name="Picture 15" descr="A picture containing hill, covered, table, skiing&#10;&#10;Description automatically generated">
            <a:extLst>
              <a:ext uri="{FF2B5EF4-FFF2-40B4-BE49-F238E27FC236}">
                <a16:creationId xmlns:a16="http://schemas.microsoft.com/office/drawing/2014/main" id="{8C6CBBF3-EEF4-3D44-A0A7-D6C675705D8E}"/>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l="-17" t="1078" r="-1"/>
          <a:stretch/>
        </p:blipFill>
        <p:spPr>
          <a:xfrm rot="10800000">
            <a:off x="-2113" y="-3"/>
            <a:ext cx="12222929" cy="6858002"/>
          </a:xfrm>
          <a:prstGeom prst="rect">
            <a:avLst/>
          </a:prstGeom>
        </p:spPr>
      </p:pic>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E27353-3A6E-7142-94A6-A77068A98E28}"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0C50-C771-C04B-9FDB-EADB2293B3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F5653741-7134-4884-9C40-6CAD3A75558C}"/>
              </a:ext>
            </a:extLst>
          </p:cNvPr>
          <p:cNvSpPr/>
          <p:nvPr userDrawn="1"/>
        </p:nvSpPr>
        <p:spPr>
          <a:xfrm>
            <a:off x="-40506" y="-37420"/>
            <a:ext cx="4692207" cy="705051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98120" y="131445"/>
            <a:ext cx="4200144" cy="1048131"/>
          </a:xfrm>
        </p:spPr>
        <p:txBody>
          <a:bodyPr>
            <a:noAutofit/>
          </a:bodyPr>
          <a:lstStyle>
            <a:lvl1pPr>
              <a:defRPr sz="3600">
                <a:solidFill>
                  <a:schemeClr val="bg1"/>
                </a:solidFill>
                <a:latin typeface="Bahnschrift" panose="020B0502040204020203"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301752" y="1755647"/>
            <a:ext cx="3922776" cy="4965827"/>
          </a:xfr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7285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27647"/>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6E02-945E-46F2-AE8C-78E9BCEC12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E2FD1-B217-4E5C-A3A6-A40708EA98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2021ED-42CE-4433-951A-3AA488FFD285}"/>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5" name="Footer Placeholder 4">
            <a:extLst>
              <a:ext uri="{FF2B5EF4-FFF2-40B4-BE49-F238E27FC236}">
                <a16:creationId xmlns:a16="http://schemas.microsoft.com/office/drawing/2014/main" id="{37ED0F9B-94B4-4731-B73B-ED73C9B92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6D124-2B0A-4C81-96ED-1A69017AF70D}"/>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26716152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7960-E66D-4853-B743-56D2DB22C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7D521D-3947-4912-9CDB-903E52B80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8DFAD-C772-4114-A287-ABCAA487A4D8}"/>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5" name="Footer Placeholder 4">
            <a:extLst>
              <a:ext uri="{FF2B5EF4-FFF2-40B4-BE49-F238E27FC236}">
                <a16:creationId xmlns:a16="http://schemas.microsoft.com/office/drawing/2014/main" id="{EA53E01E-F33E-429B-8867-14F3135EB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57057-B67F-4D94-806D-B51CF8585994}"/>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27460276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C7A6C-2A96-421D-BC61-D294B7C1F6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A7F99-A8A3-4B17-95B6-0F5915CC3F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9A9095-B2A2-41AE-8ACB-0F1DAD1F574C}"/>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5" name="Footer Placeholder 4">
            <a:extLst>
              <a:ext uri="{FF2B5EF4-FFF2-40B4-BE49-F238E27FC236}">
                <a16:creationId xmlns:a16="http://schemas.microsoft.com/office/drawing/2014/main" id="{419E1BE1-E6CC-4892-8CAC-BD8657AF7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65865-B2C6-405C-BE13-09195CE223E3}"/>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22848861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FC26-C23D-4449-88EA-97B72ABFC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42456-E15C-4989-9F70-C29C0A0057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41CDF-CE86-45F3-B581-06EBFCBD74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D12254-B0FE-42E7-B53F-6E956097EB1B}"/>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6" name="Footer Placeholder 5">
            <a:extLst>
              <a:ext uri="{FF2B5EF4-FFF2-40B4-BE49-F238E27FC236}">
                <a16:creationId xmlns:a16="http://schemas.microsoft.com/office/drawing/2014/main" id="{29BC5A5C-6B7E-475F-8404-D57D0CBBD3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1D3F3-084C-47CC-9009-5B5E2A3569CF}"/>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25252832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C1B2-4A22-45DD-8149-5579A83E5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DCD3B-64B4-4ECD-9D4F-3DB22E9DA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CC9BA-C09E-488A-96E7-8B541F6C19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FE1936-FF8E-47CE-A2FA-36CBF10A9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5B7216-31AB-4EC1-96D5-656B75905C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D784-EBE3-4261-8BB6-31D61747F6B6}"/>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8" name="Footer Placeholder 7">
            <a:extLst>
              <a:ext uri="{FF2B5EF4-FFF2-40B4-BE49-F238E27FC236}">
                <a16:creationId xmlns:a16="http://schemas.microsoft.com/office/drawing/2014/main" id="{CBD8DCA0-9E58-4B9F-9A83-4D3167BC0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1A944B-F06B-4349-8EDA-A64149598C5A}"/>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5238223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AE7A-F0F7-4815-BB3C-53D288A953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F13422-D657-4CC3-A163-8B950C38002F}"/>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4" name="Footer Placeholder 3">
            <a:extLst>
              <a:ext uri="{FF2B5EF4-FFF2-40B4-BE49-F238E27FC236}">
                <a16:creationId xmlns:a16="http://schemas.microsoft.com/office/drawing/2014/main" id="{8109F9E7-1D25-4935-B667-3AAB0E48DE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F66F7-0BBD-4995-88E7-F8198C0E647A}"/>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18839114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A08835-8B56-4263-833B-0BF9005A9151}"/>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3" name="Footer Placeholder 2">
            <a:extLst>
              <a:ext uri="{FF2B5EF4-FFF2-40B4-BE49-F238E27FC236}">
                <a16:creationId xmlns:a16="http://schemas.microsoft.com/office/drawing/2014/main" id="{66D1710E-5E94-4AA0-A895-508C3DB979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37DC18-0B85-4348-9734-3DD6ED43147A}"/>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14499217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422F-8FC0-4A64-82EF-B49BCDF91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23BACE-A5A1-4198-948A-20E3CF1F1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B1124-23C6-4277-B6E0-5141CAA02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F19762-A401-4F55-9DC7-AF944545ABE7}"/>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6" name="Footer Placeholder 5">
            <a:extLst>
              <a:ext uri="{FF2B5EF4-FFF2-40B4-BE49-F238E27FC236}">
                <a16:creationId xmlns:a16="http://schemas.microsoft.com/office/drawing/2014/main" id="{C5AAF759-9BFA-46DA-A3DF-6BEFD6123D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91A44-AFE3-452C-9C27-372F4E54E46E}"/>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253459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1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51522" y="1119062"/>
            <a:ext cx="6158877" cy="1090738"/>
          </a:xfrm>
          <a:prstGeom prst="rect">
            <a:avLst/>
          </a:prstGeom>
        </p:spPr>
        <p:txBody>
          <a:bodyPr lIns="0" tIns="0" rIns="0" bIns="0"/>
          <a:lstStyle>
            <a:lvl1pPr>
              <a:defRPr sz="36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type="body" idx="1"/>
          </p:nvPr>
        </p:nvSpPr>
        <p:spPr>
          <a:xfrm>
            <a:off x="851522" y="2668691"/>
            <a:ext cx="9703781" cy="492443"/>
          </a:xfrm>
          <a:prstGeom prst="rect">
            <a:avLst/>
          </a:prstGeom>
        </p:spPr>
        <p:txBody>
          <a:bodyPr lIns="0" tIns="0" rIns="0" bIns="0"/>
          <a:lstStyle>
            <a:lvl1pPr>
              <a:defRPr sz="30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602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8" y="84685"/>
            <a:ext cx="1633689" cy="936183"/>
          </a:xfrm>
          <a:prstGeom prst="rect">
            <a:avLst/>
          </a:prstGeom>
        </p:spPr>
      </p:pic>
    </p:spTree>
    <p:extLst>
      <p:ext uri="{BB962C8B-B14F-4D97-AF65-F5344CB8AC3E}">
        <p14:creationId xmlns:p14="http://schemas.microsoft.com/office/powerpoint/2010/main" val="221673473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433D-92C9-4BDE-8F6D-E4FB6E98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C193F0-5AD4-4C38-9D3D-FA9EE0A130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F7DEEC-08E6-48B0-B0CB-A04A2448A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8B2D7-EA80-4B23-B051-C2062F78E5D5}"/>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6" name="Footer Placeholder 5">
            <a:extLst>
              <a:ext uri="{FF2B5EF4-FFF2-40B4-BE49-F238E27FC236}">
                <a16:creationId xmlns:a16="http://schemas.microsoft.com/office/drawing/2014/main" id="{547FEE3A-C8F7-4F4E-89DF-1E3852C627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3E317-FFF3-4C0D-A47D-A051D69154FD}"/>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60683711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FBC6-5601-4F15-AB12-318FC2960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C1323-F998-4C70-8AE5-6F919CC16A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E0E29-8AFB-4706-9FA2-533C2D5358ED}"/>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5" name="Footer Placeholder 4">
            <a:extLst>
              <a:ext uri="{FF2B5EF4-FFF2-40B4-BE49-F238E27FC236}">
                <a16:creationId xmlns:a16="http://schemas.microsoft.com/office/drawing/2014/main" id="{6A2CA9F3-6190-4950-8B79-31FCAD39E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E94A8-6C3B-44B1-87B6-A04DC6BBB287}"/>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10849478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BA3363-BB67-44DF-ADCE-6EC4CBA25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B548AE-7FC8-47A7-BFDD-9218A2863A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74A54-7408-43EE-85B6-4DB984CF64E0}"/>
              </a:ext>
            </a:extLst>
          </p:cNvPr>
          <p:cNvSpPr>
            <a:spLocks noGrp="1"/>
          </p:cNvSpPr>
          <p:nvPr>
            <p:ph type="dt" sz="half" idx="10"/>
          </p:nvPr>
        </p:nvSpPr>
        <p:spPr/>
        <p:txBody>
          <a:bodyPr/>
          <a:lstStyle/>
          <a:p>
            <a:fld id="{D4C1FADA-A722-4432-99C7-D98129015447}" type="datetimeFigureOut">
              <a:rPr lang="en-US" smtClean="0"/>
              <a:t>6/16/2022</a:t>
            </a:fld>
            <a:endParaRPr lang="en-US"/>
          </a:p>
        </p:txBody>
      </p:sp>
      <p:sp>
        <p:nvSpPr>
          <p:cNvPr id="5" name="Footer Placeholder 4">
            <a:extLst>
              <a:ext uri="{FF2B5EF4-FFF2-40B4-BE49-F238E27FC236}">
                <a16:creationId xmlns:a16="http://schemas.microsoft.com/office/drawing/2014/main" id="{CF86A01F-12EC-4607-8197-AB8649DC2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02793-AD79-40C9-BC8F-E81CE1DE0862}"/>
              </a:ext>
            </a:extLst>
          </p:cNvPr>
          <p:cNvSpPr>
            <a:spLocks noGrp="1"/>
          </p:cNvSpPr>
          <p:nvPr>
            <p:ph type="sldNum" sz="quarter" idx="12"/>
          </p:nvPr>
        </p:nvSpPr>
        <p:spPr/>
        <p:txBody>
          <a:bodyPr/>
          <a:lstStyle/>
          <a:p>
            <a:fld id="{3135CA10-2F78-4DA7-A487-B9678B9CFAE7}" type="slidenum">
              <a:rPr lang="en-US" smtClean="0"/>
              <a:t>‹#›</a:t>
            </a:fld>
            <a:endParaRPr lang="en-US"/>
          </a:p>
        </p:txBody>
      </p:sp>
    </p:spTree>
    <p:extLst>
      <p:ext uri="{BB962C8B-B14F-4D97-AF65-F5344CB8AC3E}">
        <p14:creationId xmlns:p14="http://schemas.microsoft.com/office/powerpoint/2010/main" val="29030319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FD3BA-C507-4518-A079-A1103C6240D9}"/>
              </a:ext>
            </a:extLst>
          </p:cNvPr>
          <p:cNvSpPr/>
          <p:nvPr userDrawn="1"/>
        </p:nvSpPr>
        <p:spPr>
          <a:xfrm>
            <a:off x="0" y="-9525"/>
            <a:ext cx="1219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66DA42A-3425-4073-9302-4CDA6DC17F94}"/>
              </a:ext>
            </a:extLst>
          </p:cNvPr>
          <p:cNvSpPr>
            <a:spLocks noGrp="1"/>
          </p:cNvSpPr>
          <p:nvPr>
            <p:ph type="dt" sz="half" idx="10"/>
          </p:nvPr>
        </p:nvSpPr>
        <p:spPr/>
        <p:txBody>
          <a:bodyPr/>
          <a:lstStyle/>
          <a:p>
            <a:fld id="{21A12F61-D631-418C-8F52-8808747B7523}" type="datetimeFigureOut">
              <a:rPr lang="en-US" smtClean="0"/>
              <a:t>6/16/2022</a:t>
            </a:fld>
            <a:endParaRPr lang="en-US"/>
          </a:p>
        </p:txBody>
      </p:sp>
      <p:sp>
        <p:nvSpPr>
          <p:cNvPr id="4" name="Footer Placeholder 3">
            <a:extLst>
              <a:ext uri="{FF2B5EF4-FFF2-40B4-BE49-F238E27FC236}">
                <a16:creationId xmlns:a16="http://schemas.microsoft.com/office/drawing/2014/main" id="{B062CD47-6682-40DA-9B14-26577F73B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4307C-69F3-4D07-A7FF-110B5273715F}"/>
              </a:ext>
            </a:extLst>
          </p:cNvPr>
          <p:cNvSpPr>
            <a:spLocks noGrp="1"/>
          </p:cNvSpPr>
          <p:nvPr>
            <p:ph type="sldNum" sz="quarter" idx="12"/>
          </p:nvPr>
        </p:nvSpPr>
        <p:spPr/>
        <p:txBody>
          <a:bodyPr/>
          <a:lstStyle/>
          <a:p>
            <a:fld id="{AD225346-B313-4B20-A8A5-8C7F11469CEC}" type="slidenum">
              <a:rPr lang="en-US" smtClean="0"/>
              <a:t>‹#›</a:t>
            </a:fld>
            <a:endParaRPr lang="en-US"/>
          </a:p>
        </p:txBody>
      </p:sp>
      <p:pic>
        <p:nvPicPr>
          <p:cNvPr id="7" name="Picture 6">
            <a:extLst>
              <a:ext uri="{FF2B5EF4-FFF2-40B4-BE49-F238E27FC236}">
                <a16:creationId xmlns:a16="http://schemas.microsoft.com/office/drawing/2014/main" id="{B1324FC5-79E5-420B-81E1-76698B90A9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31756" y="-9525"/>
            <a:ext cx="1225195" cy="1944463"/>
          </a:xfrm>
          <a:prstGeom prst="rect">
            <a:avLst/>
          </a:prstGeom>
        </p:spPr>
      </p:pic>
      <p:sp>
        <p:nvSpPr>
          <p:cNvPr id="8" name="Title 1">
            <a:extLst>
              <a:ext uri="{FF2B5EF4-FFF2-40B4-BE49-F238E27FC236}">
                <a16:creationId xmlns:a16="http://schemas.microsoft.com/office/drawing/2014/main" id="{5019E637-A024-4234-BC36-6FC4FF938297}"/>
              </a:ext>
            </a:extLst>
          </p:cNvPr>
          <p:cNvSpPr>
            <a:spLocks noGrp="1"/>
          </p:cNvSpPr>
          <p:nvPr>
            <p:ph type="title"/>
          </p:nvPr>
        </p:nvSpPr>
        <p:spPr>
          <a:xfrm>
            <a:off x="839788" y="457200"/>
            <a:ext cx="3932237" cy="1600200"/>
          </a:xfrm>
        </p:spPr>
        <p:txBody>
          <a:bodyPr anchor="b">
            <a:normAutofit/>
          </a:bodyPr>
          <a:lstStyle>
            <a:lvl1pPr>
              <a:defRPr sz="3400" b="1"/>
            </a:lvl1pPr>
          </a:lstStyle>
          <a:p>
            <a:r>
              <a:rPr lang="en-US"/>
              <a:t>Click to edit Master title style</a:t>
            </a:r>
          </a:p>
        </p:txBody>
      </p:sp>
      <p:sp>
        <p:nvSpPr>
          <p:cNvPr id="9" name="Text Placeholder 3">
            <a:extLst>
              <a:ext uri="{FF2B5EF4-FFF2-40B4-BE49-F238E27FC236}">
                <a16:creationId xmlns:a16="http://schemas.microsoft.com/office/drawing/2014/main" id="{10E00F0A-6F74-4DB1-A99F-23A54172176F}"/>
              </a:ext>
            </a:extLst>
          </p:cNvPr>
          <p:cNvSpPr>
            <a:spLocks noGrp="1"/>
          </p:cNvSpPr>
          <p:nvPr>
            <p:ph type="body" sz="half" idx="2"/>
          </p:nvPr>
        </p:nvSpPr>
        <p:spPr>
          <a:xfrm>
            <a:off x="839788" y="2057399"/>
            <a:ext cx="3932237" cy="3814763"/>
          </a:xfrm>
        </p:spPr>
        <p:txBody>
          <a:bodyPr>
            <a:normAutofit/>
          </a:bodyPr>
          <a:lstStyle>
            <a:lvl1pPr marL="0" indent="0">
              <a:buNone/>
              <a:defRPr sz="2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spTree>
    <p:extLst>
      <p:ext uri="{BB962C8B-B14F-4D97-AF65-F5344CB8AC3E}">
        <p14:creationId xmlns:p14="http://schemas.microsoft.com/office/powerpoint/2010/main" val="33741350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8911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6"/>
            <a:ext cx="110807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0"/>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2559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CE0-E08C-4398-9EA4-6AFD9A2265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A8A54-6A78-4142-A22C-F15C4F1B09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8A75B-EDAE-4FED-9C19-FAED5B2892DE}"/>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5" name="Footer Placeholder 4">
            <a:extLst>
              <a:ext uri="{FF2B5EF4-FFF2-40B4-BE49-F238E27FC236}">
                <a16:creationId xmlns:a16="http://schemas.microsoft.com/office/drawing/2014/main" id="{63FAEAB8-C1CB-425A-97C3-3BE4ACEE5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28027-DF19-457A-9772-9CB7075E14CD}"/>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118022434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1547-8F5A-4D7F-AF94-02DA70BC8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0ED6E-D911-475A-AFF6-527B88251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8C38C-AF2E-4182-B480-101C5ECE380C}"/>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5" name="Footer Placeholder 4">
            <a:extLst>
              <a:ext uri="{FF2B5EF4-FFF2-40B4-BE49-F238E27FC236}">
                <a16:creationId xmlns:a16="http://schemas.microsoft.com/office/drawing/2014/main" id="{53F8CB47-7F56-4BD8-897E-F42BF1B74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8BC0A-0F8D-406B-AE05-5B424690DE59}"/>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4967296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A45D-C8B1-4C43-B0F3-7F28105EF0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90EE8-795F-4009-89E0-09C034626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F062C-E1F5-4824-8202-89DB07C782EF}"/>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5" name="Footer Placeholder 4">
            <a:extLst>
              <a:ext uri="{FF2B5EF4-FFF2-40B4-BE49-F238E27FC236}">
                <a16:creationId xmlns:a16="http://schemas.microsoft.com/office/drawing/2014/main" id="{A78E6A4E-CCED-48AD-9934-3FC4EF555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371A8-8A77-441A-918B-BECABA1F5509}"/>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14755311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3417-D62A-4855-8978-588903691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888AC5-9DBD-4810-BF51-AC4989AD0D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B79B39-6B5A-4697-94CF-197A678E15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7BABE-1D0C-42D0-8835-63D92E909D0C}"/>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6" name="Footer Placeholder 5">
            <a:extLst>
              <a:ext uri="{FF2B5EF4-FFF2-40B4-BE49-F238E27FC236}">
                <a16:creationId xmlns:a16="http://schemas.microsoft.com/office/drawing/2014/main" id="{46AC38F2-C42F-4551-B108-49ABB846A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EFDC4-AF5D-476C-9A0F-D31F7DAEEE49}"/>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2996384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11540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1469-7E94-4499-B748-BE253D6A49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D6AA72-5C5D-477C-8183-1988E72BFE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33EA9-AEE9-4797-BF4A-2E50B78585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527C54-44CD-437A-846A-DF4B902C9A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D5C45-20F8-4E01-A1B1-7850D10D2B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C48C7F-102A-45EF-8AF8-CC00F52BCF00}"/>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8" name="Footer Placeholder 7">
            <a:extLst>
              <a:ext uri="{FF2B5EF4-FFF2-40B4-BE49-F238E27FC236}">
                <a16:creationId xmlns:a16="http://schemas.microsoft.com/office/drawing/2014/main" id="{C13EB2B2-C515-4B7B-BE56-34BA68CC79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53B544-CB1B-4E2D-AB04-18D7EAB3F683}"/>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5558542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6845-9AD2-4929-B765-5E502F2CA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46C914-DD79-4207-9A81-64EF702A7B9A}"/>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4" name="Footer Placeholder 3">
            <a:extLst>
              <a:ext uri="{FF2B5EF4-FFF2-40B4-BE49-F238E27FC236}">
                <a16:creationId xmlns:a16="http://schemas.microsoft.com/office/drawing/2014/main" id="{E5A59A31-2E52-4594-B92B-7AF8C52BCD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C3801A-4BA0-4D2D-BCDC-6FC813F5DF46}"/>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316910434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D0632-B098-4330-92A1-8A34DEEF1AC9}"/>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3" name="Footer Placeholder 2">
            <a:extLst>
              <a:ext uri="{FF2B5EF4-FFF2-40B4-BE49-F238E27FC236}">
                <a16:creationId xmlns:a16="http://schemas.microsoft.com/office/drawing/2014/main" id="{DADBB8F0-09FD-45F0-A82B-02B3C7495C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F64D8-E6FC-4F90-BFDE-C1A673454A4A}"/>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6338746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8F62-B61F-4A63-9DBA-BF9BCF11B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56AC0-3A80-4C8B-8865-42CE000BCD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953040-6638-4F1B-B0A4-1E6066633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486EE-BDE7-457F-8B04-DB082695FD27}"/>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6" name="Footer Placeholder 5">
            <a:extLst>
              <a:ext uri="{FF2B5EF4-FFF2-40B4-BE49-F238E27FC236}">
                <a16:creationId xmlns:a16="http://schemas.microsoft.com/office/drawing/2014/main" id="{0A39F132-295B-4DA7-8247-AE9F912BA9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3C7F1-BF4C-4578-958E-5B0A12F9CA53}"/>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11354050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7196-E9E3-41BA-932C-A6151D2FE6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3D0CB-47E9-4E65-ABE3-5B2776C9B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B8028-7977-43D8-8496-75D5B9F9C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ECC6C9-614A-45F4-AE5F-50F18B67FF90}"/>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6" name="Footer Placeholder 5">
            <a:extLst>
              <a:ext uri="{FF2B5EF4-FFF2-40B4-BE49-F238E27FC236}">
                <a16:creationId xmlns:a16="http://schemas.microsoft.com/office/drawing/2014/main" id="{07CD238A-1099-422C-AF30-3A08DBCDA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DCCEB-C451-4496-99AD-77B94AFB0D78}"/>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20967892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0182-7110-4808-A223-B950D91672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C9B184-8D8F-4733-A66F-348DF0D8A1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80031-6265-4F82-8D7D-AE9E8F0A6295}"/>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5" name="Footer Placeholder 4">
            <a:extLst>
              <a:ext uri="{FF2B5EF4-FFF2-40B4-BE49-F238E27FC236}">
                <a16:creationId xmlns:a16="http://schemas.microsoft.com/office/drawing/2014/main" id="{9EA95139-0BA0-46F2-8B80-DD221A35B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8108C-F825-403E-A44E-FCBFB61E9686}"/>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25243727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CAC3A-6AAB-48D6-8A0D-6F7EA08B9B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078712-9CAB-4E75-A969-4BBEE0628E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74D74-D04F-4EE1-976E-781843A58D75}"/>
              </a:ext>
            </a:extLst>
          </p:cNvPr>
          <p:cNvSpPr>
            <a:spLocks noGrp="1"/>
          </p:cNvSpPr>
          <p:nvPr>
            <p:ph type="dt" sz="half" idx="10"/>
          </p:nvPr>
        </p:nvSpPr>
        <p:spPr/>
        <p:txBody>
          <a:bodyPr/>
          <a:lstStyle/>
          <a:p>
            <a:fld id="{8ADDCE08-A30D-4868-837D-F690CCB3B765}" type="datetimeFigureOut">
              <a:rPr lang="en-US" smtClean="0"/>
              <a:t>6/16/2022</a:t>
            </a:fld>
            <a:endParaRPr lang="en-US"/>
          </a:p>
        </p:txBody>
      </p:sp>
      <p:sp>
        <p:nvSpPr>
          <p:cNvPr id="5" name="Footer Placeholder 4">
            <a:extLst>
              <a:ext uri="{FF2B5EF4-FFF2-40B4-BE49-F238E27FC236}">
                <a16:creationId xmlns:a16="http://schemas.microsoft.com/office/drawing/2014/main" id="{F3132DCB-C88B-4802-B5B8-7DDC9F76A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83779-EA95-4827-8581-EEA1C41DD477}"/>
              </a:ext>
            </a:extLst>
          </p:cNvPr>
          <p:cNvSpPr>
            <a:spLocks noGrp="1"/>
          </p:cNvSpPr>
          <p:nvPr>
            <p:ph type="sldNum" sz="quarter" idx="12"/>
          </p:nvPr>
        </p:nvSpPr>
        <p:spPr/>
        <p:txBody>
          <a:bodyPr/>
          <a:lstStyle/>
          <a:p>
            <a:fld id="{5D36D1BA-6E10-47CF-8651-414E8A4E43BE}" type="slidenum">
              <a:rPr lang="en-US" smtClean="0"/>
              <a:t>‹#›</a:t>
            </a:fld>
            <a:endParaRPr lang="en-US"/>
          </a:p>
        </p:txBody>
      </p:sp>
    </p:spTree>
    <p:extLst>
      <p:ext uri="{BB962C8B-B14F-4D97-AF65-F5344CB8AC3E}">
        <p14:creationId xmlns:p14="http://schemas.microsoft.com/office/powerpoint/2010/main" val="33241138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E18EA2FD-9366-4774-85F4-307E826D11F4}" type="slidenum">
              <a:rPr lang="en-US" smtClean="0"/>
              <a:t>‹#›</a:t>
            </a:fld>
            <a:endParaRPr lang="en-US"/>
          </a:p>
        </p:txBody>
      </p:sp>
      <p:sp>
        <p:nvSpPr>
          <p:cNvPr id="5" name="Rectangle 4">
            <a:extLst>
              <a:ext uri="{FF2B5EF4-FFF2-40B4-BE49-F238E27FC236}">
                <a16:creationId xmlns:a16="http://schemas.microsoft.com/office/drawing/2014/main" id="{7720A140-3115-4CB3-B101-ECD3AC0A19F0}"/>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B619D53-6304-4C5A-B3FE-23480388A0DD}"/>
              </a:ext>
            </a:extLst>
          </p:cNvPr>
          <p:cNvSpPr>
            <a:spLocks noGrp="1"/>
          </p:cNvSpPr>
          <p:nvPr>
            <p:ph type="title"/>
          </p:nvPr>
        </p:nvSpPr>
        <p:spPr>
          <a:xfrm>
            <a:off x="839788" y="457200"/>
            <a:ext cx="3932237" cy="1600200"/>
          </a:xfrm>
        </p:spPr>
        <p:txBody>
          <a:bodyPr anchor="b">
            <a:normAutofit/>
          </a:bodyPr>
          <a:lstStyle>
            <a:lvl1pPr>
              <a:defRPr sz="3400" b="1" spc="0"/>
            </a:lvl1pPr>
          </a:lstStyle>
          <a:p>
            <a:r>
              <a:rPr lang="en-US"/>
              <a:t>Click to edit Master title style</a:t>
            </a:r>
          </a:p>
        </p:txBody>
      </p:sp>
      <p:sp>
        <p:nvSpPr>
          <p:cNvPr id="7" name="Text Placeholder 3">
            <a:extLst>
              <a:ext uri="{FF2B5EF4-FFF2-40B4-BE49-F238E27FC236}">
                <a16:creationId xmlns:a16="http://schemas.microsoft.com/office/drawing/2014/main" id="{08B06013-B978-46E0-A246-22326D35D326}"/>
              </a:ext>
            </a:extLst>
          </p:cNvPr>
          <p:cNvSpPr>
            <a:spLocks noGrp="1"/>
          </p:cNvSpPr>
          <p:nvPr>
            <p:ph type="body" sz="half" idx="2"/>
          </p:nvPr>
        </p:nvSpPr>
        <p:spPr>
          <a:xfrm>
            <a:off x="839788" y="2057399"/>
            <a:ext cx="3932237" cy="381476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pic>
        <p:nvPicPr>
          <p:cNvPr id="8" name="Picture 7">
            <a:extLst>
              <a:ext uri="{FF2B5EF4-FFF2-40B4-BE49-F238E27FC236}">
                <a16:creationId xmlns:a16="http://schemas.microsoft.com/office/drawing/2014/main" id="{B65ECF88-4EB4-475C-9F97-2114FDF4BE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6" y="-9525"/>
            <a:ext cx="1225195" cy="1944463"/>
          </a:xfrm>
          <a:prstGeom prst="rect">
            <a:avLst/>
          </a:prstGeom>
        </p:spPr>
      </p:pic>
    </p:spTree>
    <p:extLst>
      <p:ext uri="{BB962C8B-B14F-4D97-AF65-F5344CB8AC3E}">
        <p14:creationId xmlns:p14="http://schemas.microsoft.com/office/powerpoint/2010/main" val="153309105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1"/>
            <a:ext cx="108775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6" y="195960"/>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5041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6/16/2022</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806C854-8934-45C4-8768-D1686E04A7F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AE04C1B-FA50-4426-B9FA-28A4DD163B6C}"/>
              </a:ext>
            </a:extLst>
          </p:cNvPr>
          <p:cNvSpPr>
            <a:spLocks noGrp="1"/>
          </p:cNvSpPr>
          <p:nvPr>
            <p:ph idx="1"/>
          </p:nvPr>
        </p:nvSpPr>
        <p:spPr>
          <a:xfrm>
            <a:off x="838200" y="1681188"/>
            <a:ext cx="10515600" cy="4495775"/>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492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1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51522" y="1119062"/>
            <a:ext cx="6158877" cy="1090738"/>
          </a:xfrm>
          <a:prstGeom prst="rect">
            <a:avLst/>
          </a:prstGeom>
        </p:spPr>
        <p:txBody>
          <a:bodyPr lIns="0" tIns="0" rIns="0" bIns="0"/>
          <a:lstStyle>
            <a:lvl1pPr>
              <a:defRPr sz="36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type="body" idx="1"/>
          </p:nvPr>
        </p:nvSpPr>
        <p:spPr>
          <a:xfrm>
            <a:off x="851522" y="2668691"/>
            <a:ext cx="9703781" cy="492443"/>
          </a:xfrm>
          <a:prstGeom prst="rect">
            <a:avLst/>
          </a:prstGeom>
        </p:spPr>
        <p:txBody>
          <a:bodyPr lIns="0" tIns="0" rIns="0" bIns="0"/>
          <a:lstStyle>
            <a:lvl1pPr>
              <a:defRPr sz="30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25399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4"/>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89"/>
            <a:ext cx="4268326"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4" y="1795489"/>
            <a:ext cx="4268326"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Tree>
    <p:extLst>
      <p:ext uri="{BB962C8B-B14F-4D97-AF65-F5344CB8AC3E}">
        <p14:creationId xmlns:p14="http://schemas.microsoft.com/office/powerpoint/2010/main" val="11405225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6"/>
            <a:ext cx="110807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0"/>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914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50924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32">
            <a:extLst>
              <a:ext uri="{FF2B5EF4-FFF2-40B4-BE49-F238E27FC236}">
                <a16:creationId xmlns:a16="http://schemas.microsoft.com/office/drawing/2014/main" id="{70DA5A91-A990-4F3F-9DAE-E819606510C4}"/>
              </a:ext>
            </a:extLst>
          </p:cNvPr>
          <p:cNvSpPr/>
          <p:nvPr userDrawn="1"/>
        </p:nvSpPr>
        <p:spPr>
          <a:xfrm>
            <a:off x="-11545" y="0"/>
            <a:ext cx="4558832"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0"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639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09FE-F2CD-4703-9D74-87DCBCE71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15A0D0-8AA5-43B6-8A17-C98526A14B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F0317B-ED8E-4B59-9DF6-20EDFB8E122A}"/>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5" name="Footer Placeholder 4">
            <a:extLst>
              <a:ext uri="{FF2B5EF4-FFF2-40B4-BE49-F238E27FC236}">
                <a16:creationId xmlns:a16="http://schemas.microsoft.com/office/drawing/2014/main" id="{8F038D60-6355-45D2-81C2-BEE9362CB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D6A8B-34BD-45AA-8390-1056D3589007}"/>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22525763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8637-4AD4-45F4-9338-AE9A8F170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8C2F2-B66B-415A-9EBB-602E2FB74E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1FCC4-9AEB-443F-85BF-531490B45239}"/>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5" name="Footer Placeholder 4">
            <a:extLst>
              <a:ext uri="{FF2B5EF4-FFF2-40B4-BE49-F238E27FC236}">
                <a16:creationId xmlns:a16="http://schemas.microsoft.com/office/drawing/2014/main" id="{5D78F28C-CEAA-4E8B-AA4D-3B20E97B0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41583-D639-496F-93CB-D216CA0ED13F}"/>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10107245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4947-277C-4F4C-8942-BC3D6A235D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977C3-D553-46B8-A987-A0804F7501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CA0D32-4F1A-40F3-A118-CC0EA3CD62C0}"/>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5" name="Footer Placeholder 4">
            <a:extLst>
              <a:ext uri="{FF2B5EF4-FFF2-40B4-BE49-F238E27FC236}">
                <a16:creationId xmlns:a16="http://schemas.microsoft.com/office/drawing/2014/main" id="{CF251AA1-4C48-418C-BFB5-CBAC59EC4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195F7-EF88-40BC-AF58-BDEE13D5E4BA}"/>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39744737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F01F-DB7F-4280-8214-0ADBEE914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60E1A-3170-470B-9394-9AD504F926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0F492E-54DE-42DA-86F3-23E4E38344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0E3887-D835-4301-9455-8CC5451BD99E}"/>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6" name="Footer Placeholder 5">
            <a:extLst>
              <a:ext uri="{FF2B5EF4-FFF2-40B4-BE49-F238E27FC236}">
                <a16:creationId xmlns:a16="http://schemas.microsoft.com/office/drawing/2014/main" id="{ED69A462-08FF-4EB2-8F02-E22A15FF6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416E5F-63DF-4B2A-A3DE-0CF0C18B6D3F}"/>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282983488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D7CE-0615-4152-81A2-204BEF9353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1DDB62-FF8F-42CA-8DCC-77900B670C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A3C945-D38E-4916-AF91-3758C32AD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DF2E6B-E589-43B8-B427-53C2DCF29D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59C41-5974-42CE-9687-0D029C4B0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3A1ECF-E4A1-41B8-A093-5229A78A973E}"/>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8" name="Footer Placeholder 7">
            <a:extLst>
              <a:ext uri="{FF2B5EF4-FFF2-40B4-BE49-F238E27FC236}">
                <a16:creationId xmlns:a16="http://schemas.microsoft.com/office/drawing/2014/main" id="{1546C86F-6E42-48CB-AAB8-083AC72CF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D62286-DA58-47A8-8EC8-F0A412D05124}"/>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222499891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AFD2-FF65-4245-A714-3F890048D3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E8D889-9610-42A9-B005-8E04E191B13E}"/>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4" name="Footer Placeholder 3">
            <a:extLst>
              <a:ext uri="{FF2B5EF4-FFF2-40B4-BE49-F238E27FC236}">
                <a16:creationId xmlns:a16="http://schemas.microsoft.com/office/drawing/2014/main" id="{3E14A7FC-6FA7-4C2D-B9A9-FD3D71F43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EAC4E8-467A-4485-879B-8F7856D3CD2F}"/>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1090038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2_Blocks">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marL="228600" indent="-228600">
              <a:buFont typeface="Wingdings" panose="05000000000000000000" pitchFamily="2" charset="2"/>
              <a:buChar char="§"/>
              <a:defRPr sz="3200">
                <a:latin typeface="Arial" panose="020B0604020202020204" pitchFamily="34" charset="0"/>
                <a:cs typeface="Arial" panose="020B0604020202020204" pitchFamily="34" charset="0"/>
              </a:defRPr>
            </a:lvl1pPr>
            <a:lvl2pPr marL="558800" indent="-304800">
              <a:buFont typeface="Wingdings" panose="05000000000000000000" pitchFamily="2" charset="2"/>
              <a:buChar char="§"/>
              <a:defRPr sz="2800">
                <a:latin typeface="Arial" panose="020B0604020202020204" pitchFamily="34" charset="0"/>
                <a:cs typeface="Arial" panose="020B0604020202020204" pitchFamily="34" charset="0"/>
              </a:defRPr>
            </a:lvl2pPr>
            <a:lvl3pPr marL="879475" indent="-290513">
              <a:buFont typeface="Arial" panose="020B0604020202020204" pitchFamily="34" charset="0"/>
              <a:buChar char="•"/>
              <a:defRPr sz="2400">
                <a:latin typeface="Arial" panose="020B0604020202020204" pitchFamily="34" charset="0"/>
                <a:cs typeface="Arial" panose="020B0604020202020204" pitchFamily="34" charset="0"/>
              </a:defRPr>
            </a:lvl3pPr>
            <a:lvl4pPr marL="1168400" indent="-284163">
              <a:buFont typeface="Arial" panose="020B0604020202020204" pitchFamily="34" charset="0"/>
              <a:buChar char="•"/>
              <a:defRPr sz="2000">
                <a:latin typeface="Arial" panose="020B0604020202020204" pitchFamily="34" charset="0"/>
                <a:cs typeface="Arial" panose="020B0604020202020204" pitchFamily="34" charset="0"/>
              </a:defRPr>
            </a:lvl4pPr>
            <a:lvl5pPr marL="1401763" indent="-233363">
              <a:buSzPct val="75000"/>
              <a:buFont typeface="Arial" panose="020B0604020202020204" pitchFamily="34" charset="0"/>
              <a:buChar cha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743042"/>
            <a:ext cx="8095488" cy="1048131"/>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247353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75C1B-FE9F-4498-ADD7-F32F131FBDE3}"/>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3" name="Footer Placeholder 2">
            <a:extLst>
              <a:ext uri="{FF2B5EF4-FFF2-40B4-BE49-F238E27FC236}">
                <a16:creationId xmlns:a16="http://schemas.microsoft.com/office/drawing/2014/main" id="{5B03CAA0-8185-4FD5-B1EB-955B71C663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F6F92-47B1-4BC1-BDBF-D223365051A4}"/>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7995126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EE7F-A192-4ECB-9172-7313B374E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F01024-1B2E-47CD-A435-F0C98B9DF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2AF48D-0CDC-4488-809D-49845ED08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2DF83-EF33-4C64-85F1-FED6F39FA36D}"/>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6" name="Footer Placeholder 5">
            <a:extLst>
              <a:ext uri="{FF2B5EF4-FFF2-40B4-BE49-F238E27FC236}">
                <a16:creationId xmlns:a16="http://schemas.microsoft.com/office/drawing/2014/main" id="{7C536CFD-79D4-4D71-A27D-0D09634C9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9D8BB-EC0E-4728-87EE-A38F2EDC54FC}"/>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6266570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AB9C-C2EC-404A-87D9-E87585413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1323DE-2046-4608-9542-F534D20D3F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67F4F-AA2C-42BB-948F-DB9411859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19209D-58FC-469C-82F4-631D9F413CA7}"/>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6" name="Footer Placeholder 5">
            <a:extLst>
              <a:ext uri="{FF2B5EF4-FFF2-40B4-BE49-F238E27FC236}">
                <a16:creationId xmlns:a16="http://schemas.microsoft.com/office/drawing/2014/main" id="{39EDEC90-C22E-4242-8DD1-14CD9B9E8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A0539-0E84-4CA4-8F4A-473A9981A9A1}"/>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21401792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2B90-769B-4E8E-9235-B6FEEAD8D9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1C6C1E-755F-41F3-B586-F82AA9384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31165-D7F0-4616-921F-22B47A4011A6}"/>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5" name="Footer Placeholder 4">
            <a:extLst>
              <a:ext uri="{FF2B5EF4-FFF2-40B4-BE49-F238E27FC236}">
                <a16:creationId xmlns:a16="http://schemas.microsoft.com/office/drawing/2014/main" id="{9D492590-D3CF-4B20-BA60-E49871916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28EA3-C5B7-45E7-BCEF-D8FF7B9743B4}"/>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93402817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818E7D-487E-4444-9103-5242B52D4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B49495-1025-4F16-A396-BD43DBB272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953B9-CBA7-4824-8422-2641018776A4}"/>
              </a:ext>
            </a:extLst>
          </p:cNvPr>
          <p:cNvSpPr>
            <a:spLocks noGrp="1"/>
          </p:cNvSpPr>
          <p:nvPr>
            <p:ph type="dt" sz="half" idx="10"/>
          </p:nvPr>
        </p:nvSpPr>
        <p:spPr/>
        <p:txBody>
          <a:bodyPr/>
          <a:lstStyle/>
          <a:p>
            <a:fld id="{4EDAC31C-753B-47E9-8356-F06A37E3D9D8}" type="datetimeFigureOut">
              <a:rPr lang="en-US" smtClean="0"/>
              <a:t>6/16/2022</a:t>
            </a:fld>
            <a:endParaRPr lang="en-US"/>
          </a:p>
        </p:txBody>
      </p:sp>
      <p:sp>
        <p:nvSpPr>
          <p:cNvPr id="5" name="Footer Placeholder 4">
            <a:extLst>
              <a:ext uri="{FF2B5EF4-FFF2-40B4-BE49-F238E27FC236}">
                <a16:creationId xmlns:a16="http://schemas.microsoft.com/office/drawing/2014/main" id="{8B02D835-220B-43BC-A6EB-9A6CBA513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BB5D7-F2C8-48E7-9BBC-0B9CE789F86D}"/>
              </a:ext>
            </a:extLst>
          </p:cNvPr>
          <p:cNvSpPr>
            <a:spLocks noGrp="1"/>
          </p:cNvSpPr>
          <p:nvPr>
            <p:ph type="sldNum" sz="quarter" idx="12"/>
          </p:nvPr>
        </p:nvSpPr>
        <p:spPr/>
        <p:txBody>
          <a:bodyPr/>
          <a:lstStyle/>
          <a:p>
            <a:fld id="{F0E7114D-FB05-4138-A2FE-E5FF9224A3B6}" type="slidenum">
              <a:rPr lang="en-US" smtClean="0"/>
              <a:t>‹#›</a:t>
            </a:fld>
            <a:endParaRPr lang="en-US"/>
          </a:p>
        </p:txBody>
      </p:sp>
    </p:spTree>
    <p:extLst>
      <p:ext uri="{BB962C8B-B14F-4D97-AF65-F5344CB8AC3E}">
        <p14:creationId xmlns:p14="http://schemas.microsoft.com/office/powerpoint/2010/main" val="12234378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FD3BA-C507-4518-A079-A1103C6240D9}"/>
              </a:ext>
            </a:extLst>
          </p:cNvPr>
          <p:cNvSpPr/>
          <p:nvPr userDrawn="1"/>
        </p:nvSpPr>
        <p:spPr>
          <a:xfrm>
            <a:off x="0" y="-9525"/>
            <a:ext cx="1219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66DA42A-3425-4073-9302-4CDA6DC17F94}"/>
              </a:ext>
            </a:extLst>
          </p:cNvPr>
          <p:cNvSpPr>
            <a:spLocks noGrp="1"/>
          </p:cNvSpPr>
          <p:nvPr>
            <p:ph type="dt" sz="half" idx="10"/>
          </p:nvPr>
        </p:nvSpPr>
        <p:spPr/>
        <p:txBody>
          <a:bodyPr/>
          <a:lstStyle/>
          <a:p>
            <a:fld id="{21A12F61-D631-418C-8F52-8808747B7523}" type="datetimeFigureOut">
              <a:rPr lang="en-US" smtClean="0"/>
              <a:t>6/16/2022</a:t>
            </a:fld>
            <a:endParaRPr lang="en-US"/>
          </a:p>
        </p:txBody>
      </p:sp>
      <p:sp>
        <p:nvSpPr>
          <p:cNvPr id="4" name="Footer Placeholder 3">
            <a:extLst>
              <a:ext uri="{FF2B5EF4-FFF2-40B4-BE49-F238E27FC236}">
                <a16:creationId xmlns:a16="http://schemas.microsoft.com/office/drawing/2014/main" id="{B062CD47-6682-40DA-9B14-26577F73B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4307C-69F3-4D07-A7FF-110B5273715F}"/>
              </a:ext>
            </a:extLst>
          </p:cNvPr>
          <p:cNvSpPr>
            <a:spLocks noGrp="1"/>
          </p:cNvSpPr>
          <p:nvPr>
            <p:ph type="sldNum" sz="quarter" idx="12"/>
          </p:nvPr>
        </p:nvSpPr>
        <p:spPr/>
        <p:txBody>
          <a:bodyPr/>
          <a:lstStyle/>
          <a:p>
            <a:fld id="{AD225346-B313-4B20-A8A5-8C7F11469CEC}" type="slidenum">
              <a:rPr lang="en-US" smtClean="0"/>
              <a:t>‹#›</a:t>
            </a:fld>
            <a:endParaRPr lang="en-US"/>
          </a:p>
        </p:txBody>
      </p:sp>
      <p:pic>
        <p:nvPicPr>
          <p:cNvPr id="7" name="Picture 6">
            <a:extLst>
              <a:ext uri="{FF2B5EF4-FFF2-40B4-BE49-F238E27FC236}">
                <a16:creationId xmlns:a16="http://schemas.microsoft.com/office/drawing/2014/main" id="{B1324FC5-79E5-420B-81E1-76698B90A9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31756" y="-9525"/>
            <a:ext cx="1225195" cy="1944463"/>
          </a:xfrm>
          <a:prstGeom prst="rect">
            <a:avLst/>
          </a:prstGeom>
        </p:spPr>
      </p:pic>
      <p:sp>
        <p:nvSpPr>
          <p:cNvPr id="8" name="Title 1">
            <a:extLst>
              <a:ext uri="{FF2B5EF4-FFF2-40B4-BE49-F238E27FC236}">
                <a16:creationId xmlns:a16="http://schemas.microsoft.com/office/drawing/2014/main" id="{5019E637-A024-4234-BC36-6FC4FF938297}"/>
              </a:ext>
            </a:extLst>
          </p:cNvPr>
          <p:cNvSpPr>
            <a:spLocks noGrp="1"/>
          </p:cNvSpPr>
          <p:nvPr>
            <p:ph type="title"/>
          </p:nvPr>
        </p:nvSpPr>
        <p:spPr>
          <a:xfrm>
            <a:off x="839788" y="457200"/>
            <a:ext cx="3932237" cy="1600200"/>
          </a:xfrm>
        </p:spPr>
        <p:txBody>
          <a:bodyPr anchor="b">
            <a:normAutofit/>
          </a:bodyPr>
          <a:lstStyle>
            <a:lvl1pPr>
              <a:defRPr sz="3400" b="1"/>
            </a:lvl1pPr>
          </a:lstStyle>
          <a:p>
            <a:r>
              <a:rPr lang="en-US"/>
              <a:t>Click to edit Master title style</a:t>
            </a:r>
          </a:p>
        </p:txBody>
      </p:sp>
      <p:sp>
        <p:nvSpPr>
          <p:cNvPr id="9" name="Text Placeholder 3">
            <a:extLst>
              <a:ext uri="{FF2B5EF4-FFF2-40B4-BE49-F238E27FC236}">
                <a16:creationId xmlns:a16="http://schemas.microsoft.com/office/drawing/2014/main" id="{10E00F0A-6F74-4DB1-A99F-23A54172176F}"/>
              </a:ext>
            </a:extLst>
          </p:cNvPr>
          <p:cNvSpPr>
            <a:spLocks noGrp="1"/>
          </p:cNvSpPr>
          <p:nvPr>
            <p:ph type="body" sz="half" idx="2"/>
          </p:nvPr>
        </p:nvSpPr>
        <p:spPr>
          <a:xfrm>
            <a:off x="839788" y="2057399"/>
            <a:ext cx="3932237" cy="3814763"/>
          </a:xfrm>
        </p:spPr>
        <p:txBody>
          <a:bodyPr>
            <a:normAutofit/>
          </a:bodyPr>
          <a:lstStyle>
            <a:lvl1pPr marL="0" indent="0">
              <a:buNone/>
              <a:defRPr sz="2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spTree>
    <p:extLst>
      <p:ext uri="{BB962C8B-B14F-4D97-AF65-F5344CB8AC3E}">
        <p14:creationId xmlns:p14="http://schemas.microsoft.com/office/powerpoint/2010/main" val="288756070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7436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122C41"/>
                </a:solidFill>
                <a:effectLst/>
                <a:latin typeface="Calibri" pitchFamily="34" charset="0"/>
              </a:defRPr>
            </a:lvl1pPr>
          </a:lstStyle>
          <a:p>
            <a:r>
              <a:rPr lang="en-US"/>
              <a:t>Bottom band:</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122C41"/>
              </a:buClr>
              <a:buFont typeface="Wingdings" panose="05000000000000000000" pitchFamily="2" charset="2"/>
              <a:buChar char="§"/>
              <a:defRPr sz="3200" b="1">
                <a:solidFill>
                  <a:srgbClr val="122C41"/>
                </a:solidFill>
              </a:defRPr>
            </a:lvl1pPr>
            <a:lvl2pPr>
              <a:buClr>
                <a:srgbClr val="FF7351"/>
              </a:buClr>
              <a:defRPr sz="2667">
                <a:solidFill>
                  <a:schemeClr val="accent4">
                    <a:lumMod val="75000"/>
                  </a:schemeClr>
                </a:solidFill>
              </a:defRPr>
            </a:lvl2pPr>
            <a:lvl3pPr>
              <a:buClr>
                <a:srgbClr val="56A0D3"/>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5" name="Group 4"/>
          <p:cNvGrpSpPr/>
          <p:nvPr userDrawn="1"/>
        </p:nvGrpSpPr>
        <p:grpSpPr>
          <a:xfrm>
            <a:off x="0" y="6725920"/>
            <a:ext cx="12192000" cy="132080"/>
            <a:chOff x="-1286095" y="13290696"/>
            <a:chExt cx="21930367" cy="545666"/>
          </a:xfrm>
        </p:grpSpPr>
        <p:sp>
          <p:nvSpPr>
            <p:cNvPr id="7" name="Rectangle 6"/>
            <p:cNvSpPr>
              <a:spLocks noChangeArrowheads="1"/>
            </p:cNvSpPr>
            <p:nvPr userDrawn="1"/>
          </p:nvSpPr>
          <p:spPr bwMode="auto">
            <a:xfrm>
              <a:off x="13302170" y="13290696"/>
              <a:ext cx="1446394" cy="545666"/>
            </a:xfrm>
            <a:prstGeom prst="rect">
              <a:avLst/>
            </a:prstGeom>
            <a:solidFill>
              <a:schemeClr val="accent5">
                <a:lumMod val="40000"/>
                <a:lumOff val="60000"/>
              </a:schemeClr>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8" name="Rectangle 7"/>
            <p:cNvSpPr>
              <a:spLocks noChangeArrowheads="1"/>
            </p:cNvSpPr>
            <p:nvPr userDrawn="1"/>
          </p:nvSpPr>
          <p:spPr bwMode="auto">
            <a:xfrm>
              <a:off x="14729702" y="13290696"/>
              <a:ext cx="1446394" cy="545666"/>
            </a:xfrm>
            <a:prstGeom prst="rect">
              <a:avLst/>
            </a:prstGeom>
            <a:solidFill>
              <a:schemeClr val="accent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6176093" y="13290696"/>
              <a:ext cx="1447572" cy="545666"/>
            </a:xfrm>
            <a:prstGeom prst="rect">
              <a:avLst/>
            </a:prstGeom>
            <a:solidFill>
              <a:schemeClr val="accent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7590466" y="13290696"/>
              <a:ext cx="3053806" cy="545666"/>
            </a:xfrm>
            <a:prstGeom prst="rect">
              <a:avLst/>
            </a:prstGeom>
            <a:solidFill>
              <a:schemeClr val="tx2"/>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20"/>
            <p:cNvSpPr>
              <a:spLocks noChangeArrowheads="1"/>
            </p:cNvSpPr>
            <p:nvPr userDrawn="1"/>
          </p:nvSpPr>
          <p:spPr bwMode="auto">
            <a:xfrm>
              <a:off x="-1286095" y="13290696"/>
              <a:ext cx="13620736" cy="545666"/>
            </a:xfrm>
            <a:prstGeom prst="rect">
              <a:avLst/>
            </a:prstGeom>
            <a:solidFill>
              <a:srgbClr val="122C4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11"/>
            <p:cNvSpPr>
              <a:spLocks noChangeArrowheads="1"/>
            </p:cNvSpPr>
            <p:nvPr userDrawn="1"/>
          </p:nvSpPr>
          <p:spPr bwMode="auto">
            <a:xfrm>
              <a:off x="11859313" y="13290696"/>
              <a:ext cx="1446394" cy="545666"/>
            </a:xfrm>
            <a:prstGeom prst="rect">
              <a:avLst/>
            </a:prstGeom>
            <a:solidFill>
              <a:srgbClr val="56A0D3"/>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13" name="Slide Number Placeholder 1">
            <a:extLst>
              <a:ext uri="{FF2B5EF4-FFF2-40B4-BE49-F238E27FC236}">
                <a16:creationId xmlns:a16="http://schemas.microsoft.com/office/drawing/2014/main" id="{8B5822B2-BF3C-4168-A482-42F2A7119928}"/>
              </a:ext>
            </a:extLst>
          </p:cNvPr>
          <p:cNvSpPr>
            <a:spLocks noGrp="1"/>
          </p:cNvSpPr>
          <p:nvPr>
            <p:ph type="sldNum" sz="quarter" idx="4"/>
          </p:nvPr>
        </p:nvSpPr>
        <p:spPr>
          <a:xfrm>
            <a:off x="9414296" y="6413860"/>
            <a:ext cx="2743200" cy="366183"/>
          </a:xfrm>
          <a:prstGeom prst="rect">
            <a:avLst/>
          </a:prstGeom>
        </p:spPr>
        <p:txBody>
          <a:bodyPr vert="horz" lIns="91440" tIns="45720" rIns="91440" bIns="45720" rtlCol="0" anchor="ctr"/>
          <a:lstStyle>
            <a:lvl1pPr algn="r">
              <a:defRPr sz="1100">
                <a:solidFill>
                  <a:srgbClr val="0F1217"/>
                </a:solidFill>
              </a:defRPr>
            </a:lvl1pPr>
          </a:lstStyle>
          <a:p>
            <a:fld id="{CFB7D915-BF8E-4FA6-B933-39C7B9C39FB4}" type="slidenum">
              <a:rPr lang="en-US" smtClean="0"/>
              <a:pPr/>
              <a:t>‹#›</a:t>
            </a:fld>
            <a:endParaRPr lang="en-US"/>
          </a:p>
        </p:txBody>
      </p:sp>
    </p:spTree>
    <p:extLst>
      <p:ext uri="{BB962C8B-B14F-4D97-AF65-F5344CB8AC3E}">
        <p14:creationId xmlns:p14="http://schemas.microsoft.com/office/powerpoint/2010/main" val="959941721"/>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34600" y="824889"/>
            <a:ext cx="11306181" cy="2707575"/>
          </a:xfrm>
          <a:prstGeom prst="rect">
            <a:avLst/>
          </a:prstGeom>
        </p:spPr>
        <p:txBody>
          <a:bodyPr anchor="ctr">
            <a:normAutofit/>
          </a:bodyPr>
          <a:lstStyle>
            <a:lvl1pPr>
              <a:defRPr sz="3200" b="1" baseline="0">
                <a:solidFill>
                  <a:srgbClr val="00439C"/>
                </a:solidFill>
                <a:latin typeface="+mj-lt"/>
              </a:defRPr>
            </a:lvl1pPr>
          </a:lstStyle>
          <a:p>
            <a:pPr lvl="0"/>
            <a:r>
              <a:rPr lang="en-US"/>
              <a:t>Title of Presentation </a:t>
            </a:r>
            <a:br>
              <a:rPr lang="en-US"/>
            </a:br>
            <a:r>
              <a:rPr lang="en-US"/>
              <a:t>– Calibri, Bold, 32pt</a:t>
            </a:r>
          </a:p>
        </p:txBody>
      </p:sp>
      <p:sp>
        <p:nvSpPr>
          <p:cNvPr id="8" name="Content Placeholder"/>
          <p:cNvSpPr>
            <a:spLocks noGrp="1"/>
          </p:cNvSpPr>
          <p:nvPr>
            <p:ph sz="quarter" idx="10" hasCustomPrompt="1"/>
          </p:nvPr>
        </p:nvSpPr>
        <p:spPr>
          <a:xfrm>
            <a:off x="443068" y="3544648"/>
            <a:ext cx="11306181" cy="724085"/>
          </a:xfrm>
          <a:prstGeom prst="rect">
            <a:avLst/>
          </a:prstGeom>
        </p:spPr>
        <p:txBody>
          <a:bodyPr anchor="b">
            <a:normAutofit/>
          </a:bodyPr>
          <a:lstStyle>
            <a:lvl1pPr marL="0" indent="0" algn="ctr">
              <a:buNone/>
              <a:defRPr sz="2000" b="1" baseline="0"/>
            </a:lvl1pPr>
          </a:lstStyle>
          <a:p>
            <a:pPr lvl="0"/>
            <a:r>
              <a:rPr lang="en-US"/>
              <a:t>Presenter’s Name – Calibri, Bold, 20pt</a:t>
            </a:r>
          </a:p>
        </p:txBody>
      </p:sp>
      <p:sp>
        <p:nvSpPr>
          <p:cNvPr id="3" name="Content Placeholder"/>
          <p:cNvSpPr>
            <a:spLocks noGrp="1"/>
          </p:cNvSpPr>
          <p:nvPr>
            <p:ph sz="quarter" idx="13" hasCustomPrompt="1"/>
          </p:nvPr>
        </p:nvSpPr>
        <p:spPr>
          <a:xfrm>
            <a:off x="448735" y="4262441"/>
            <a:ext cx="11330517" cy="739775"/>
          </a:xfrm>
          <a:prstGeom prst="rect">
            <a:avLst/>
          </a:prstGeom>
        </p:spPr>
        <p:txBody>
          <a:bodyPr>
            <a:normAutofit/>
          </a:bodyPr>
          <a:lstStyle>
            <a:lvl1pPr marL="0" indent="0" algn="ctr">
              <a:buNone/>
              <a:defRPr sz="1800"/>
            </a:lvl1pPr>
          </a:lstStyle>
          <a:p>
            <a:pPr lvl="0"/>
            <a:r>
              <a:rPr lang="en-US"/>
              <a:t>Presenter’s Title – Calibri, 18pt</a:t>
            </a:r>
          </a:p>
        </p:txBody>
      </p:sp>
      <p:sp>
        <p:nvSpPr>
          <p:cNvPr id="18" name="Content Placeholder"/>
          <p:cNvSpPr>
            <a:spLocks noGrp="1"/>
          </p:cNvSpPr>
          <p:nvPr>
            <p:ph sz="quarter" idx="12" hasCustomPrompt="1"/>
          </p:nvPr>
        </p:nvSpPr>
        <p:spPr>
          <a:xfrm>
            <a:off x="457884" y="4992449"/>
            <a:ext cx="11306181" cy="712787"/>
          </a:xfrm>
          <a:prstGeom prst="rect">
            <a:avLst/>
          </a:prstGeom>
        </p:spPr>
        <p:txBody>
          <a:bodyPr>
            <a:normAutofit/>
          </a:bodyPr>
          <a:lstStyle>
            <a:lvl1pPr marL="0" indent="0" algn="ctr">
              <a:buNone/>
              <a:defRPr sz="2000" b="1" baseline="0"/>
            </a:lvl1pPr>
          </a:lstStyle>
          <a:p>
            <a:pPr lvl="0"/>
            <a:r>
              <a:rPr lang="en-US"/>
              <a:t>Date of Event – Calibri, Bold, 20pt</a:t>
            </a:r>
          </a:p>
        </p:txBody>
      </p:sp>
    </p:spTree>
    <p:extLst>
      <p:ext uri="{BB962C8B-B14F-4D97-AF65-F5344CB8AC3E}">
        <p14:creationId xmlns:p14="http://schemas.microsoft.com/office/powerpoint/2010/main" val="268042114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291839" y="824888"/>
            <a:ext cx="9594397" cy="1765912"/>
          </a:xfrm>
          <a:prstGeom prst="rect">
            <a:avLst/>
          </a:prstGeom>
        </p:spPr>
        <p:txBody>
          <a:bodyPr anchor="b">
            <a:normAutofit/>
          </a:bodyPr>
          <a:lstStyle>
            <a:lvl1pPr algn="l">
              <a:defRPr sz="3200" b="1" baseline="0">
                <a:solidFill>
                  <a:srgbClr val="00439C"/>
                </a:solidFill>
                <a:latin typeface="+mj-lt"/>
              </a:defRPr>
            </a:lvl1pPr>
          </a:lstStyle>
          <a:p>
            <a:pPr lvl="0"/>
            <a:r>
              <a:rPr lang="en-US"/>
              <a:t>Final Slide Title Text</a:t>
            </a:r>
          </a:p>
        </p:txBody>
      </p:sp>
      <p:sp>
        <p:nvSpPr>
          <p:cNvPr id="3" name="Content Placeholder 2"/>
          <p:cNvSpPr>
            <a:spLocks noGrp="1"/>
          </p:cNvSpPr>
          <p:nvPr>
            <p:ph sz="quarter" idx="10" hasCustomPrompt="1"/>
          </p:nvPr>
        </p:nvSpPr>
        <p:spPr>
          <a:xfrm>
            <a:off x="1286300" y="2639359"/>
            <a:ext cx="9618133" cy="3225800"/>
          </a:xfrm>
          <a:prstGeom prst="rect">
            <a:avLst/>
          </a:prstGeom>
        </p:spPr>
        <p:txBody>
          <a:bodyPr>
            <a:normAutofit/>
          </a:bodyPr>
          <a:lstStyle>
            <a:lvl1pPr marL="0" indent="0">
              <a:buClr>
                <a:schemeClr val="tx2"/>
              </a:buClr>
              <a:buNone/>
              <a:defRPr sz="2000" b="1" baseline="0">
                <a:solidFill>
                  <a:schemeClr val="tx1"/>
                </a:solidFill>
              </a:defRPr>
            </a:lvl1pPr>
            <a:lvl2pPr>
              <a:buClr>
                <a:schemeClr val="tx2"/>
              </a:buClr>
              <a:defRPr sz="2400"/>
            </a:lvl2pPr>
            <a:lvl3pPr>
              <a:buClr>
                <a:schemeClr val="tx2"/>
              </a:buClr>
              <a:defRPr sz="2400"/>
            </a:lvl3pPr>
            <a:lvl4pPr>
              <a:buClr>
                <a:schemeClr val="tx2"/>
              </a:buClr>
              <a:defRPr sz="2400"/>
            </a:lvl4pPr>
            <a:lvl5pPr>
              <a:buClr>
                <a:schemeClr val="tx2"/>
              </a:buClr>
              <a:defRPr sz="2400"/>
            </a:lvl5pPr>
          </a:lstStyle>
          <a:p>
            <a:pPr lvl="0"/>
            <a:r>
              <a:rPr lang="en-US"/>
              <a:t>Contact Information</a:t>
            </a:r>
          </a:p>
          <a:p>
            <a:pPr lvl="0"/>
            <a:r>
              <a:rPr lang="en-US"/>
              <a:t>Include URL or email address if needed</a:t>
            </a:r>
          </a:p>
        </p:txBody>
      </p:sp>
    </p:spTree>
    <p:extLst>
      <p:ext uri="{BB962C8B-B14F-4D97-AF65-F5344CB8AC3E}">
        <p14:creationId xmlns:p14="http://schemas.microsoft.com/office/powerpoint/2010/main" val="2694604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Two_Column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0048" y="395162"/>
            <a:ext cx="5349252" cy="738313"/>
          </a:xfrm>
          <a:prstGeom prst="rect">
            <a:avLst/>
          </a:prstGeom>
        </p:spPr>
        <p:txBody>
          <a:bodyPr lIns="0" tIns="0" rIns="0" bIns="0"/>
          <a:lstStyle>
            <a:lvl1pPr>
              <a:defRPr sz="3200" b="1" i="0">
                <a:solidFill>
                  <a:schemeClr val="bg1"/>
                </a:solidFill>
                <a:latin typeface="Arial" panose="020B0604020202020204" pitchFamily="34" charset="0"/>
                <a:cs typeface="Arial" panose="020B0604020202020204"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Holder 3">
            <a:extLst>
              <a:ext uri="{FF2B5EF4-FFF2-40B4-BE49-F238E27FC236}">
                <a16:creationId xmlns:a16="http://schemas.microsoft.com/office/drawing/2014/main" id="{D79054AC-3FE0-4D56-9AEF-B87ADD7D8553}"/>
              </a:ext>
            </a:extLst>
          </p:cNvPr>
          <p:cNvSpPr>
            <a:spLocks noGrp="1"/>
          </p:cNvSpPr>
          <p:nvPr>
            <p:ph sz="half" idx="2"/>
          </p:nvPr>
        </p:nvSpPr>
        <p:spPr>
          <a:xfrm>
            <a:off x="480048"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
        <p:nvSpPr>
          <p:cNvPr id="9" name="Holder 4">
            <a:extLst>
              <a:ext uri="{FF2B5EF4-FFF2-40B4-BE49-F238E27FC236}">
                <a16:creationId xmlns:a16="http://schemas.microsoft.com/office/drawing/2014/main" id="{2858D05D-487C-499E-97B6-1D0F342C739D}"/>
              </a:ext>
            </a:extLst>
          </p:cNvPr>
          <p:cNvSpPr>
            <a:spLocks noGrp="1"/>
          </p:cNvSpPr>
          <p:nvPr>
            <p:ph sz="half" idx="3"/>
          </p:nvPr>
        </p:nvSpPr>
        <p:spPr>
          <a:xfrm>
            <a:off x="6278880"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41201108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5387" y="2054893"/>
            <a:ext cx="9515271" cy="1362075"/>
          </a:xfrm>
          <a:prstGeom prst="rect">
            <a:avLst/>
          </a:prstGeom>
        </p:spPr>
        <p:txBody>
          <a:bodyPr anchor="b">
            <a:normAutofit/>
          </a:bodyPr>
          <a:lstStyle>
            <a:lvl1pPr algn="l">
              <a:lnSpc>
                <a:spcPts val="3800"/>
              </a:lnSpc>
              <a:defRPr sz="3600" b="1" cap="none" baseline="0">
                <a:solidFill>
                  <a:srgbClr val="00439C"/>
                </a:solidFill>
                <a:effectLst/>
                <a:latin typeface="Calibri" pitchFamily="34" charset="0"/>
              </a:defRPr>
            </a:lvl1pPr>
          </a:lstStyle>
          <a:p>
            <a:r>
              <a:rPr lang="en-US"/>
              <a:t>Section Header, Calibri, Bold, 36pt</a:t>
            </a:r>
          </a:p>
        </p:txBody>
      </p:sp>
      <p:sp>
        <p:nvSpPr>
          <p:cNvPr id="5" name="Content Placeholder 4"/>
          <p:cNvSpPr>
            <a:spLocks noGrp="1"/>
          </p:cNvSpPr>
          <p:nvPr>
            <p:ph sz="quarter" idx="10" hasCustomPrompt="1"/>
          </p:nvPr>
        </p:nvSpPr>
        <p:spPr>
          <a:xfrm>
            <a:off x="1327151" y="3414805"/>
            <a:ext cx="9537700" cy="1009651"/>
          </a:xfrm>
          <a:prstGeom prst="rect">
            <a:avLst/>
          </a:prstGeom>
        </p:spPr>
        <p:txBody>
          <a:bodyPr>
            <a:normAutofit/>
          </a:bodyPr>
          <a:lstStyle>
            <a:lvl1pPr marL="0" indent="0">
              <a:buNone/>
              <a:defRPr sz="2000" b="1" baseline="0">
                <a:solidFill>
                  <a:schemeClr val="tx1"/>
                </a:solidFill>
              </a:defRPr>
            </a:lvl1pPr>
          </a:lstStyle>
          <a:p>
            <a:pPr lvl="0"/>
            <a:r>
              <a:rPr lang="en-US"/>
              <a:t>Subtitle, Calibri, Bold, 20pt</a:t>
            </a:r>
          </a:p>
        </p:txBody>
      </p:sp>
    </p:spTree>
    <p:extLst>
      <p:ext uri="{BB962C8B-B14F-4D97-AF65-F5344CB8AC3E}">
        <p14:creationId xmlns:p14="http://schemas.microsoft.com/office/powerpoint/2010/main" val="21752847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94007" y="220853"/>
            <a:ext cx="11582400" cy="1002071"/>
          </a:xfrm>
          <a:prstGeom prst="rect">
            <a:avLst/>
          </a:prstGeom>
        </p:spPr>
        <p:txBody>
          <a:bodyPr anchor="ctr">
            <a:normAutofit/>
          </a:bodyPr>
          <a:lstStyle>
            <a:lvl1pPr algn="ctr">
              <a:defRPr sz="3200" b="1" baseline="0">
                <a:solidFill>
                  <a:srgbClr val="00439C"/>
                </a:solidFill>
              </a:defRPr>
            </a:lvl1pPr>
          </a:lstStyle>
          <a:p>
            <a:r>
              <a:rPr lang="en-US"/>
              <a:t>Click To Edit Master Title Style, Calibri, Bold, 32pt</a:t>
            </a:r>
          </a:p>
        </p:txBody>
      </p:sp>
      <p:sp>
        <p:nvSpPr>
          <p:cNvPr id="16" name="Content Placeholder 14"/>
          <p:cNvSpPr>
            <a:spLocks noGrp="1"/>
          </p:cNvSpPr>
          <p:nvPr>
            <p:ph sz="quarter" idx="12" hasCustomPrompt="1"/>
          </p:nvPr>
        </p:nvSpPr>
        <p:spPr>
          <a:xfrm>
            <a:off x="293089" y="1324637"/>
            <a:ext cx="5505087" cy="4421875"/>
          </a:xfrm>
          <a:prstGeom prst="rect">
            <a:avLst/>
          </a:prstGeom>
        </p:spPr>
        <p:txBody>
          <a:bodyPr>
            <a:normAutofit/>
          </a:bodyPr>
          <a:lstStyle>
            <a:lvl1pPr>
              <a:buClr>
                <a:schemeClr val="tx2"/>
              </a:buClr>
              <a:defRPr sz="2800" b="1"/>
            </a:lvl1pPr>
            <a:lvl2pPr>
              <a:buClr>
                <a:schemeClr val="tx2"/>
              </a:buClr>
              <a:defRPr sz="2400" baseline="0"/>
            </a:lvl2pPr>
            <a:lvl3pPr>
              <a:buClr>
                <a:schemeClr val="tx2"/>
              </a:buClr>
              <a:defRPr sz="2400"/>
            </a:lvl3pPr>
            <a:lvl4pPr>
              <a:buClr>
                <a:schemeClr val="tx2"/>
              </a:buClr>
              <a:defRPr sz="2400"/>
            </a:lvl4pPr>
            <a:lvl5pPr>
              <a:buClr>
                <a:schemeClr val="tx2"/>
              </a:buClr>
              <a:defRPr sz="2400"/>
            </a:lvl5pPr>
          </a:lstStyle>
          <a:p>
            <a:pPr lvl="0"/>
            <a:r>
              <a:rPr lang="en-US"/>
              <a:t>Click to edit Master text styles, Calibri, Bold, 28pt</a:t>
            </a:r>
          </a:p>
          <a:p>
            <a:pPr lvl="1"/>
            <a:r>
              <a:rPr lang="en-US"/>
              <a:t>Second level, Calibri, 24pt</a:t>
            </a:r>
          </a:p>
          <a:p>
            <a:pPr lvl="2"/>
            <a:r>
              <a:rPr lang="en-US"/>
              <a:t>Third level</a:t>
            </a:r>
          </a:p>
          <a:p>
            <a:pPr lvl="3"/>
            <a:r>
              <a:rPr lang="en-US"/>
              <a:t>Fourth level</a:t>
            </a:r>
          </a:p>
          <a:p>
            <a:pPr lvl="4"/>
            <a:r>
              <a:rPr lang="en-US"/>
              <a:t>Fifth level</a:t>
            </a:r>
          </a:p>
        </p:txBody>
      </p:sp>
      <p:sp>
        <p:nvSpPr>
          <p:cNvPr id="14" name="Content Placeholder 14"/>
          <p:cNvSpPr>
            <a:spLocks noGrp="1"/>
          </p:cNvSpPr>
          <p:nvPr>
            <p:ph sz="quarter" idx="13" hasCustomPrompt="1"/>
          </p:nvPr>
        </p:nvSpPr>
        <p:spPr>
          <a:xfrm>
            <a:off x="6368834" y="1324637"/>
            <a:ext cx="5505087" cy="4421875"/>
          </a:xfrm>
          <a:prstGeom prst="rect">
            <a:avLst/>
          </a:prstGeom>
        </p:spPr>
        <p:txBody>
          <a:bodyPr>
            <a:normAutofit/>
          </a:bodyPr>
          <a:lstStyle>
            <a:lvl1pPr>
              <a:buClr>
                <a:schemeClr val="tx2"/>
              </a:buClr>
              <a:defRPr sz="2800" b="1"/>
            </a:lvl1pPr>
            <a:lvl2pPr>
              <a:buClr>
                <a:schemeClr val="tx2"/>
              </a:buClr>
              <a:defRPr sz="2400" baseline="0"/>
            </a:lvl2pPr>
            <a:lvl3pPr>
              <a:buClr>
                <a:schemeClr val="tx2"/>
              </a:buClr>
              <a:defRPr sz="2400"/>
            </a:lvl3pPr>
            <a:lvl4pPr>
              <a:buClr>
                <a:schemeClr val="tx2"/>
              </a:buClr>
              <a:defRPr sz="2400"/>
            </a:lvl4pPr>
            <a:lvl5pPr>
              <a:buClr>
                <a:schemeClr val="tx2"/>
              </a:buClr>
              <a:defRPr sz="2400"/>
            </a:lvl5pPr>
          </a:lstStyle>
          <a:p>
            <a:pPr lvl="0"/>
            <a:r>
              <a:rPr lang="en-US"/>
              <a:t>Click to edit Master text styles, Calibri, Bold, 28pt</a:t>
            </a:r>
          </a:p>
          <a:p>
            <a:pPr lvl="1"/>
            <a:r>
              <a:rPr lang="en-US"/>
              <a:t>Second level, Calibri, 24pt</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4" hasCustomPrompt="1"/>
          </p:nvPr>
        </p:nvSpPr>
        <p:spPr>
          <a:xfrm>
            <a:off x="287868" y="5849285"/>
            <a:ext cx="11599333" cy="295275"/>
          </a:xfrm>
          <a:prstGeom prst="rect">
            <a:avLst/>
          </a:prstGeom>
        </p:spPr>
        <p:txBody>
          <a:bodyPr>
            <a:normAutofit/>
          </a:bodyPr>
          <a:lstStyle>
            <a:lvl1pPr marL="0" indent="0">
              <a:buNone/>
              <a:defRPr sz="1200" b="0" baseline="0"/>
            </a:lvl1pPr>
          </a:lstStyle>
          <a:p>
            <a:pPr lvl="0"/>
            <a:r>
              <a:rPr lang="en-US"/>
              <a:t>*Click to add citations or sources</a:t>
            </a:r>
          </a:p>
        </p:txBody>
      </p:sp>
    </p:spTree>
    <p:extLst>
      <p:ext uri="{BB962C8B-B14F-4D97-AF65-F5344CB8AC3E}">
        <p14:creationId xmlns:p14="http://schemas.microsoft.com/office/powerpoint/2010/main" val="2712546547"/>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94007" y="220853"/>
            <a:ext cx="11582400" cy="1002071"/>
          </a:xfrm>
          <a:prstGeom prst="rect">
            <a:avLst/>
          </a:prstGeom>
        </p:spPr>
        <p:txBody>
          <a:bodyPr anchor="t">
            <a:normAutofit/>
          </a:bodyPr>
          <a:lstStyle>
            <a:lvl1pPr algn="l">
              <a:defRPr sz="3200" b="1" baseline="0">
                <a:solidFill>
                  <a:srgbClr val="00439C"/>
                </a:solidFill>
              </a:defRPr>
            </a:lvl1pPr>
          </a:lstStyle>
          <a:p>
            <a:r>
              <a:rPr lang="en-US"/>
              <a:t>Click To Edit Master Title Style, Calibri, Bold, 32pt</a:t>
            </a:r>
          </a:p>
        </p:txBody>
      </p:sp>
      <p:sp>
        <p:nvSpPr>
          <p:cNvPr id="16" name="Content Placeholder 14"/>
          <p:cNvSpPr>
            <a:spLocks noGrp="1"/>
          </p:cNvSpPr>
          <p:nvPr>
            <p:ph sz="quarter" idx="12" hasCustomPrompt="1"/>
          </p:nvPr>
        </p:nvSpPr>
        <p:spPr>
          <a:xfrm>
            <a:off x="293088" y="1324637"/>
            <a:ext cx="11582400" cy="4421875"/>
          </a:xfrm>
          <a:prstGeom prst="rect">
            <a:avLst/>
          </a:prstGeom>
        </p:spPr>
        <p:txBody>
          <a:bodyPr>
            <a:normAutofit/>
          </a:bodyPr>
          <a:lstStyle>
            <a:lvl1pPr>
              <a:buClr>
                <a:schemeClr val="tx2"/>
              </a:buClr>
              <a:defRPr sz="2800" b="1"/>
            </a:lvl1pPr>
            <a:lvl2pPr>
              <a:buClr>
                <a:schemeClr val="tx2"/>
              </a:buClr>
              <a:defRPr sz="2400" baseline="0"/>
            </a:lvl2pPr>
            <a:lvl3pPr>
              <a:buClr>
                <a:schemeClr val="tx2"/>
              </a:buClr>
              <a:defRPr sz="2400"/>
            </a:lvl3pPr>
            <a:lvl4pPr>
              <a:buClr>
                <a:schemeClr val="tx2"/>
              </a:buClr>
              <a:defRPr sz="2400"/>
            </a:lvl4pPr>
            <a:lvl5pPr>
              <a:buClr>
                <a:schemeClr val="tx2"/>
              </a:buClr>
              <a:defRPr sz="2400"/>
            </a:lvl5pPr>
          </a:lstStyle>
          <a:p>
            <a:pPr lvl="0"/>
            <a:r>
              <a:rPr lang="en-US"/>
              <a:t>Click to edit Master text styles, Calibri, Bold, 28pt</a:t>
            </a:r>
          </a:p>
          <a:p>
            <a:pPr lvl="1"/>
            <a:r>
              <a:rPr lang="en-US"/>
              <a:t>Second level, Calibri, 24pt</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220293"/>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94007" y="220853"/>
            <a:ext cx="11582400" cy="1002071"/>
          </a:xfrm>
          <a:prstGeom prst="rect">
            <a:avLst/>
          </a:prstGeom>
        </p:spPr>
        <p:txBody>
          <a:bodyPr anchor="t">
            <a:normAutofit/>
          </a:bodyPr>
          <a:lstStyle>
            <a:lvl1pPr algn="l">
              <a:defRPr sz="3200" b="1" baseline="0">
                <a:solidFill>
                  <a:srgbClr val="00439C"/>
                </a:solidFill>
              </a:defRPr>
            </a:lvl1pPr>
          </a:lstStyle>
          <a:p>
            <a:r>
              <a:rPr lang="en-US"/>
              <a:t>Click To Edit Master Title Style, Calibri, Bold, 32pt</a:t>
            </a:r>
          </a:p>
        </p:txBody>
      </p:sp>
    </p:spTree>
    <p:extLst>
      <p:ext uri="{BB962C8B-B14F-4D97-AF65-F5344CB8AC3E}">
        <p14:creationId xmlns:p14="http://schemas.microsoft.com/office/powerpoint/2010/main" val="287777793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Sidebar_Blocks">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12" name="Rectangle: Rounded Corners 11">
            <a:extLst>
              <a:ext uri="{FF2B5EF4-FFF2-40B4-BE49-F238E27FC236}">
                <a16:creationId xmlns:a16="http://schemas.microsoft.com/office/drawing/2014/main" id="{F5653741-7134-4884-9C40-6CAD3A75558C}"/>
              </a:ext>
            </a:extLst>
          </p:cNvPr>
          <p:cNvSpPr/>
          <p:nvPr userDrawn="1"/>
        </p:nvSpPr>
        <p:spPr>
          <a:xfrm>
            <a:off x="0" y="0"/>
            <a:ext cx="4651701"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98120" y="131445"/>
            <a:ext cx="4200144" cy="1048131"/>
          </a:xfrm>
        </p:spPr>
        <p:txBody>
          <a:bodyPr>
            <a:no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301752" y="1755647"/>
            <a:ext cx="3922776" cy="4965827"/>
          </a:xfr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a:defRPr sz="26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552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24C449-C335-4A7F-AA93-8B40BE6035D8}"/>
              </a:ext>
            </a:extLst>
          </p:cNvPr>
          <p:cNvSpPr/>
          <p:nvPr userDrawn="1"/>
        </p:nvSpPr>
        <p:spPr>
          <a:xfrm>
            <a:off x="7839556" y="0"/>
            <a:ext cx="43524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8535947" y="1709738"/>
            <a:ext cx="3442764" cy="2852737"/>
          </a:xfrm>
          <a:noFill/>
        </p:spPr>
        <p:txBody>
          <a:bodyPr anchor="b">
            <a:normAutofit/>
          </a:bodyPr>
          <a:lstStyle>
            <a:lvl1pPr>
              <a:defRPr sz="3200">
                <a:solidFill>
                  <a:schemeClr val="bg1"/>
                </a:solidFill>
                <a:latin typeface="Bahnschrift Light"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a:xfrm>
            <a:off x="11571569" y="6337783"/>
            <a:ext cx="432058" cy="365125"/>
          </a:xfrm>
        </p:spPr>
        <p:txBody>
          <a:bodyPr/>
          <a:lstStyle/>
          <a:p>
            <a:fld id="{11B27AC3-7E3C-4D52-B961-66C69992049A}" type="slidenum">
              <a:rPr lang="en-US" smtClean="0"/>
              <a:t>‹#›</a:t>
            </a:fld>
            <a:endParaRPr lang="en-US"/>
          </a:p>
        </p:txBody>
      </p:sp>
      <p:sp>
        <p:nvSpPr>
          <p:cNvPr id="8" name="object 3">
            <a:extLst>
              <a:ext uri="{FF2B5EF4-FFF2-40B4-BE49-F238E27FC236}">
                <a16:creationId xmlns:a16="http://schemas.microsoft.com/office/drawing/2014/main" id="{02EC5E66-F51B-424A-B323-CF7E49218559}"/>
              </a:ext>
            </a:extLst>
          </p:cNvPr>
          <p:cNvSpPr/>
          <p:nvPr userDrawn="1"/>
        </p:nvSpPr>
        <p:spPr>
          <a:xfrm>
            <a:off x="0" y="0"/>
            <a:ext cx="7839556"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2E5E97E7-ED02-4632-AC98-E5C16452E6E7}"/>
              </a:ext>
            </a:extLst>
          </p:cNvPr>
          <p:cNvSpPr/>
          <p:nvPr userDrawn="1"/>
        </p:nvSpPr>
        <p:spPr>
          <a:xfrm>
            <a:off x="11075090" y="1391765"/>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745195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4121025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8" y="378129"/>
            <a:ext cx="687156" cy="62382"/>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50" y="1825625"/>
            <a:ext cx="474345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4"/>
            <a:ext cx="5771182"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783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8" y="378129"/>
            <a:ext cx="687156" cy="62382"/>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50" y="1825625"/>
            <a:ext cx="474345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4"/>
            <a:ext cx="5771182"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78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2_Blocks">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7" name="Content Placeholder 2">
            <a:extLst>
              <a:ext uri="{FF2B5EF4-FFF2-40B4-BE49-F238E27FC236}">
                <a16:creationId xmlns:a16="http://schemas.microsoft.com/office/drawing/2014/main" id="{FA7815BF-D0BD-495C-8B26-249000B7FBB4}"/>
              </a:ext>
            </a:extLst>
          </p:cNvPr>
          <p:cNvSpPr>
            <a:spLocks noGrp="1"/>
          </p:cNvSpPr>
          <p:nvPr>
            <p:ph idx="1"/>
          </p:nvPr>
        </p:nvSpPr>
        <p:spPr>
          <a:xfrm>
            <a:off x="774922" y="2019808"/>
            <a:ext cx="10642156" cy="4105402"/>
          </a:xfrm>
        </p:spPr>
        <p:txBody>
          <a:bodyPr/>
          <a:lstStyle>
            <a:lvl1pPr marL="228600" indent="-228600">
              <a:buFont typeface="Wingdings" panose="05000000000000000000" pitchFamily="2" charset="2"/>
              <a:buChar char="§"/>
              <a:defRPr sz="3200">
                <a:latin typeface="Arial" panose="020B0604020202020204" pitchFamily="34" charset="0"/>
                <a:cs typeface="Arial" panose="020B0604020202020204" pitchFamily="34" charset="0"/>
              </a:defRPr>
            </a:lvl1pPr>
            <a:lvl2pPr marL="558800" indent="-304800">
              <a:buFont typeface="Wingdings" panose="05000000000000000000" pitchFamily="2" charset="2"/>
              <a:buChar char="§"/>
              <a:defRPr sz="2800">
                <a:latin typeface="Arial" panose="020B0604020202020204" pitchFamily="34" charset="0"/>
                <a:cs typeface="Arial" panose="020B0604020202020204" pitchFamily="34" charset="0"/>
              </a:defRPr>
            </a:lvl2pPr>
            <a:lvl3pPr marL="879475" indent="-290513">
              <a:buFont typeface="Arial" panose="020B0604020202020204" pitchFamily="34" charset="0"/>
              <a:buChar char="•"/>
              <a:defRPr sz="2400">
                <a:latin typeface="Arial" panose="020B0604020202020204" pitchFamily="34" charset="0"/>
                <a:cs typeface="Arial" panose="020B0604020202020204" pitchFamily="34" charset="0"/>
              </a:defRPr>
            </a:lvl3pPr>
            <a:lvl4pPr marL="1168400" indent="-284163">
              <a:buFont typeface="Arial" panose="020B0604020202020204" pitchFamily="34" charset="0"/>
              <a:buChar char="•"/>
              <a:defRPr sz="2000">
                <a:latin typeface="Arial" panose="020B0604020202020204" pitchFamily="34" charset="0"/>
                <a:cs typeface="Arial" panose="020B0604020202020204" pitchFamily="34" charset="0"/>
              </a:defRPr>
            </a:lvl4pPr>
            <a:lvl5pPr marL="1401763" indent="-233363">
              <a:buSzPct val="75000"/>
              <a:buFont typeface="Arial" panose="020B0604020202020204" pitchFamily="34" charset="0"/>
              <a:buChar cha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0C79CBC-0C8C-49B2-A8CD-1CB0ADEA7418}"/>
              </a:ext>
            </a:extLst>
          </p:cNvPr>
          <p:cNvSpPr>
            <a:spLocks noGrp="1"/>
          </p:cNvSpPr>
          <p:nvPr>
            <p:ph type="title"/>
          </p:nvPr>
        </p:nvSpPr>
        <p:spPr>
          <a:xfrm>
            <a:off x="579120" y="743042"/>
            <a:ext cx="8095488" cy="1048131"/>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57503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735113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EA0E-C298-4604-80E5-6DF76200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CB3F5-E0A5-4674-AACE-A10D2F310A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B54FD-A381-4867-9BF0-DF5D340EA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B92D5-65D2-46BA-97B5-317A53A06ACF}"/>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6" name="Footer Placeholder 5">
            <a:extLst>
              <a:ext uri="{FF2B5EF4-FFF2-40B4-BE49-F238E27FC236}">
                <a16:creationId xmlns:a16="http://schemas.microsoft.com/office/drawing/2014/main" id="{E50DCC2A-CF52-4D4F-84DA-D35F75A0E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F0EC8-1F7D-4FFF-B440-8CA919644184}"/>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183788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511948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4"/>
            <a:ext cx="11024726"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099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673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6"/>
            <a:ext cx="110807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0"/>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47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337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1"/>
            <a:ext cx="108775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6" y="195960"/>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166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4"/>
            <a:ext cx="11024726"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099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13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Two_Column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0048" y="395162"/>
            <a:ext cx="5349252" cy="738313"/>
          </a:xfrm>
          <a:prstGeom prst="rect">
            <a:avLst/>
          </a:prstGeom>
        </p:spPr>
        <p:txBody>
          <a:bodyPr lIns="0" tIns="0" rIns="0" bIns="0"/>
          <a:lstStyle>
            <a:lvl1pPr>
              <a:defRPr sz="3200" b="1" i="0">
                <a:solidFill>
                  <a:schemeClr val="bg1"/>
                </a:solidFill>
                <a:latin typeface="Arial" panose="020B0604020202020204" pitchFamily="34" charset="0"/>
                <a:cs typeface="Arial" panose="020B0604020202020204"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Holder 3">
            <a:extLst>
              <a:ext uri="{FF2B5EF4-FFF2-40B4-BE49-F238E27FC236}">
                <a16:creationId xmlns:a16="http://schemas.microsoft.com/office/drawing/2014/main" id="{D79054AC-3FE0-4D56-9AEF-B87ADD7D8553}"/>
              </a:ext>
            </a:extLst>
          </p:cNvPr>
          <p:cNvSpPr>
            <a:spLocks noGrp="1"/>
          </p:cNvSpPr>
          <p:nvPr>
            <p:ph sz="half" idx="2"/>
          </p:nvPr>
        </p:nvSpPr>
        <p:spPr>
          <a:xfrm>
            <a:off x="480048"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
        <p:nvSpPr>
          <p:cNvPr id="9" name="Holder 4">
            <a:extLst>
              <a:ext uri="{FF2B5EF4-FFF2-40B4-BE49-F238E27FC236}">
                <a16:creationId xmlns:a16="http://schemas.microsoft.com/office/drawing/2014/main" id="{2858D05D-487C-499E-97B6-1D0F342C739D}"/>
              </a:ext>
            </a:extLst>
          </p:cNvPr>
          <p:cNvSpPr>
            <a:spLocks noGrp="1"/>
          </p:cNvSpPr>
          <p:nvPr>
            <p:ph sz="half" idx="3"/>
          </p:nvPr>
        </p:nvSpPr>
        <p:spPr>
          <a:xfrm>
            <a:off x="6278880" y="1577340"/>
            <a:ext cx="5303520" cy="276999"/>
          </a:xfrm>
          <a:prstGeom prst="rect">
            <a:avLst/>
          </a:prstGeom>
        </p:spPr>
        <p:txBody>
          <a:bodyPr wrap="square" lIns="0" tIns="0" rIns="0" bIns="0">
            <a:spAutoFit/>
          </a:bodyPr>
          <a:lstStyle>
            <a:lvl1pPr>
              <a:defRPr b="1">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1959581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3" y="365126"/>
            <a:ext cx="10682287" cy="501650"/>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473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1"/>
            <a:ext cx="10877550"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6" y="195960"/>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1668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32">
            <a:extLst>
              <a:ext uri="{FF2B5EF4-FFF2-40B4-BE49-F238E27FC236}">
                <a16:creationId xmlns:a16="http://schemas.microsoft.com/office/drawing/2014/main" id="{70DA5A91-A990-4F3F-9DAE-E819606510C4}"/>
              </a:ext>
            </a:extLst>
          </p:cNvPr>
          <p:cNvSpPr/>
          <p:nvPr userDrawn="1"/>
        </p:nvSpPr>
        <p:spPr>
          <a:xfrm>
            <a:off x="-11546"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0"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8845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136148" y="1"/>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4" name="Rectangle 3">
            <a:extLst>
              <a:ext uri="{FF2B5EF4-FFF2-40B4-BE49-F238E27FC236}">
                <a16:creationId xmlns:a16="http://schemas.microsoft.com/office/drawing/2014/main" id="{4AB1A56F-5B12-4492-9F26-1F2FBE95958B}"/>
              </a:ext>
            </a:extLst>
          </p:cNvPr>
          <p:cNvSpPr/>
          <p:nvPr userDrawn="1"/>
        </p:nvSpPr>
        <p:spPr>
          <a:xfrm>
            <a:off x="549637" y="1537830"/>
            <a:ext cx="1988847" cy="79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4"/>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2"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8" y="1824038"/>
            <a:ext cx="2422162" cy="404495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1463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6" y="255181"/>
            <a:ext cx="61875" cy="6186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1" y="2057400"/>
            <a:ext cx="3590542"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6" y="591490"/>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4651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userDrawn="1"/>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userDrawn="1"/>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9399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2" y="90050"/>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16197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6" y="255181"/>
            <a:ext cx="61875" cy="6186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1" y="2057400"/>
            <a:ext cx="3590542"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6" y="591490"/>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50258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6/16/2022</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userDrawn="1"/>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userDrawn="1"/>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54032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0"/>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2" y="90050"/>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1619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Sidebar_Blocks">
    <p:bg>
      <p:bgPr>
        <a:solidFill>
          <a:srgbClr val="F9F9F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AE46B-C76F-4347-AEFC-1CDF9579BE8D}"/>
              </a:ext>
            </a:extLst>
          </p:cNvPr>
          <p:cNvSpPr>
            <a:spLocks noGrp="1"/>
          </p:cNvSpPr>
          <p:nvPr>
            <p:ph type="dt" sz="half" idx="10"/>
          </p:nvPr>
        </p:nvSpPr>
        <p:spPr/>
        <p:txBody>
          <a:bodyPr/>
          <a:lstStyle/>
          <a:p>
            <a:fld id="{D0E27353-3A6E-7142-94A6-A77068A98E28}" type="datetimeFigureOut">
              <a:rPr lang="en-US" smtClean="0"/>
              <a:t>6/16/2022</a:t>
            </a:fld>
            <a:endParaRPr lang="en-US"/>
          </a:p>
        </p:txBody>
      </p:sp>
      <p:sp>
        <p:nvSpPr>
          <p:cNvPr id="3" name="Footer Placeholder 2">
            <a:extLst>
              <a:ext uri="{FF2B5EF4-FFF2-40B4-BE49-F238E27FC236}">
                <a16:creationId xmlns:a16="http://schemas.microsoft.com/office/drawing/2014/main" id="{827598D5-681E-E64E-8545-894E36284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7AC30-2D16-C141-B53C-89585B0CDB02}"/>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12" name="Rectangle: Rounded Corners 11">
            <a:extLst>
              <a:ext uri="{FF2B5EF4-FFF2-40B4-BE49-F238E27FC236}">
                <a16:creationId xmlns:a16="http://schemas.microsoft.com/office/drawing/2014/main" id="{F5653741-7134-4884-9C40-6CAD3A75558C}"/>
              </a:ext>
            </a:extLst>
          </p:cNvPr>
          <p:cNvSpPr/>
          <p:nvPr userDrawn="1"/>
        </p:nvSpPr>
        <p:spPr>
          <a:xfrm>
            <a:off x="0" y="0"/>
            <a:ext cx="4651701"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itle 1">
            <a:extLst>
              <a:ext uri="{FF2B5EF4-FFF2-40B4-BE49-F238E27FC236}">
                <a16:creationId xmlns:a16="http://schemas.microsoft.com/office/drawing/2014/main" id="{37C50770-F4E7-4A74-8435-DCB56624E56A}"/>
              </a:ext>
            </a:extLst>
          </p:cNvPr>
          <p:cNvSpPr>
            <a:spLocks noGrp="1"/>
          </p:cNvSpPr>
          <p:nvPr>
            <p:ph type="title"/>
          </p:nvPr>
        </p:nvSpPr>
        <p:spPr>
          <a:xfrm>
            <a:off x="198120" y="131445"/>
            <a:ext cx="4200144" cy="1048131"/>
          </a:xfrm>
        </p:spPr>
        <p:txBody>
          <a:bodyPr>
            <a:no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0D294EB-C041-49F5-A9A4-2458345A44B5}"/>
              </a:ext>
            </a:extLst>
          </p:cNvPr>
          <p:cNvSpPr>
            <a:spLocks noGrp="1"/>
          </p:cNvSpPr>
          <p:nvPr>
            <p:ph idx="1"/>
          </p:nvPr>
        </p:nvSpPr>
        <p:spPr>
          <a:xfrm>
            <a:off x="301752" y="1755647"/>
            <a:ext cx="3922776" cy="4965827"/>
          </a:xfr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a:defRPr sz="26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7653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0" name="Rectangle 9">
            <a:extLst>
              <a:ext uri="{FF2B5EF4-FFF2-40B4-BE49-F238E27FC236}">
                <a16:creationId xmlns:a16="http://schemas.microsoft.com/office/drawing/2014/main" id="{98AA2248-6D2B-467D-B31F-9B082D34C02F}"/>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5815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568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189031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8A08-6D12-4250-8513-D70631241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A6987-8260-4504-8247-DF74F113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E354-38F1-4EF6-BBFA-9446AB89DF24}"/>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A8036C7B-53B9-4567-929E-23A5E07C9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E307-1053-44C5-9642-F60D3E6CCF27}"/>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417781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E30C-9A30-4888-B0AD-83A7A3E1E4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0703-E1D3-4D3F-9E7B-52900468E2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00A7C-4D09-4689-9F3A-F533E13D8852}"/>
              </a:ext>
            </a:extLst>
          </p:cNvPr>
          <p:cNvSpPr>
            <a:spLocks noGrp="1"/>
          </p:cNvSpPr>
          <p:nvPr>
            <p:ph type="dt" sz="half" idx="10"/>
          </p:nvPr>
        </p:nvSpPr>
        <p:spPr/>
        <p:txBody>
          <a:body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DD8F0735-033E-48F7-8E93-E08FBCFCA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B972A-E09E-4B47-9019-E6D05A1749D3}"/>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548745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0"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88"/>
            <a:ext cx="320040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602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61D08-F851-41B6-AE5E-E0A824D67F11}"/>
              </a:ext>
            </a:extLst>
          </p:cNvPr>
          <p:cNvSpPr/>
          <p:nvPr userDrawn="1"/>
        </p:nvSpPr>
        <p:spPr>
          <a:xfrm>
            <a:off x="600505" y="539087"/>
            <a:ext cx="8154534"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0" y="1396999"/>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1156790"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40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4"/>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49"/>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6" y="-9525"/>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0" y="177897"/>
            <a:ext cx="601503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16392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8" cy="6857999"/>
          </a:xfrm>
          <a:prstGeom prst="rect">
            <a:avLst/>
          </a:prstGeom>
          <a:blipFill>
            <a:blip r:embed="rId2" cstate="print"/>
            <a:stretch>
              <a:fillRect/>
            </a:stretch>
          </a:blipFill>
        </p:spPr>
        <p:txBody>
          <a:bodyPr wrap="square" lIns="0" tIns="0" rIns="0" bIns="0" rtlCol="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09" y="1158829"/>
            <a:ext cx="6305550"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03428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0"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6" y="1058010"/>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1"/>
            <a:ext cx="6864350"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50" y="2940050"/>
            <a:ext cx="10407650" cy="323691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1064281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24C449-C335-4A7F-AA93-8B40BE6035D8}"/>
              </a:ext>
            </a:extLst>
          </p:cNvPr>
          <p:cNvSpPr/>
          <p:nvPr userDrawn="1"/>
        </p:nvSpPr>
        <p:spPr>
          <a:xfrm>
            <a:off x="7839556" y="0"/>
            <a:ext cx="43524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B8D10-2294-408F-A605-3AB7C1294814}"/>
              </a:ext>
            </a:extLst>
          </p:cNvPr>
          <p:cNvSpPr>
            <a:spLocks noGrp="1"/>
          </p:cNvSpPr>
          <p:nvPr>
            <p:ph type="title"/>
          </p:nvPr>
        </p:nvSpPr>
        <p:spPr>
          <a:xfrm>
            <a:off x="8535947" y="1709738"/>
            <a:ext cx="3442764" cy="2852737"/>
          </a:xfrm>
          <a:noFill/>
        </p:spPr>
        <p:txBody>
          <a:bodyPr anchor="b">
            <a:normAutofit/>
          </a:bodyPr>
          <a:lstStyle>
            <a:lvl1pPr>
              <a:defRPr sz="3200">
                <a:solidFill>
                  <a:schemeClr val="bg1"/>
                </a:solidFill>
                <a:latin typeface="Bahnschrift Light"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56981D60-3E0D-4B1E-AF1E-2078B74733EA}"/>
              </a:ext>
            </a:extLst>
          </p:cNvPr>
          <p:cNvSpPr>
            <a:spLocks noGrp="1"/>
          </p:cNvSpPr>
          <p:nvPr>
            <p:ph type="sldNum" sz="quarter" idx="12"/>
          </p:nvPr>
        </p:nvSpPr>
        <p:spPr>
          <a:xfrm>
            <a:off x="11571569" y="6337783"/>
            <a:ext cx="432058" cy="365125"/>
          </a:xfrm>
        </p:spPr>
        <p:txBody>
          <a:bodyPr/>
          <a:lstStyle/>
          <a:p>
            <a:fld id="{11B27AC3-7E3C-4D52-B961-66C69992049A}" type="slidenum">
              <a:rPr lang="en-US" smtClean="0"/>
              <a:t>‹#›</a:t>
            </a:fld>
            <a:endParaRPr lang="en-US"/>
          </a:p>
        </p:txBody>
      </p:sp>
      <p:sp>
        <p:nvSpPr>
          <p:cNvPr id="8" name="object 3">
            <a:extLst>
              <a:ext uri="{FF2B5EF4-FFF2-40B4-BE49-F238E27FC236}">
                <a16:creationId xmlns:a16="http://schemas.microsoft.com/office/drawing/2014/main" id="{02EC5E66-F51B-424A-B323-CF7E49218559}"/>
              </a:ext>
            </a:extLst>
          </p:cNvPr>
          <p:cNvSpPr/>
          <p:nvPr userDrawn="1"/>
        </p:nvSpPr>
        <p:spPr>
          <a:xfrm>
            <a:off x="0" y="0"/>
            <a:ext cx="7839556" cy="6858000"/>
          </a:xfrm>
          <a:prstGeom prst="rect">
            <a:avLst/>
          </a:prstGeom>
          <a:blipFill>
            <a:blip r:embed="rId2" cstate="print"/>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2E5E97E7-ED02-4632-AC98-E5C16452E6E7}"/>
              </a:ext>
            </a:extLst>
          </p:cNvPr>
          <p:cNvSpPr/>
          <p:nvPr userDrawn="1"/>
        </p:nvSpPr>
        <p:spPr>
          <a:xfrm>
            <a:off x="11075090" y="1391765"/>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3078626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1"/>
            <a:ext cx="6864350"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01007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1" y="0"/>
            <a:ext cx="4681727" cy="6857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1"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65511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23702" y="-36759"/>
            <a:ext cx="12152202" cy="6894758"/>
          </a:xfrm>
          <a:prstGeom prst="rect">
            <a:avLst/>
          </a:prstGeom>
          <a:blipFill>
            <a:blip r:embed="rId2" cstate="print">
              <a:alphaModFix amt="80000"/>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1" y="334863"/>
            <a:ext cx="4453127" cy="652313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699" y="-11198"/>
            <a:ext cx="4453126"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0"/>
            <a:ext cx="6305550" cy="520541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4"/>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08120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158" y="4"/>
            <a:ext cx="7137194"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4"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0881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4"/>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89"/>
            <a:ext cx="4268326"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4" y="1795489"/>
            <a:ext cx="4268326"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0" y="335279"/>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3075754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2993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0" y="3472"/>
            <a:ext cx="12191999" cy="685452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88"/>
            <a:ext cx="320040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602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6/16/2022</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806C854-8934-45C4-8768-D1686E04A7F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AE04C1B-FA50-4426-B9FA-28A4DD163B6C}"/>
              </a:ext>
            </a:extLst>
          </p:cNvPr>
          <p:cNvSpPr>
            <a:spLocks noGrp="1"/>
          </p:cNvSpPr>
          <p:nvPr>
            <p:ph idx="1"/>
          </p:nvPr>
        </p:nvSpPr>
        <p:spPr>
          <a:xfrm>
            <a:off x="838200" y="1681188"/>
            <a:ext cx="10515600" cy="4495775"/>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019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61D08-F851-41B6-AE5E-E0A824D67F11}"/>
              </a:ext>
            </a:extLst>
          </p:cNvPr>
          <p:cNvSpPr/>
          <p:nvPr userDrawn="1"/>
        </p:nvSpPr>
        <p:spPr>
          <a:xfrm>
            <a:off x="600505" y="539087"/>
            <a:ext cx="8154534"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0" y="1396999"/>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1156790"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0497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4"/>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49"/>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31756" y="-9525"/>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0" y="177897"/>
            <a:ext cx="601503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6039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6/16/2022</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806C854-8934-45C4-8768-D1686E04A7F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7477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8"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09" y="1158829"/>
            <a:ext cx="6305550"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90502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0" cy="6858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6" y="1058010"/>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1"/>
            <a:ext cx="6864350"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50" y="2940050"/>
            <a:ext cx="10407650" cy="323691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1064281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48"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1"/>
            <a:ext cx="6864350"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665456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1" y="0"/>
            <a:ext cx="468172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1"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770633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23702" y="-36759"/>
            <a:ext cx="12152202" cy="6894758"/>
          </a:xfrm>
          <a:prstGeom prst="rect">
            <a:avLst/>
          </a:prstGeom>
          <a:blipFill>
            <a:blip r:embed="rId2" cstate="email">
              <a:alphaModFix amt="80000"/>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1" y="334863"/>
            <a:ext cx="4453127" cy="652313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699" y="-11198"/>
            <a:ext cx="4453126"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0"/>
            <a:ext cx="6305550" cy="520541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4"/>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94568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158" y="4"/>
            <a:ext cx="7137194"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4"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088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6/16/2022</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userDrawn="1"/>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userDrawn="1"/>
        </p:nvSpPr>
        <p:spPr>
          <a:xfrm>
            <a:off x="-1" y="0"/>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50" y="169864"/>
            <a:ext cx="10941050"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811793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1"/>
            <a:ext cx="10331490"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4" y="466725"/>
            <a:ext cx="2898286"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4283471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1860508" y="-1"/>
            <a:ext cx="10331490"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4" y="466725"/>
            <a:ext cx="2898286"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4283471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4"/>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89"/>
            <a:ext cx="4268326"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4" y="1795489"/>
            <a:ext cx="4268326"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0" y="335279"/>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404665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122C41"/>
                </a:solidFill>
                <a:effectLst/>
                <a:latin typeface="Calibri" pitchFamily="34" charset="0"/>
              </a:defRPr>
            </a:lvl1pPr>
          </a:lstStyle>
          <a:p>
            <a:r>
              <a:rPr lang="en-US"/>
              <a:t>Bottom band:</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122C41"/>
              </a:buClr>
              <a:buFont typeface="Wingdings" panose="05000000000000000000" pitchFamily="2" charset="2"/>
              <a:buChar char="§"/>
              <a:defRPr sz="3200" b="1">
                <a:solidFill>
                  <a:srgbClr val="122C41"/>
                </a:solidFill>
              </a:defRPr>
            </a:lvl1pPr>
            <a:lvl2pPr>
              <a:buClr>
                <a:srgbClr val="FF7351"/>
              </a:buClr>
              <a:defRPr sz="2667">
                <a:solidFill>
                  <a:schemeClr val="accent4">
                    <a:lumMod val="75000"/>
                  </a:schemeClr>
                </a:solidFill>
              </a:defRPr>
            </a:lvl2pPr>
            <a:lvl3pPr>
              <a:buClr>
                <a:srgbClr val="56A0D3"/>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5" name="Group 4"/>
          <p:cNvGrpSpPr/>
          <p:nvPr userDrawn="1"/>
        </p:nvGrpSpPr>
        <p:grpSpPr>
          <a:xfrm>
            <a:off x="0" y="6725920"/>
            <a:ext cx="12192000" cy="132080"/>
            <a:chOff x="-1286095" y="13290696"/>
            <a:chExt cx="21930367" cy="545666"/>
          </a:xfrm>
        </p:grpSpPr>
        <p:sp>
          <p:nvSpPr>
            <p:cNvPr id="7" name="Rectangle 6"/>
            <p:cNvSpPr>
              <a:spLocks noChangeArrowheads="1"/>
            </p:cNvSpPr>
            <p:nvPr userDrawn="1"/>
          </p:nvSpPr>
          <p:spPr bwMode="auto">
            <a:xfrm>
              <a:off x="13302170" y="13290696"/>
              <a:ext cx="1446394" cy="545666"/>
            </a:xfrm>
            <a:prstGeom prst="rect">
              <a:avLst/>
            </a:prstGeom>
            <a:solidFill>
              <a:schemeClr val="accent5">
                <a:lumMod val="40000"/>
                <a:lumOff val="60000"/>
              </a:schemeClr>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8" name="Rectangle 7"/>
            <p:cNvSpPr>
              <a:spLocks noChangeArrowheads="1"/>
            </p:cNvSpPr>
            <p:nvPr userDrawn="1"/>
          </p:nvSpPr>
          <p:spPr bwMode="auto">
            <a:xfrm>
              <a:off x="14729702" y="13290696"/>
              <a:ext cx="1446394" cy="545666"/>
            </a:xfrm>
            <a:prstGeom prst="rect">
              <a:avLst/>
            </a:prstGeom>
            <a:solidFill>
              <a:schemeClr val="accent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6176093" y="13290696"/>
              <a:ext cx="1447572" cy="545666"/>
            </a:xfrm>
            <a:prstGeom prst="rect">
              <a:avLst/>
            </a:prstGeom>
            <a:solidFill>
              <a:schemeClr val="accent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7590466" y="13290696"/>
              <a:ext cx="3053806" cy="545666"/>
            </a:xfrm>
            <a:prstGeom prst="rect">
              <a:avLst/>
            </a:prstGeom>
            <a:solidFill>
              <a:schemeClr val="tx2"/>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20"/>
            <p:cNvSpPr>
              <a:spLocks noChangeArrowheads="1"/>
            </p:cNvSpPr>
            <p:nvPr userDrawn="1"/>
          </p:nvSpPr>
          <p:spPr bwMode="auto">
            <a:xfrm>
              <a:off x="-1286095" y="13290696"/>
              <a:ext cx="13620736" cy="545666"/>
            </a:xfrm>
            <a:prstGeom prst="rect">
              <a:avLst/>
            </a:prstGeom>
            <a:solidFill>
              <a:srgbClr val="122C41"/>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11"/>
            <p:cNvSpPr>
              <a:spLocks noChangeArrowheads="1"/>
            </p:cNvSpPr>
            <p:nvPr userDrawn="1"/>
          </p:nvSpPr>
          <p:spPr bwMode="auto">
            <a:xfrm>
              <a:off x="11859313" y="13290696"/>
              <a:ext cx="1446394" cy="545666"/>
            </a:xfrm>
            <a:prstGeom prst="rect">
              <a:avLst/>
            </a:prstGeom>
            <a:solidFill>
              <a:srgbClr val="56A0D3"/>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13" name="Slide Number Placeholder 1">
            <a:extLst>
              <a:ext uri="{FF2B5EF4-FFF2-40B4-BE49-F238E27FC236}">
                <a16:creationId xmlns:a16="http://schemas.microsoft.com/office/drawing/2014/main" id="{8B5822B2-BF3C-4168-A482-42F2A7119928}"/>
              </a:ext>
            </a:extLst>
          </p:cNvPr>
          <p:cNvSpPr>
            <a:spLocks noGrp="1"/>
          </p:cNvSpPr>
          <p:nvPr>
            <p:ph type="sldNum" sz="quarter" idx="4"/>
          </p:nvPr>
        </p:nvSpPr>
        <p:spPr>
          <a:xfrm>
            <a:off x="9414296" y="6413860"/>
            <a:ext cx="2743200" cy="366183"/>
          </a:xfrm>
          <a:prstGeom prst="rect">
            <a:avLst/>
          </a:prstGeom>
        </p:spPr>
        <p:txBody>
          <a:bodyPr vert="horz" lIns="91440" tIns="45720" rIns="91440" bIns="45720" rtlCol="0" anchor="ctr"/>
          <a:lstStyle>
            <a:lvl1pPr algn="r">
              <a:defRPr sz="1100">
                <a:solidFill>
                  <a:srgbClr val="0F1217"/>
                </a:solidFill>
              </a:defRPr>
            </a:lvl1pPr>
          </a:lstStyle>
          <a:p>
            <a:fld id="{CFB7D915-BF8E-4FA6-B933-39C7B9C39FB4}" type="slidenum">
              <a:rPr lang="en-US" smtClean="0"/>
              <a:pPr/>
              <a:t>‹#›</a:t>
            </a:fld>
            <a:endParaRPr lang="en-US"/>
          </a:p>
        </p:txBody>
      </p:sp>
    </p:spTree>
    <p:extLst>
      <p:ext uri="{BB962C8B-B14F-4D97-AF65-F5344CB8AC3E}">
        <p14:creationId xmlns:p14="http://schemas.microsoft.com/office/powerpoint/2010/main" val="14363105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1"/>
            <a:ext cx="12191997"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2993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3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847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64345" y="5827013"/>
            <a:ext cx="1425164" cy="783338"/>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31756" y="0"/>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0" y="2468589"/>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12" indent="0">
              <a:buFont typeface="Wingdings" panose="05000000000000000000" pitchFamily="2" charset="2"/>
              <a:buNone/>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393128721"/>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64345" y="5827013"/>
            <a:ext cx="1425164" cy="783338"/>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131756" y="0"/>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0" y="2468589"/>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12" indent="0">
              <a:buFont typeface="Wingdings" panose="05000000000000000000" pitchFamily="2" charset="2"/>
              <a:buNone/>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170162607"/>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Content_Hexagons_Right">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Pre-Decisional, Not for Distribution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C091053-6FDC-554D-A937-BFF34EDB6421}" type="datetime1">
              <a:rPr lang="en-US" smtClean="0"/>
              <a:t>6/16/2022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3">
            <a:extLst>
              <a:ext uri="{FF2B5EF4-FFF2-40B4-BE49-F238E27FC236}">
                <a16:creationId xmlns:a16="http://schemas.microsoft.com/office/drawing/2014/main" id="{3819F600-6D9E-43B4-A309-44CE5FAE0EE2}"/>
              </a:ext>
            </a:extLst>
          </p:cNvPr>
          <p:cNvSpPr>
            <a:spLocks noGrp="1"/>
          </p:cNvSpPr>
          <p:nvPr>
            <p:ph type="body" idx="1"/>
          </p:nvPr>
        </p:nvSpPr>
        <p:spPr>
          <a:xfrm>
            <a:off x="838199" y="1214650"/>
            <a:ext cx="10515600" cy="4351338"/>
          </a:xfrm>
          <a:prstGeom prst="rect">
            <a:avLst/>
          </a:prstGeom>
        </p:spPr>
        <p:txBody>
          <a:bodyPr lIns="0" tIns="0" rIns="0" bIns="0"/>
          <a:lstStyle>
            <a:lvl1pPr>
              <a:defRPr sz="1800" b="0" i="0">
                <a:solidFill>
                  <a:schemeClr val="tx1"/>
                </a:solidFill>
                <a:latin typeface="Arial"/>
                <a:cs typeface="Arial"/>
              </a:defRPr>
            </a:lvl1pPr>
          </a:lstStyle>
          <a:p>
            <a:pPr lvl="0"/>
            <a:r>
              <a:rPr lang="en-US"/>
              <a:t>Click to edit Master text styles</a:t>
            </a:r>
          </a:p>
        </p:txBody>
      </p:sp>
      <p:sp>
        <p:nvSpPr>
          <p:cNvPr id="9" name="object 4">
            <a:extLst>
              <a:ext uri="{FF2B5EF4-FFF2-40B4-BE49-F238E27FC236}">
                <a16:creationId xmlns:a16="http://schemas.microsoft.com/office/drawing/2014/main" id="{40EEAA84-16EF-460A-98A7-A0FB3CBDCD39}"/>
              </a:ext>
            </a:extLst>
          </p:cNvPr>
          <p:cNvSpPr/>
          <p:nvPr/>
        </p:nvSpPr>
        <p:spPr>
          <a:xfrm>
            <a:off x="0" y="-31339"/>
            <a:ext cx="12192000" cy="626745"/>
          </a:xfrm>
          <a:custGeom>
            <a:avLst/>
            <a:gdLst/>
            <a:ahLst/>
            <a:cxnLst/>
            <a:rect l="l" t="t" r="r" b="b"/>
            <a:pathLst>
              <a:path w="2825750" h="1693545">
                <a:moveTo>
                  <a:pt x="0" y="1692973"/>
                </a:moveTo>
                <a:lnTo>
                  <a:pt x="2825369" y="1692973"/>
                </a:lnTo>
                <a:lnTo>
                  <a:pt x="2825369" y="0"/>
                </a:lnTo>
                <a:lnTo>
                  <a:pt x="0" y="0"/>
                </a:lnTo>
                <a:lnTo>
                  <a:pt x="0" y="1692973"/>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6BD9E12-B7EA-44D8-8D33-2588E43EC8E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Holder 2">
            <a:extLst>
              <a:ext uri="{FF2B5EF4-FFF2-40B4-BE49-F238E27FC236}">
                <a16:creationId xmlns:a16="http://schemas.microsoft.com/office/drawing/2014/main" id="{4A21742B-B823-4844-8C33-1229F1316A88}"/>
              </a:ext>
            </a:extLst>
          </p:cNvPr>
          <p:cNvSpPr>
            <a:spLocks noGrp="1"/>
          </p:cNvSpPr>
          <p:nvPr userDrawn="1">
            <p:ph type="title"/>
          </p:nvPr>
        </p:nvSpPr>
        <p:spPr>
          <a:xfrm>
            <a:off x="330200" y="101600"/>
            <a:ext cx="9375862" cy="365125"/>
          </a:xfrm>
          <a:prstGeom prst="rect">
            <a:avLst/>
          </a:prstGeom>
        </p:spPr>
        <p:txBody>
          <a:bodyPr lIns="0" tIns="0" rIns="0" bIns="0"/>
          <a:lstStyle>
            <a:lvl1pPr>
              <a:defRPr sz="2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a:p>
        </p:txBody>
      </p:sp>
    </p:spTree>
    <p:extLst>
      <p:ext uri="{BB962C8B-B14F-4D97-AF65-F5344CB8AC3E}">
        <p14:creationId xmlns:p14="http://schemas.microsoft.com/office/powerpoint/2010/main" val="10496195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F3945-4C4E-42CC-9FDE-CFF451861A74}"/>
              </a:ext>
            </a:extLst>
          </p:cNvPr>
          <p:cNvSpPr>
            <a:spLocks noGrp="1"/>
          </p:cNvSpPr>
          <p:nvPr>
            <p:ph type="dt" sz="half" idx="10"/>
          </p:nvPr>
        </p:nvSpPr>
        <p:spPr/>
        <p:txBody>
          <a:bodyPr/>
          <a:lstStyle/>
          <a:p>
            <a:fld id="{0DAA7D84-1B80-43FF-A231-020E286FE75A}" type="datetimeFigureOut">
              <a:rPr lang="en-US" smtClean="0"/>
              <a:t>6/16/2022</a:t>
            </a:fld>
            <a:endParaRPr lang="en-US"/>
          </a:p>
        </p:txBody>
      </p:sp>
      <p:sp>
        <p:nvSpPr>
          <p:cNvPr id="3" name="Footer Placeholder 2">
            <a:extLst>
              <a:ext uri="{FF2B5EF4-FFF2-40B4-BE49-F238E27FC236}">
                <a16:creationId xmlns:a16="http://schemas.microsoft.com/office/drawing/2014/main" id="{BEED3F4E-B505-4676-95CF-D7AA24099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2CE554-3FD3-4EFE-8152-96A66DC89355}"/>
              </a:ext>
            </a:extLst>
          </p:cNvPr>
          <p:cNvSpPr>
            <a:spLocks noGrp="1"/>
          </p:cNvSpPr>
          <p:nvPr>
            <p:ph type="sldNum" sz="quarter" idx="12"/>
          </p:nvPr>
        </p:nvSpPr>
        <p:spPr/>
        <p:txBody>
          <a:bodyPr/>
          <a:lstStyle/>
          <a:p>
            <a:fld id="{6238B77F-8D1C-41F6-8577-DE5EDDC63AFA}" type="slidenum">
              <a:rPr lang="en-US" smtClean="0"/>
              <a:t>‹#›</a:t>
            </a:fld>
            <a:endParaRPr lang="en-US"/>
          </a:p>
        </p:txBody>
      </p:sp>
    </p:spTree>
    <p:extLst>
      <p:ext uri="{BB962C8B-B14F-4D97-AF65-F5344CB8AC3E}">
        <p14:creationId xmlns:p14="http://schemas.microsoft.com/office/powerpoint/2010/main" val="1718585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86D05C79-C6D8-4ADA-BD5E-87092B0AE339}" type="datetimeFigureOut">
              <a:rPr lang="en-US" smtClean="0"/>
              <a:t>6/16/2022</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E18EA2FD-9366-4774-85F4-307E826D11F4}" type="slidenum">
              <a:rPr lang="en-US" smtClean="0"/>
              <a:t>‹#›</a:t>
            </a:fld>
            <a:endParaRPr lang="en-US"/>
          </a:p>
        </p:txBody>
      </p:sp>
      <p:sp>
        <p:nvSpPr>
          <p:cNvPr id="5" name="Rectangle 4">
            <a:extLst>
              <a:ext uri="{FF2B5EF4-FFF2-40B4-BE49-F238E27FC236}">
                <a16:creationId xmlns:a16="http://schemas.microsoft.com/office/drawing/2014/main" id="{7720A140-3115-4CB3-B101-ECD3AC0A19F0}"/>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B619D53-6304-4C5A-B3FE-23480388A0DD}"/>
              </a:ext>
            </a:extLst>
          </p:cNvPr>
          <p:cNvSpPr>
            <a:spLocks noGrp="1"/>
          </p:cNvSpPr>
          <p:nvPr>
            <p:ph type="title"/>
          </p:nvPr>
        </p:nvSpPr>
        <p:spPr>
          <a:xfrm>
            <a:off x="839788" y="457200"/>
            <a:ext cx="3932237" cy="1600200"/>
          </a:xfrm>
        </p:spPr>
        <p:txBody>
          <a:bodyPr anchor="b">
            <a:normAutofit/>
          </a:bodyPr>
          <a:lstStyle>
            <a:lvl1pPr>
              <a:defRPr sz="3400" b="1" spc="0"/>
            </a:lvl1pPr>
          </a:lstStyle>
          <a:p>
            <a:r>
              <a:rPr lang="en-US"/>
              <a:t>Click to edit Master title style</a:t>
            </a:r>
          </a:p>
        </p:txBody>
      </p:sp>
      <p:sp>
        <p:nvSpPr>
          <p:cNvPr id="7" name="Text Placeholder 3">
            <a:extLst>
              <a:ext uri="{FF2B5EF4-FFF2-40B4-BE49-F238E27FC236}">
                <a16:creationId xmlns:a16="http://schemas.microsoft.com/office/drawing/2014/main" id="{08B06013-B978-46E0-A246-22326D35D326}"/>
              </a:ext>
            </a:extLst>
          </p:cNvPr>
          <p:cNvSpPr>
            <a:spLocks noGrp="1"/>
          </p:cNvSpPr>
          <p:nvPr>
            <p:ph type="body" sz="half" idx="2"/>
          </p:nvPr>
        </p:nvSpPr>
        <p:spPr>
          <a:xfrm>
            <a:off x="839788" y="2057399"/>
            <a:ext cx="3932237" cy="381476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r>
              <a:rPr lang="en-US"/>
              <a:t>Text</a:t>
            </a:r>
          </a:p>
        </p:txBody>
      </p:sp>
      <p:pic>
        <p:nvPicPr>
          <p:cNvPr id="8" name="Picture 7">
            <a:extLst>
              <a:ext uri="{FF2B5EF4-FFF2-40B4-BE49-F238E27FC236}">
                <a16:creationId xmlns:a16="http://schemas.microsoft.com/office/drawing/2014/main" id="{B65ECF88-4EB4-475C-9F97-2114FDF4BE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6" y="-9525"/>
            <a:ext cx="1225195" cy="1944463"/>
          </a:xfrm>
          <a:prstGeom prst="rect">
            <a:avLst/>
          </a:prstGeom>
        </p:spPr>
      </p:pic>
    </p:spTree>
    <p:extLst>
      <p:ext uri="{BB962C8B-B14F-4D97-AF65-F5344CB8AC3E}">
        <p14:creationId xmlns:p14="http://schemas.microsoft.com/office/powerpoint/2010/main" val="154576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95E0-B164-49A1-B8BB-D134FEB908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3AB270-9BA3-41FE-A5DC-5E7A57810E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DB5938-510A-4E7E-8B8D-7B0D3A28C0AA}"/>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5" name="Footer Placeholder 4">
            <a:extLst>
              <a:ext uri="{FF2B5EF4-FFF2-40B4-BE49-F238E27FC236}">
                <a16:creationId xmlns:a16="http://schemas.microsoft.com/office/drawing/2014/main" id="{3E3CDFF1-4AFE-41D1-BA7A-EE9B1D63B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95D8D-BCBB-4791-BD0E-A931C404CF18}"/>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33553392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6314-780D-4980-9A62-33979D4CF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C2DD9-DF66-4953-AA8A-B8EC13DCD2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46BA4-0ECB-4DFD-9717-5BD81CE7A7FA}"/>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5" name="Footer Placeholder 4">
            <a:extLst>
              <a:ext uri="{FF2B5EF4-FFF2-40B4-BE49-F238E27FC236}">
                <a16:creationId xmlns:a16="http://schemas.microsoft.com/office/drawing/2014/main" id="{0ED5FA0B-D6A9-451F-8F1D-66C6BA5EF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1883A-9BB2-4D11-8772-F1599B06A60D}"/>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17356445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D78D-630A-425F-B385-54268471E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FBC66-ECBA-414F-865D-FFF28154B2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A563D8-60C3-4D9A-8C3C-99AEE53413B4}"/>
              </a:ext>
            </a:extLst>
          </p:cNvPr>
          <p:cNvSpPr>
            <a:spLocks noGrp="1"/>
          </p:cNvSpPr>
          <p:nvPr>
            <p:ph type="dt" sz="half" idx="10"/>
          </p:nvPr>
        </p:nvSpPr>
        <p:spPr/>
        <p:txBody>
          <a:bodyPr/>
          <a:lstStyle/>
          <a:p>
            <a:fld id="{A4E7730F-EEAF-4444-B191-83BB0C746B5E}" type="datetimeFigureOut">
              <a:rPr lang="en-US" smtClean="0"/>
              <a:t>6/16/2022</a:t>
            </a:fld>
            <a:endParaRPr lang="en-US"/>
          </a:p>
        </p:txBody>
      </p:sp>
      <p:sp>
        <p:nvSpPr>
          <p:cNvPr id="5" name="Footer Placeholder 4">
            <a:extLst>
              <a:ext uri="{FF2B5EF4-FFF2-40B4-BE49-F238E27FC236}">
                <a16:creationId xmlns:a16="http://schemas.microsoft.com/office/drawing/2014/main" id="{77B8523D-EC9D-41E3-9506-7CE23CC7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DE895-8184-45BD-ACDC-8D0DBB231D86}"/>
              </a:ext>
            </a:extLst>
          </p:cNvPr>
          <p:cNvSpPr>
            <a:spLocks noGrp="1"/>
          </p:cNvSpPr>
          <p:nvPr>
            <p:ph type="sldNum" sz="quarter" idx="12"/>
          </p:nvPr>
        </p:nvSpPr>
        <p:spPr/>
        <p:txBody>
          <a:bodyPr/>
          <a:lstStyle/>
          <a:p>
            <a:fld id="{C23265E5-6148-457F-9FAE-767DD2D71C71}" type="slidenum">
              <a:rPr lang="en-US" smtClean="0"/>
              <a:t>‹#›</a:t>
            </a:fld>
            <a:endParaRPr lang="en-US"/>
          </a:p>
        </p:txBody>
      </p:sp>
    </p:spTree>
    <p:extLst>
      <p:ext uri="{BB962C8B-B14F-4D97-AF65-F5344CB8AC3E}">
        <p14:creationId xmlns:p14="http://schemas.microsoft.com/office/powerpoint/2010/main" val="97434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5" Type="http://schemas.openxmlformats.org/officeDocument/2006/relationships/slideLayout" Target="../slideLayouts/slideLayout211.xml"/><Relationship Id="rId10" Type="http://schemas.openxmlformats.org/officeDocument/2006/relationships/image" Target="../media/image15.png"/><Relationship Id="rId4" Type="http://schemas.openxmlformats.org/officeDocument/2006/relationships/slideLayout" Target="../slideLayouts/slideLayout21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 Type="http://schemas.openxmlformats.org/officeDocument/2006/relationships/slideLayout" Target="../slideLayouts/slideLayout243.xml"/><Relationship Id="rId21" Type="http://schemas.openxmlformats.org/officeDocument/2006/relationships/theme" Target="../theme/theme12.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13.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3" Type="http://schemas.openxmlformats.org/officeDocument/2006/relationships/slideLayout" Target="../slideLayouts/slideLayout274.xml"/><Relationship Id="rId21" Type="http://schemas.openxmlformats.org/officeDocument/2006/relationships/theme" Target="../theme/theme1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theme" Target="../theme/theme15.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theme" Target="../theme/theme16.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heme" Target="../theme/theme17.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40.xml"/><Relationship Id="rId7" Type="http://schemas.openxmlformats.org/officeDocument/2006/relationships/theme" Target="../theme/theme18.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image" Target="../media/image59.jpeg"/><Relationship Id="rId5" Type="http://schemas.openxmlformats.org/officeDocument/2006/relationships/slideLayout" Target="../slideLayouts/slideLayout342.xml"/><Relationship Id="rId10" Type="http://schemas.microsoft.com/office/2007/relationships/hdphoto" Target="../media/hdphoto8.wdp"/><Relationship Id="rId4" Type="http://schemas.openxmlformats.org/officeDocument/2006/relationships/slideLayout" Target="../slideLayouts/slideLayout341.xml"/><Relationship Id="rId9" Type="http://schemas.openxmlformats.org/officeDocument/2006/relationships/image" Target="../media/image5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61" Type="http://schemas.openxmlformats.org/officeDocument/2006/relationships/theme" Target="../theme/theme4.xml"/><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theme" Target="../theme/theme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10" Type="http://schemas.openxmlformats.org/officeDocument/2006/relationships/image" Target="../media/image15.png"/><Relationship Id="rId4" Type="http://schemas.openxmlformats.org/officeDocument/2006/relationships/slideLayout" Target="../slideLayouts/slideLayout11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7.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slideLayout" Target="../slideLayouts/slideLayout185.xml"/><Relationship Id="rId55" Type="http://schemas.openxmlformats.org/officeDocument/2006/relationships/slideLayout" Target="../slideLayouts/slideLayout190.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3" Type="http://schemas.openxmlformats.org/officeDocument/2006/relationships/slideLayout" Target="../slideLayouts/slideLayout188.xml"/><Relationship Id="rId5" Type="http://schemas.openxmlformats.org/officeDocument/2006/relationships/slideLayout" Target="../slideLayouts/slideLayout140.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56" Type="http://schemas.openxmlformats.org/officeDocument/2006/relationships/slideLayout" Target="../slideLayouts/slideLayout191.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54" Type="http://schemas.openxmlformats.org/officeDocument/2006/relationships/slideLayout" Target="../slideLayouts/slideLayout1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57" Type="http://schemas.openxmlformats.org/officeDocument/2006/relationships/theme" Target="../theme/theme8.xml"/><Relationship Id="rId10" Type="http://schemas.openxmlformats.org/officeDocument/2006/relationships/slideLayout" Target="../slideLayouts/slideLayout145.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slideLayout" Target="../slideLayouts/slideLayout1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theme" Target="../theme/theme9.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k object 16">
            <a:extLst>
              <a:ext uri="{FF2B5EF4-FFF2-40B4-BE49-F238E27FC236}">
                <a16:creationId xmlns:a16="http://schemas.microsoft.com/office/drawing/2014/main" id="{D0F4DCD2-AAD1-421E-8B42-EF044F56A8DF}"/>
              </a:ext>
            </a:extLst>
          </p:cNvPr>
          <p:cNvSpPr/>
          <p:nvPr userDrawn="1"/>
        </p:nvSpPr>
        <p:spPr>
          <a:xfrm>
            <a:off x="0" y="0"/>
            <a:ext cx="12191997" cy="6857999"/>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640668890"/>
      </p:ext>
    </p:extLst>
  </p:cSld>
  <p:clrMap bg1="lt1" tx1="dk1" bg2="lt2" tx2="dk2" accent1="accent1" accent2="accent2" accent3="accent3" accent4="accent4" accent5="accent5" accent6="accent6" hlink="hlink" folHlink="folHlink"/>
  <p:sldLayoutIdLst>
    <p:sldLayoutId id="2147484025" r:id="rId1"/>
    <p:sldLayoutId id="2147484018" r:id="rId2"/>
    <p:sldLayoutId id="2147484019" r:id="rId3"/>
    <p:sldLayoutId id="2147484020" r:id="rId4"/>
    <p:sldLayoutId id="2147484021" r:id="rId5"/>
    <p:sldLayoutId id="2147484022" r:id="rId6"/>
    <p:sldLayoutId id="2147484023" r:id="rId7"/>
    <p:sldLayoutId id="2147485018" r:id="rId8"/>
    <p:sldLayoutId id="2147484031" r:id="rId9"/>
  </p:sldLayoutIdLst>
  <p:txStyles>
    <p:titleStyle>
      <a:lvl1pPr>
        <a:defRPr>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16" name="bk object 16"/>
          <p:cNvSpPr/>
          <p:nvPr/>
        </p:nvSpPr>
        <p:spPr>
          <a:xfrm rot="10800000">
            <a:off x="1" y="3471"/>
            <a:ext cx="12191999" cy="6854528"/>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a:t>Pre-Decisional, Not for Distribution</a:t>
            </a:r>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3D6DF877-104B-1C4E-B64B-CBDA08782727}" type="datetime1">
              <a:rPr lang="en-US" smtClean="0"/>
              <a:t>6/16/2022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17646168"/>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Lst>
  <p:hf sldNum="0" hdr="0" dt="0"/>
  <p:txStyles>
    <p:titleStyle>
      <a:lvl1pPr eaLnBrk="1" hangingPunct="1">
        <a:defRPr>
          <a:latin typeface="Arial" panose="020B0604020202020204" pitchFamily="34" charset="0"/>
          <a:ea typeface="+mj-ea"/>
          <a:cs typeface="Arial" panose="020B0604020202020204" pitchFamily="34" charset="0"/>
        </a:defRPr>
      </a:lvl1pPr>
    </p:titleStyle>
    <p:bodyStyle>
      <a:lvl1pPr marL="0" eaLnBrk="1" hangingPunct="1">
        <a:defRPr>
          <a:latin typeface="+mn-lt"/>
          <a:ea typeface="+mn-ea"/>
          <a:cs typeface="+mn-cs"/>
        </a:defRPr>
      </a:lvl1pPr>
      <a:lvl2pPr marL="609585" eaLnBrk="1" hangingPunct="1">
        <a:defRPr>
          <a:latin typeface="+mn-lt"/>
          <a:ea typeface="+mn-ea"/>
          <a:cs typeface="+mn-cs"/>
        </a:defRPr>
      </a:lvl2pPr>
      <a:lvl3pPr marL="1219170" eaLnBrk="1" hangingPunct="1">
        <a:defRPr>
          <a:latin typeface="+mn-lt"/>
          <a:ea typeface="+mn-ea"/>
          <a:cs typeface="+mn-cs"/>
        </a:defRPr>
      </a:lvl3pPr>
      <a:lvl4pPr marL="1828754" eaLnBrk="1" hangingPunct="1">
        <a:defRPr>
          <a:latin typeface="+mn-lt"/>
          <a:ea typeface="+mn-ea"/>
          <a:cs typeface="+mn-cs"/>
        </a:defRPr>
      </a:lvl4pPr>
      <a:lvl5pPr marL="2438339" eaLnBrk="1" hangingPunct="1">
        <a:defRPr>
          <a:latin typeface="+mn-lt"/>
          <a:ea typeface="+mn-ea"/>
          <a:cs typeface="+mn-cs"/>
        </a:defRPr>
      </a:lvl5pPr>
      <a:lvl6pPr marL="3047924" eaLnBrk="1" hangingPunct="1">
        <a:defRPr>
          <a:latin typeface="+mn-lt"/>
          <a:ea typeface="+mn-ea"/>
          <a:cs typeface="+mn-cs"/>
        </a:defRPr>
      </a:lvl6pPr>
      <a:lvl7pPr marL="3657509" eaLnBrk="1" hangingPunct="1">
        <a:defRPr>
          <a:latin typeface="+mn-lt"/>
          <a:ea typeface="+mn-ea"/>
          <a:cs typeface="+mn-cs"/>
        </a:defRPr>
      </a:lvl7pPr>
      <a:lvl8pPr marL="4267093" eaLnBrk="1" hangingPunct="1">
        <a:defRPr>
          <a:latin typeface="+mn-lt"/>
          <a:ea typeface="+mn-ea"/>
          <a:cs typeface="+mn-cs"/>
        </a:defRPr>
      </a:lvl8pPr>
      <a:lvl9pPr marL="4876678" eaLnBrk="1" hangingPunct="1">
        <a:defRPr>
          <a:latin typeface="+mn-lt"/>
          <a:ea typeface="+mn-ea"/>
          <a:cs typeface="+mn-cs"/>
        </a:defRPr>
      </a:lvl9pPr>
    </p:bodyStyle>
    <p:otherStyle>
      <a:lvl1pPr marL="0" eaLnBrk="1" hangingPunct="1">
        <a:defRPr>
          <a:latin typeface="+mn-lt"/>
          <a:ea typeface="+mn-ea"/>
          <a:cs typeface="+mn-cs"/>
        </a:defRPr>
      </a:lvl1pPr>
      <a:lvl2pPr marL="609585" eaLnBrk="1" hangingPunct="1">
        <a:defRPr>
          <a:latin typeface="+mn-lt"/>
          <a:ea typeface="+mn-ea"/>
          <a:cs typeface="+mn-cs"/>
        </a:defRPr>
      </a:lvl2pPr>
      <a:lvl3pPr marL="1219170" eaLnBrk="1" hangingPunct="1">
        <a:defRPr>
          <a:latin typeface="+mn-lt"/>
          <a:ea typeface="+mn-ea"/>
          <a:cs typeface="+mn-cs"/>
        </a:defRPr>
      </a:lvl3pPr>
      <a:lvl4pPr marL="1828754" eaLnBrk="1" hangingPunct="1">
        <a:defRPr>
          <a:latin typeface="+mn-lt"/>
          <a:ea typeface="+mn-ea"/>
          <a:cs typeface="+mn-cs"/>
        </a:defRPr>
      </a:lvl4pPr>
      <a:lvl5pPr marL="2438339" eaLnBrk="1" hangingPunct="1">
        <a:defRPr>
          <a:latin typeface="+mn-lt"/>
          <a:ea typeface="+mn-ea"/>
          <a:cs typeface="+mn-cs"/>
        </a:defRPr>
      </a:lvl5pPr>
      <a:lvl6pPr marL="3047924" eaLnBrk="1" hangingPunct="1">
        <a:defRPr>
          <a:latin typeface="+mn-lt"/>
          <a:ea typeface="+mn-ea"/>
          <a:cs typeface="+mn-cs"/>
        </a:defRPr>
      </a:lvl6pPr>
      <a:lvl7pPr marL="3657509" eaLnBrk="1" hangingPunct="1">
        <a:defRPr>
          <a:latin typeface="+mn-lt"/>
          <a:ea typeface="+mn-ea"/>
          <a:cs typeface="+mn-cs"/>
        </a:defRPr>
      </a:lvl7pPr>
      <a:lvl8pPr marL="4267093" eaLnBrk="1" hangingPunct="1">
        <a:defRPr>
          <a:latin typeface="+mn-lt"/>
          <a:ea typeface="+mn-ea"/>
          <a:cs typeface="+mn-cs"/>
        </a:defRPr>
      </a:lvl8pPr>
      <a:lvl9pPr marL="4876678" eaLnBrk="1" hangingPunct="1">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2AD93-665E-4CBB-AAF4-5BAD1D169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02FC3F-006D-448C-B2BA-88B75C9DB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19CF9-02F6-47B3-B82A-B63D1576E6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3EABE-C8ED-294D-9ECA-D2F3795BE370}" type="datetime1">
              <a:rPr lang="en-US" smtClean="0"/>
              <a:t>6/16/2022</a:t>
            </a:fld>
            <a:endParaRPr lang="en-US"/>
          </a:p>
        </p:txBody>
      </p:sp>
      <p:sp>
        <p:nvSpPr>
          <p:cNvPr id="5" name="Footer Placeholder 4">
            <a:extLst>
              <a:ext uri="{FF2B5EF4-FFF2-40B4-BE49-F238E27FC236}">
                <a16:creationId xmlns:a16="http://schemas.microsoft.com/office/drawing/2014/main" id="{8A64C519-CAD3-4F47-A301-73AF946FF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Pre-Decisional, Not for Distribution</a:t>
            </a:r>
          </a:p>
        </p:txBody>
      </p:sp>
      <p:sp>
        <p:nvSpPr>
          <p:cNvPr id="6" name="Slide Number Placeholder 5">
            <a:extLst>
              <a:ext uri="{FF2B5EF4-FFF2-40B4-BE49-F238E27FC236}">
                <a16:creationId xmlns:a16="http://schemas.microsoft.com/office/drawing/2014/main" id="{8F7B71A2-9979-4191-94B1-040ED02C24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27AC3-7E3C-4D52-B961-66C69992049A}" type="slidenum">
              <a:rPr lang="en-US" smtClean="0"/>
              <a:t>‹#›</a:t>
            </a:fld>
            <a:endParaRPr lang="en-US"/>
          </a:p>
        </p:txBody>
      </p:sp>
    </p:spTree>
    <p:extLst>
      <p:ext uri="{BB962C8B-B14F-4D97-AF65-F5344CB8AC3E}">
        <p14:creationId xmlns:p14="http://schemas.microsoft.com/office/powerpoint/2010/main" val="636734940"/>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4890" r:id="rId12"/>
    <p:sldLayoutId id="2147484891" r:id="rId13"/>
    <p:sldLayoutId id="2147484892" r:id="rId14"/>
    <p:sldLayoutId id="2147484893" r:id="rId15"/>
    <p:sldLayoutId id="2147484894" r:id="rId16"/>
    <p:sldLayoutId id="2147484895" r:id="rId17"/>
    <p:sldLayoutId id="2147484896" r:id="rId18"/>
    <p:sldLayoutId id="2147484897" r:id="rId19"/>
    <p:sldLayoutId id="2147484898" r:id="rId20"/>
    <p:sldLayoutId id="2147484899" r:id="rId21"/>
    <p:sldLayoutId id="2147484900" r:id="rId22"/>
    <p:sldLayoutId id="2147484901" r:id="rId23"/>
    <p:sldLayoutId id="2147484902" r:id="rId24"/>
    <p:sldLayoutId id="2147484903" r:id="rId25"/>
    <p:sldLayoutId id="2147484904" r:id="rId2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0F74E-F691-45FC-B55C-B9DFC366A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D0825B-75BD-4630-A9CD-CC1A517D0C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D9C2F-0B9C-431C-88AB-57E6C9288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AF5C0-1C0C-4FAC-B12D-10E7E553ED6B}" type="datetimeFigureOut">
              <a:rPr lang="en-US" smtClean="0"/>
              <a:t>6/16/2022</a:t>
            </a:fld>
            <a:endParaRPr lang="en-US"/>
          </a:p>
        </p:txBody>
      </p:sp>
      <p:sp>
        <p:nvSpPr>
          <p:cNvPr id="5" name="Footer Placeholder 4">
            <a:extLst>
              <a:ext uri="{FF2B5EF4-FFF2-40B4-BE49-F238E27FC236}">
                <a16:creationId xmlns:a16="http://schemas.microsoft.com/office/drawing/2014/main" id="{E3121641-578A-48E0-830C-AEB052C80E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163E4B-EB28-4765-8C70-7276942F61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2B928-2E01-4FA7-903E-143E78ECE93E}" type="slidenum">
              <a:rPr lang="en-US" smtClean="0"/>
              <a:t>‹#›</a:t>
            </a:fld>
            <a:endParaRPr lang="en-US"/>
          </a:p>
        </p:txBody>
      </p:sp>
    </p:spTree>
    <p:extLst>
      <p:ext uri="{BB962C8B-B14F-4D97-AF65-F5344CB8AC3E}">
        <p14:creationId xmlns:p14="http://schemas.microsoft.com/office/powerpoint/2010/main" val="4147288914"/>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 id="2147484936" r:id="rId12"/>
    <p:sldLayoutId id="2147484937" r:id="rId13"/>
    <p:sldLayoutId id="2147484938" r:id="rId14"/>
    <p:sldLayoutId id="2147484939" r:id="rId15"/>
    <p:sldLayoutId id="2147483679" r:id="rId16"/>
    <p:sldLayoutId id="2147484940" r:id="rId17"/>
    <p:sldLayoutId id="2147484941" r:id="rId18"/>
    <p:sldLayoutId id="2147484942" r:id="rId19"/>
    <p:sldLayoutId id="214748494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C8F0B-3315-41EF-BEE8-75677BDB8B72}"/>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207C76-6C84-4282-B9E7-85C774E1F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2FAD4C-993B-4FEC-BB52-6C09E8543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861D7-94DB-44FF-BAE0-DF75A84A4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F6F421B0-2063-4B2E-BE9C-DB57BBCC0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4DE984-F14C-4928-B682-AC444AC41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EA2FD-9366-4774-85F4-307E826D11F4}" type="slidenum">
              <a:rPr lang="en-US" smtClean="0"/>
              <a:t>‹#›</a:t>
            </a:fld>
            <a:endParaRPr lang="en-US"/>
          </a:p>
        </p:txBody>
      </p:sp>
    </p:spTree>
    <p:extLst>
      <p:ext uri="{BB962C8B-B14F-4D97-AF65-F5344CB8AC3E}">
        <p14:creationId xmlns:p14="http://schemas.microsoft.com/office/powerpoint/2010/main" val="2009681970"/>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5108" y="153068"/>
            <a:ext cx="6640195" cy="349884"/>
          </a:xfrm>
          <a:prstGeom prst="rect">
            <a:avLst/>
          </a:prstGeom>
        </p:spPr>
        <p:txBody>
          <a:bodyPr wrap="square" lIns="0" tIns="0" rIns="0" bIns="0">
            <a:spAutoFit/>
          </a:bodyPr>
          <a:lstStyle>
            <a:lvl1pPr>
              <a:defRPr sz="2200" b="0" i="0">
                <a:solidFill>
                  <a:schemeClr val="bg1"/>
                </a:solidFill>
                <a:latin typeface="Bahnschrift Light"/>
                <a:cs typeface="Bahnschrift Light"/>
              </a:defRPr>
            </a:lvl1pPr>
          </a:lstStyle>
          <a:p>
            <a:endParaRPr/>
          </a:p>
        </p:txBody>
      </p:sp>
      <p:sp>
        <p:nvSpPr>
          <p:cNvPr id="3" name="Holder 3"/>
          <p:cNvSpPr>
            <a:spLocks noGrp="1"/>
          </p:cNvSpPr>
          <p:nvPr>
            <p:ph type="body" idx="1"/>
          </p:nvPr>
        </p:nvSpPr>
        <p:spPr>
          <a:xfrm>
            <a:off x="1606911" y="1834364"/>
            <a:ext cx="8978176" cy="4478655"/>
          </a:xfrm>
          <a:prstGeom prst="rect">
            <a:avLst/>
          </a:prstGeom>
        </p:spPr>
        <p:txBody>
          <a:bodyPr wrap="square" lIns="0" tIns="0" rIns="0" bIns="0">
            <a:spAutoFit/>
          </a:bodyPr>
          <a:lstStyle>
            <a:lvl1pPr>
              <a:defRPr sz="1750" b="1" i="0">
                <a:solidFill>
                  <a:srgbClr val="17326D"/>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4119" r:id="rId1"/>
    <p:sldLayoutId id="2147484996" r:id="rId2"/>
    <p:sldLayoutId id="2147485010" r:id="rId3"/>
    <p:sldLayoutId id="2147485011" r:id="rId4"/>
    <p:sldLayoutId id="2147485012" r:id="rId5"/>
    <p:sldLayoutId id="2147485013" r:id="rId6"/>
    <p:sldLayoutId id="2147484434" r:id="rId7"/>
    <p:sldLayoutId id="2147485014" r:id="rId8"/>
    <p:sldLayoutId id="2147484117" r:id="rId9"/>
    <p:sldLayoutId id="2147484116" r:id="rId10"/>
    <p:sldLayoutId id="2147484120" r:id="rId11"/>
    <p:sldLayoutId id="2147484455" r:id="rId12"/>
    <p:sldLayoutId id="2147484456" r:id="rId13"/>
    <p:sldLayoutId id="2147484629" r:id="rId14"/>
    <p:sldLayoutId id="2147483686" r:id="rId15"/>
    <p:sldLayoutId id="2147483693" r:id="rId16"/>
    <p:sldLayoutId id="2147483694" r:id="rId17"/>
    <p:sldLayoutId id="2147483695" r:id="rId18"/>
    <p:sldLayoutId id="2147483696" r:id="rId19"/>
    <p:sldLayoutId id="2147483697" r:id="rId2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15A57-6B57-4EC3-A4E1-14A359073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B93DD1-10A8-49F9-9255-2A1C07B20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777AA-2D69-403B-B5F2-74449D624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1FADA-A722-4432-99C7-D98129015447}" type="datetimeFigureOut">
              <a:rPr lang="en-US" smtClean="0"/>
              <a:t>6/16/2022</a:t>
            </a:fld>
            <a:endParaRPr lang="en-US"/>
          </a:p>
        </p:txBody>
      </p:sp>
      <p:sp>
        <p:nvSpPr>
          <p:cNvPr id="5" name="Footer Placeholder 4">
            <a:extLst>
              <a:ext uri="{FF2B5EF4-FFF2-40B4-BE49-F238E27FC236}">
                <a16:creationId xmlns:a16="http://schemas.microsoft.com/office/drawing/2014/main" id="{925EB28E-434E-4F63-AA70-E72E105C6F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B87DB3-AE88-4B3C-B1DE-71C78F9D5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5CA10-2F78-4DA7-A487-B9678B9CFAE7}" type="slidenum">
              <a:rPr lang="en-US" smtClean="0"/>
              <a:t>‹#›</a:t>
            </a:fld>
            <a:endParaRPr lang="en-US"/>
          </a:p>
        </p:txBody>
      </p:sp>
    </p:spTree>
    <p:extLst>
      <p:ext uri="{BB962C8B-B14F-4D97-AF65-F5344CB8AC3E}">
        <p14:creationId xmlns:p14="http://schemas.microsoft.com/office/powerpoint/2010/main" val="3708937313"/>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 id="2147484993" r:id="rId12"/>
    <p:sldLayoutId id="2147485009" r:id="rId13"/>
    <p:sldLayoutId id="214748502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70A290-844E-4826-AFA5-400C11BE7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07936D-ABD7-4B00-8C6F-F071DD170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F3DDC-86DC-4A0D-869D-8102EB02F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DCE08-A30D-4868-837D-F690CCB3B765}" type="datetimeFigureOut">
              <a:rPr lang="en-US" smtClean="0"/>
              <a:t>6/16/2022</a:t>
            </a:fld>
            <a:endParaRPr lang="en-US"/>
          </a:p>
        </p:txBody>
      </p:sp>
      <p:sp>
        <p:nvSpPr>
          <p:cNvPr id="5" name="Footer Placeholder 4">
            <a:extLst>
              <a:ext uri="{FF2B5EF4-FFF2-40B4-BE49-F238E27FC236}">
                <a16:creationId xmlns:a16="http://schemas.microsoft.com/office/drawing/2014/main" id="{75319DD8-82F6-44CD-B868-476E54DA0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110343-C573-404D-B493-2585D5199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6D1BA-6E10-47CF-8651-414E8A4E43BE}" type="slidenum">
              <a:rPr lang="en-US" smtClean="0"/>
              <a:t>‹#›</a:t>
            </a:fld>
            <a:endParaRPr lang="en-US"/>
          </a:p>
        </p:txBody>
      </p:sp>
    </p:spTree>
    <p:extLst>
      <p:ext uri="{BB962C8B-B14F-4D97-AF65-F5344CB8AC3E}">
        <p14:creationId xmlns:p14="http://schemas.microsoft.com/office/powerpoint/2010/main" val="756593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CCCA9-7BF5-4F79-90FA-DCCDF0CFA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DE34F4-621F-4CE6-8B84-BEC1F2EAF9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F1BD7-B3A1-434A-B9AD-F28C9CA908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AC31C-753B-47E9-8356-F06A37E3D9D8}" type="datetimeFigureOut">
              <a:rPr lang="en-US" smtClean="0"/>
              <a:t>6/16/2022</a:t>
            </a:fld>
            <a:endParaRPr lang="en-US"/>
          </a:p>
        </p:txBody>
      </p:sp>
      <p:sp>
        <p:nvSpPr>
          <p:cNvPr id="5" name="Footer Placeholder 4">
            <a:extLst>
              <a:ext uri="{FF2B5EF4-FFF2-40B4-BE49-F238E27FC236}">
                <a16:creationId xmlns:a16="http://schemas.microsoft.com/office/drawing/2014/main" id="{62C63DC7-ABEB-4591-A431-9CED05F988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5B46E1-24C5-4B1E-B586-6299DD2EB3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7114D-FB05-4138-A2FE-E5FF9224A3B6}" type="slidenum">
              <a:rPr lang="en-US" smtClean="0"/>
              <a:t>‹#›</a:t>
            </a:fld>
            <a:endParaRPr lang="en-US"/>
          </a:p>
        </p:txBody>
      </p:sp>
    </p:spTree>
    <p:extLst>
      <p:ext uri="{BB962C8B-B14F-4D97-AF65-F5344CB8AC3E}">
        <p14:creationId xmlns:p14="http://schemas.microsoft.com/office/powerpoint/2010/main" val="168024477"/>
      </p:ext>
    </p:extLst>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 id="2147484725" r:id="rId12"/>
    <p:sldLayoutId id="2147484726" r:id="rId13"/>
    <p:sldLayoutId id="214748472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Top Rule"/>
          <p:cNvPicPr>
            <a:picLocks/>
          </p:cNvPicPr>
          <p:nvPr userDrawn="1"/>
        </p:nvPicPr>
        <p:blipFill>
          <a:blip r:embed="rId8">
            <a:extLst>
              <a:ext uri="{28A0092B-C50C-407E-A947-70E740481C1C}">
                <a14:useLocalDpi xmlns:a14="http://schemas.microsoft.com/office/drawing/2010/main" val="0"/>
              </a:ext>
            </a:extLst>
          </a:blip>
          <a:stretch>
            <a:fillRect/>
          </a:stretch>
        </p:blipFill>
        <p:spPr>
          <a:xfrm>
            <a:off x="-11641" y="0"/>
            <a:ext cx="12216384" cy="73152"/>
          </a:xfrm>
          <a:prstGeom prst="rect">
            <a:avLst/>
          </a:prstGeom>
        </p:spPr>
      </p:pic>
      <p:sp>
        <p:nvSpPr>
          <p:cNvPr id="30" name="Rectangle 29"/>
          <p:cNvSpPr/>
          <p:nvPr userDrawn="1"/>
        </p:nvSpPr>
        <p:spPr>
          <a:xfrm>
            <a:off x="11286706" y="6370183"/>
            <a:ext cx="476849" cy="261610"/>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56EACE1-9285-4962-956D-F6B3864A9ED6}" type="slidenum">
              <a:rPr kumimoji="0" lang="en-US" sz="1100" b="0" i="0" u="none" strike="noStrike" kern="1200" cap="none" spc="0" normalizeH="0" baseline="0" noProof="0" smtClean="0">
                <a:ln>
                  <a:noFill/>
                </a:ln>
                <a:solidFill>
                  <a:srgbClr val="666666"/>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666666"/>
              </a:solidFill>
              <a:effectLst/>
              <a:uLnTx/>
              <a:uFillTx/>
              <a:latin typeface="Calibri"/>
              <a:ea typeface="+mn-ea"/>
              <a:cs typeface="+mn-cs"/>
            </a:endParaRPr>
          </a:p>
        </p:txBody>
      </p:sp>
      <p:sp>
        <p:nvSpPr>
          <p:cNvPr id="7" name="Rectangle 6" descr="Title: Services. Support. Solutions."/>
          <p:cNvSpPr/>
          <p:nvPr userDrawn="1"/>
        </p:nvSpPr>
        <p:spPr>
          <a:xfrm>
            <a:off x="9261076" y="6370183"/>
            <a:ext cx="1926993" cy="232904"/>
          </a:xfrm>
          <a:prstGeom prst="rect">
            <a:avLst/>
          </a:prstGeom>
          <a:blipFill dpi="0"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36F30725-3036-408F-8185-53E98B51B5FB}"/>
              </a:ext>
            </a:extLst>
          </p:cNvPr>
          <p:cNvGrpSpPr/>
          <p:nvPr userDrawn="1"/>
        </p:nvGrpSpPr>
        <p:grpSpPr>
          <a:xfrm>
            <a:off x="355256" y="6202979"/>
            <a:ext cx="6023247" cy="869996"/>
            <a:chOff x="266442" y="4652234"/>
            <a:chExt cx="4517435" cy="652497"/>
          </a:xfrm>
        </p:grpSpPr>
        <p:pic>
          <p:nvPicPr>
            <p:cNvPr id="27" name="Picture 26" descr="Title: Management Information Systems Office (MISO) within the Office of the Chief Information Officer (OCIO) within the Office of the Chief Operating Officer (OCOO)"/>
            <p:cNvPicPr>
              <a:picLocks noChangeAspect="1"/>
            </p:cNvPicPr>
            <p:nvPr userDrawn="1"/>
          </p:nvPicPr>
          <p:blipFill rotWithShape="1">
            <a:blip r:embed="rId11" cstate="print">
              <a:extLst>
                <a:ext uri="{28A0092B-C50C-407E-A947-70E740481C1C}">
                  <a14:useLocalDpi xmlns:a14="http://schemas.microsoft.com/office/drawing/2010/main" val="0"/>
                </a:ext>
              </a:extLst>
            </a:blip>
            <a:srcRect r="70220" b="-72515"/>
            <a:stretch/>
          </p:blipFill>
          <p:spPr>
            <a:xfrm>
              <a:off x="266442" y="4652234"/>
              <a:ext cx="1350412" cy="652497"/>
            </a:xfrm>
            <a:prstGeom prst="rect">
              <a:avLst/>
            </a:prstGeom>
          </p:spPr>
        </p:pic>
        <p:pic>
          <p:nvPicPr>
            <p:cNvPr id="8" name="Picture 7" descr="Title: Management Information Systems Office (MISO) within the Office of the Chief Information Officer (OCIO) within the Office of the Chief Operating Officer (OCOO)">
              <a:extLst>
                <a:ext uri="{FF2B5EF4-FFF2-40B4-BE49-F238E27FC236}">
                  <a16:creationId xmlns:a16="http://schemas.microsoft.com/office/drawing/2014/main" id="{E29CFD3F-2920-446D-9F20-96E2CE9B458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30159" b="38225"/>
            <a:stretch/>
          </p:blipFill>
          <p:spPr>
            <a:xfrm>
              <a:off x="1616854" y="4763279"/>
              <a:ext cx="3167023" cy="233649"/>
            </a:xfrm>
            <a:prstGeom prst="rect">
              <a:avLst/>
            </a:prstGeom>
          </p:spPr>
        </p:pic>
      </p:grpSp>
    </p:spTree>
    <p:extLst>
      <p:ext uri="{BB962C8B-B14F-4D97-AF65-F5344CB8AC3E}">
        <p14:creationId xmlns:p14="http://schemas.microsoft.com/office/powerpoint/2010/main" val="290957682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69" r:id="rId5"/>
    <p:sldLayoutId id="2147483970" r:id="rId6"/>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D07D92-BBC6-4467-9A09-58C7AE6450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00409-3E36-470C-B220-818FB1394C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9122D-0B1A-4CAF-BF32-D009E0251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F6D59-FAC1-4AE0-B0A7-2D8C13DCC051}" type="datetimeFigureOut">
              <a:rPr lang="en-US" smtClean="0"/>
              <a:t>6/16/2022</a:t>
            </a:fld>
            <a:endParaRPr lang="en-US"/>
          </a:p>
        </p:txBody>
      </p:sp>
      <p:sp>
        <p:nvSpPr>
          <p:cNvPr id="5" name="Footer Placeholder 4">
            <a:extLst>
              <a:ext uri="{FF2B5EF4-FFF2-40B4-BE49-F238E27FC236}">
                <a16:creationId xmlns:a16="http://schemas.microsoft.com/office/drawing/2014/main" id="{1E04BBCE-7341-4C92-B2E3-DB26687C7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80EDAC-1681-48AA-B779-F6E375D79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6AC49-CE15-47B2-BC4B-AFDB2130FC76}" type="slidenum">
              <a:rPr lang="en-US" smtClean="0"/>
              <a:t>‹#›</a:t>
            </a:fld>
            <a:endParaRPr lang="en-US"/>
          </a:p>
        </p:txBody>
      </p:sp>
    </p:spTree>
    <p:extLst>
      <p:ext uri="{BB962C8B-B14F-4D97-AF65-F5344CB8AC3E}">
        <p14:creationId xmlns:p14="http://schemas.microsoft.com/office/powerpoint/2010/main" val="1549166754"/>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460"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 id="2147484654" r:id="rId12"/>
    <p:sldLayoutId id="2147484371" r:id="rId13"/>
    <p:sldLayoutId id="2147484372" r:id="rId14"/>
    <p:sldLayoutId id="2147484378" r:id="rId15"/>
    <p:sldLayoutId id="2147484379" r:id="rId16"/>
    <p:sldLayoutId id="2147484815" r:id="rId17"/>
    <p:sldLayoutId id="2147484118" r:id="rId18"/>
    <p:sldLayoutId id="2147483780" r:id="rId19"/>
    <p:sldLayoutId id="2147483781" r:id="rId20"/>
    <p:sldLayoutId id="214748448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k object 16">
            <a:extLst>
              <a:ext uri="{FF2B5EF4-FFF2-40B4-BE49-F238E27FC236}">
                <a16:creationId xmlns:a16="http://schemas.microsoft.com/office/drawing/2014/main" id="{D0F4DCD2-AAD1-421E-8B42-EF044F56A8DF}"/>
              </a:ext>
            </a:extLst>
          </p:cNvPr>
          <p:cNvSpPr/>
          <p:nvPr userDrawn="1"/>
        </p:nvSpPr>
        <p:spPr>
          <a:xfrm>
            <a:off x="0" y="0"/>
            <a:ext cx="12191997" cy="6857999"/>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6593464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xStyles>
    <p:titleStyle>
      <a:lvl1pPr>
        <a:defRPr>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BFF5-50B2-418C-802B-88CA4AB89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D4505-FF9E-4FEA-AF1F-39BE2D327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77B-2B67-41B2-B5FA-850144822E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60F88CD7-C09B-4AFD-A2EE-E57ECD8810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CB02F8-E8EB-411D-8B7F-16AB4ACC8A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39108-BB30-4FDE-9252-8939361A1DBE}" type="slidenum">
              <a:rPr lang="en-US" smtClean="0"/>
              <a:t>‹#›</a:t>
            </a:fld>
            <a:endParaRPr lang="en-US"/>
          </a:p>
        </p:txBody>
      </p:sp>
    </p:spTree>
    <p:extLst>
      <p:ext uri="{BB962C8B-B14F-4D97-AF65-F5344CB8AC3E}">
        <p14:creationId xmlns:p14="http://schemas.microsoft.com/office/powerpoint/2010/main" val="1012060549"/>
      </p:ext>
    </p:extLst>
  </p:cSld>
  <p:clrMap bg1="lt1" tx1="dk1" bg2="lt2" tx2="dk2" accent1="accent1" accent2="accent2" accent3="accent3" accent4="accent4" accent5="accent5" accent6="accent6" hlink="hlink" folHlink="folHlink"/>
  <p:sldLayoutIdLst>
    <p:sldLayoutId id="2147483674" r:id="rId1"/>
    <p:sldLayoutId id="2147484668" r:id="rId2"/>
    <p:sldLayoutId id="2147483675" r:id="rId3"/>
    <p:sldLayoutId id="2147483676" r:id="rId4"/>
    <p:sldLayoutId id="2147483677" r:id="rId5"/>
    <p:sldLayoutId id="2147483678" r:id="rId6"/>
    <p:sldLayoutId id="2147484669" r:id="rId7"/>
    <p:sldLayoutId id="2147483730" r:id="rId8"/>
    <p:sldLayoutId id="2147483731" r:id="rId9"/>
    <p:sldLayoutId id="2147484867" r:id="rId10"/>
    <p:sldLayoutId id="2147484967" r:id="rId11"/>
    <p:sldLayoutId id="2147485027" r:id="rId12"/>
    <p:sldLayoutId id="2147483685" r:id="rId13"/>
    <p:sldLayoutId id="2147484977" r:id="rId14"/>
    <p:sldLayoutId id="2147483680" r:id="rId15"/>
    <p:sldLayoutId id="2147483688" r:id="rId16"/>
    <p:sldLayoutId id="2147483689" r:id="rId17"/>
    <p:sldLayoutId id="2147483736" r:id="rId18"/>
    <p:sldLayoutId id="2147484699" r:id="rId19"/>
    <p:sldLayoutId id="2147484704" r:id="rId20"/>
    <p:sldLayoutId id="2147483690" r:id="rId21"/>
    <p:sldLayoutId id="2147483691" r:id="rId22"/>
    <p:sldLayoutId id="2147483692" r:id="rId23"/>
    <p:sldLayoutId id="2147484990" r:id="rId24"/>
    <p:sldLayoutId id="2147483681" r:id="rId25"/>
    <p:sldLayoutId id="2147483682" r:id="rId26"/>
    <p:sldLayoutId id="2147483683" r:id="rId27"/>
    <p:sldLayoutId id="2147483684" r:id="rId28"/>
    <p:sldLayoutId id="2147484705" r:id="rId29"/>
    <p:sldLayoutId id="2147483742" r:id="rId30"/>
    <p:sldLayoutId id="2147483743" r:id="rId31"/>
    <p:sldLayoutId id="2147483744" r:id="rId32"/>
    <p:sldLayoutId id="2147484706" r:id="rId33"/>
    <p:sldLayoutId id="2147483745" r:id="rId34"/>
    <p:sldLayoutId id="2147483746" r:id="rId35"/>
    <p:sldLayoutId id="2147484700" r:id="rId36"/>
    <p:sldLayoutId id="2147484671" r:id="rId37"/>
    <p:sldLayoutId id="2147484701" r:id="rId38"/>
    <p:sldLayoutId id="2147484672" r:id="rId39"/>
    <p:sldLayoutId id="2147484989" r:id="rId40"/>
    <p:sldLayoutId id="2147484991" r:id="rId41"/>
    <p:sldLayoutId id="2147484992" r:id="rId42"/>
    <p:sldLayoutId id="2147484995" r:id="rId43"/>
    <p:sldLayoutId id="2147483698" r:id="rId44"/>
    <p:sldLayoutId id="2147483699" r:id="rId45"/>
    <p:sldLayoutId id="2147483700" r:id="rId46"/>
    <p:sldLayoutId id="2147483701" r:id="rId47"/>
    <p:sldLayoutId id="2147483702" r:id="rId48"/>
    <p:sldLayoutId id="2147483703" r:id="rId49"/>
    <p:sldLayoutId id="2147483704" r:id="rId50"/>
    <p:sldLayoutId id="2147484707" r:id="rId51"/>
    <p:sldLayoutId id="2147483705" r:id="rId52"/>
    <p:sldLayoutId id="2147483706" r:id="rId53"/>
    <p:sldLayoutId id="2147483709" r:id="rId54"/>
    <p:sldLayoutId id="2147483707" r:id="rId55"/>
    <p:sldLayoutId id="2147484702" r:id="rId56"/>
    <p:sldLayoutId id="2147483708" r:id="rId57"/>
    <p:sldLayoutId id="2147484905" r:id="rId58"/>
    <p:sldLayoutId id="2147484994" r:id="rId59"/>
    <p:sldLayoutId id="2147485022"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99F13-2AC3-4933-B986-CDCFB49EE7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EE8C8-6762-4388-A358-6D3E27A7E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9DF11-819C-4280-8AA0-DF20190E7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A12F61-D631-418C-8F52-8808747B7523}" type="datetimeFigureOut">
              <a:rPr lang="en-US" smtClean="0"/>
              <a:t>6/16/2022</a:t>
            </a:fld>
            <a:endParaRPr lang="en-US"/>
          </a:p>
        </p:txBody>
      </p:sp>
      <p:sp>
        <p:nvSpPr>
          <p:cNvPr id="5" name="Footer Placeholder 4">
            <a:extLst>
              <a:ext uri="{FF2B5EF4-FFF2-40B4-BE49-F238E27FC236}">
                <a16:creationId xmlns:a16="http://schemas.microsoft.com/office/drawing/2014/main" id="{7E2D2282-976D-4A2F-AF94-340C5D47E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813D2C-7ECB-4A80-A459-57C7AB7F9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7D915-BF8E-4FA6-B933-39C7B9C39FB4}" type="slidenum">
              <a:rPr lang="en-US" smtClean="0"/>
              <a:pPr/>
              <a:t>‹#›</a:t>
            </a:fld>
            <a:endParaRPr lang="en-US"/>
          </a:p>
        </p:txBody>
      </p:sp>
    </p:spTree>
    <p:extLst>
      <p:ext uri="{BB962C8B-B14F-4D97-AF65-F5344CB8AC3E}">
        <p14:creationId xmlns:p14="http://schemas.microsoft.com/office/powerpoint/2010/main" val="157352511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5025" r:id="rId9"/>
    <p:sldLayoutId id="2147485026" r:id="rId10"/>
    <p:sldLayoutId id="2147483971" r:id="rId11"/>
    <p:sldLayoutId id="2147483972" r:id="rId12"/>
    <p:sldLayoutId id="2147484655" r:id="rId13"/>
    <p:sldLayoutId id="2147484656" r:id="rId14"/>
    <p:sldLayoutId id="2147483973" r:id="rId15"/>
    <p:sldLayoutId id="2147484041" r:id="rId16"/>
    <p:sldLayoutId id="2147483733" r:id="rId17"/>
    <p:sldLayoutId id="2147484698" r:id="rId18"/>
    <p:sldLayoutId id="2147483755"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16" name="bk object 16"/>
          <p:cNvSpPr/>
          <p:nvPr userDrawn="1"/>
        </p:nvSpPr>
        <p:spPr>
          <a:xfrm rot="10800000">
            <a:off x="1" y="3471"/>
            <a:ext cx="12191999" cy="6854528"/>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6/16/2022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6609632"/>
      </p:ext>
    </p:extLst>
  </p:cSld>
  <p:clrMap bg1="lt1" tx1="dk1" bg2="lt2" tx2="dk2" accent1="accent1" accent2="accent2" accent3="accent3" accent4="accent4" accent5="accent5" accent6="accent6" hlink="hlink" folHlink="folHlink"/>
  <p:sldLayoutIdLst>
    <p:sldLayoutId id="2147483725" r:id="rId1"/>
    <p:sldLayoutId id="2147484685" r:id="rId2"/>
    <p:sldLayoutId id="2147484676" r:id="rId3"/>
    <p:sldLayoutId id="2147483723" r:id="rId4"/>
    <p:sldLayoutId id="2147483761" r:id="rId5"/>
    <p:sldLayoutId id="2147484703" r:id="rId6"/>
    <p:sldLayoutId id="2147484405" r:id="rId7"/>
    <p:sldLayoutId id="2147484427" r:id="rId8"/>
  </p:sldLayoutIdLst>
  <p:txStyles>
    <p:titleStyle>
      <a:lvl1pPr>
        <a:defRPr>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C8F0B-3315-41EF-BEE8-75677BDB8B72}"/>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207C76-6C84-4282-B9E7-85C774E1F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2FAD4C-993B-4FEC-BB52-6C09E8543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861D7-94DB-44FF-BAE0-DF75A84A4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F6F421B0-2063-4B2E-BE9C-DB57BBCC0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4DE984-F14C-4928-B682-AC444AC41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EA2FD-9366-4774-85F4-307E826D11F4}" type="slidenum">
              <a:rPr lang="en-US" smtClean="0"/>
              <a:t>‹#›</a:t>
            </a:fld>
            <a:endParaRPr lang="en-US"/>
          </a:p>
        </p:txBody>
      </p:sp>
    </p:spTree>
    <p:extLst>
      <p:ext uri="{BB962C8B-B14F-4D97-AF65-F5344CB8AC3E}">
        <p14:creationId xmlns:p14="http://schemas.microsoft.com/office/powerpoint/2010/main" val="3639606024"/>
      </p:ext>
    </p:extLst>
  </p:cSld>
  <p:clrMap bg1="lt1" tx1="dk1" bg2="lt2" tx2="dk2" accent1="accent1" accent2="accent2" accent3="accent3" accent4="accent4" accent5="accent5" accent6="accent6" hlink="hlink" folHlink="folHlink"/>
  <p:sldLayoutIdLst>
    <p:sldLayoutId id="2147484467"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BFF5-50B2-418C-802B-88CA4AB89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D4505-FF9E-4FEA-AF1F-39BE2D327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77B-2B67-41B2-B5FA-850144822E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940B2-3C16-42CB-B5DC-0D9842FE8697}" type="datetimeFigureOut">
              <a:rPr lang="en-US" smtClean="0"/>
              <a:t>6/16/2022</a:t>
            </a:fld>
            <a:endParaRPr lang="en-US"/>
          </a:p>
        </p:txBody>
      </p:sp>
      <p:sp>
        <p:nvSpPr>
          <p:cNvPr id="5" name="Footer Placeholder 4">
            <a:extLst>
              <a:ext uri="{FF2B5EF4-FFF2-40B4-BE49-F238E27FC236}">
                <a16:creationId xmlns:a16="http://schemas.microsoft.com/office/drawing/2014/main" id="{60F88CD7-C09B-4AFD-A2EE-E57ECD8810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CB02F8-E8EB-411D-8B7F-16AB4ACC8A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39108-BB30-4FDE-9252-8939361A1DBE}" type="slidenum">
              <a:rPr lang="en-US" smtClean="0"/>
              <a:t>‹#›</a:t>
            </a:fld>
            <a:endParaRPr lang="en-US"/>
          </a:p>
        </p:txBody>
      </p:sp>
    </p:spTree>
    <p:extLst>
      <p:ext uri="{BB962C8B-B14F-4D97-AF65-F5344CB8AC3E}">
        <p14:creationId xmlns:p14="http://schemas.microsoft.com/office/powerpoint/2010/main" val="77691354"/>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9" r:id="rId10"/>
    <p:sldLayoutId id="2147484740" r:id="rId11"/>
    <p:sldLayoutId id="2147484741" r:id="rId12"/>
    <p:sldLayoutId id="2147484742" r:id="rId13"/>
    <p:sldLayoutId id="2147484743" r:id="rId14"/>
    <p:sldLayoutId id="2147484744" r:id="rId15"/>
    <p:sldLayoutId id="2147484745" r:id="rId16"/>
    <p:sldLayoutId id="2147484746" r:id="rId17"/>
    <p:sldLayoutId id="2147484747" r:id="rId18"/>
    <p:sldLayoutId id="2147484748" r:id="rId19"/>
    <p:sldLayoutId id="2147484749" r:id="rId20"/>
    <p:sldLayoutId id="2147484750" r:id="rId21"/>
    <p:sldLayoutId id="2147484751" r:id="rId22"/>
    <p:sldLayoutId id="2147484752" r:id="rId23"/>
    <p:sldLayoutId id="2147484753" r:id="rId24"/>
    <p:sldLayoutId id="2147484754" r:id="rId25"/>
    <p:sldLayoutId id="2147484755" r:id="rId26"/>
    <p:sldLayoutId id="2147484756" r:id="rId27"/>
    <p:sldLayoutId id="2147484757" r:id="rId28"/>
    <p:sldLayoutId id="2147484758" r:id="rId29"/>
    <p:sldLayoutId id="2147484759" r:id="rId30"/>
    <p:sldLayoutId id="2147484760" r:id="rId31"/>
    <p:sldLayoutId id="2147484761" r:id="rId32"/>
    <p:sldLayoutId id="2147484762" r:id="rId33"/>
    <p:sldLayoutId id="2147484763" r:id="rId34"/>
    <p:sldLayoutId id="2147484764" r:id="rId35"/>
    <p:sldLayoutId id="2147484765" r:id="rId36"/>
    <p:sldLayoutId id="2147484766" r:id="rId37"/>
    <p:sldLayoutId id="2147484767" r:id="rId38"/>
    <p:sldLayoutId id="2147484768" r:id="rId39"/>
    <p:sldLayoutId id="2147484769" r:id="rId40"/>
    <p:sldLayoutId id="2147484770" r:id="rId41"/>
    <p:sldLayoutId id="2147484771" r:id="rId42"/>
    <p:sldLayoutId id="2147484772" r:id="rId43"/>
    <p:sldLayoutId id="2147484773" r:id="rId44"/>
    <p:sldLayoutId id="2147484774" r:id="rId45"/>
    <p:sldLayoutId id="2147484775" r:id="rId46"/>
    <p:sldLayoutId id="2147484776" r:id="rId47"/>
    <p:sldLayoutId id="2147484777" r:id="rId48"/>
    <p:sldLayoutId id="2147484778" r:id="rId49"/>
    <p:sldLayoutId id="2147484779" r:id="rId50"/>
    <p:sldLayoutId id="2147484780" r:id="rId51"/>
    <p:sldLayoutId id="2147484781" r:id="rId52"/>
    <p:sldLayoutId id="2147484782" r:id="rId53"/>
    <p:sldLayoutId id="2147484783" r:id="rId54"/>
    <p:sldLayoutId id="2147484784" r:id="rId55"/>
    <p:sldLayoutId id="2147484785"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C8F0B-3315-41EF-BEE8-75677BDB8B72}"/>
              </a:ext>
            </a:extLst>
          </p:cNvPr>
          <p:cNvSpPr/>
          <p:nvPr userDrawn="1"/>
        </p:nvSpPr>
        <p:spPr>
          <a:xfrm>
            <a:off x="0" y="0"/>
            <a:ext cx="12192000" cy="6934199"/>
          </a:xfrm>
          <a:prstGeom prst="rect">
            <a:avLst/>
          </a:prstGeom>
          <a:solidFill>
            <a:srgbClr val="2C2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207C76-6C84-4282-B9E7-85C774E1F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2FAD4C-993B-4FEC-BB52-6C09E8543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861D7-94DB-44FF-BAE0-DF75A84A4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05C79-C6D8-4ADA-BD5E-87092B0AE339}" type="datetimeFigureOut">
              <a:rPr lang="en-US" smtClean="0"/>
              <a:t>6/16/2022</a:t>
            </a:fld>
            <a:endParaRPr lang="en-US"/>
          </a:p>
        </p:txBody>
      </p:sp>
      <p:sp>
        <p:nvSpPr>
          <p:cNvPr id="5" name="Footer Placeholder 4">
            <a:extLst>
              <a:ext uri="{FF2B5EF4-FFF2-40B4-BE49-F238E27FC236}">
                <a16:creationId xmlns:a16="http://schemas.microsoft.com/office/drawing/2014/main" id="{F6F421B0-2063-4B2E-BE9C-DB57BBCC0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4DE984-F14C-4928-B682-AC444AC41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EA2FD-9366-4774-85F4-307E826D11F4}" type="slidenum">
              <a:rPr lang="en-US" smtClean="0"/>
              <a:t>‹#›</a:t>
            </a:fld>
            <a:endParaRPr lang="en-US"/>
          </a:p>
        </p:txBody>
      </p:sp>
    </p:spTree>
    <p:extLst>
      <p:ext uri="{BB962C8B-B14F-4D97-AF65-F5344CB8AC3E}">
        <p14:creationId xmlns:p14="http://schemas.microsoft.com/office/powerpoint/2010/main" val="750802081"/>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 id="2147484799" r:id="rId12"/>
    <p:sldLayoutId id="2147484800" r:id="rId13"/>
    <p:sldLayoutId id="2147484801" r:id="rId14"/>
    <p:sldLayoutId id="2147484802" r:id="rId15"/>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0.png"/></Relationships>
</file>

<file path=ppt/slides/_rels/slide1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svg"/><Relationship Id="rId2" Type="http://schemas.openxmlformats.org/officeDocument/2006/relationships/notesSlide" Target="../notesSlides/notesSlide10.xml"/><Relationship Id="rId1" Type="http://schemas.openxmlformats.org/officeDocument/2006/relationships/slideLayout" Target="../slideLayouts/slideLayout9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27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42.xml"/><Relationship Id="rId5" Type="http://schemas.openxmlformats.org/officeDocument/2006/relationships/image" Target="../media/image43.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335.xml"/></Relationships>
</file>

<file path=ppt/slides/_rels/slide3.xml.rels><?xml version="1.0" encoding="UTF-8" standalone="yes"?>
<Relationships xmlns="http://schemas.openxmlformats.org/package/2006/relationships"><Relationship Id="rId3" Type="http://schemas.openxmlformats.org/officeDocument/2006/relationships/image" Target="../media/image63.wmf"/><Relationship Id="rId7" Type="http://schemas.openxmlformats.org/officeDocument/2006/relationships/image" Target="../media/image6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wmf"/><Relationship Id="rId4" Type="http://schemas.openxmlformats.org/officeDocument/2006/relationships/image" Target="../media/image64.wmf"/></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312.xml"/><Relationship Id="rId4" Type="http://schemas.openxmlformats.org/officeDocument/2006/relationships/hyperlink" Target="https://www.cdc.gov/surveillance/pdfs/FINAL-DMI-Implementation-Strategic-Plan-12-22-21.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image" Target="../media/image69.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jpeg"/><Relationship Id="rId2" Type="http://schemas.openxmlformats.org/officeDocument/2006/relationships/notesSlide" Target="../notesSlides/notesSlide5.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17.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jpeg"/><Relationship Id="rId22" Type="http://schemas.openxmlformats.org/officeDocument/2006/relationships/image" Target="../media/image88.png"/><Relationship Id="rId27" Type="http://schemas.openxmlformats.org/officeDocument/2006/relationships/image" Target="../media/image93.png"/></Relationships>
</file>

<file path=ppt/slides/_rels/slide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5.png"/><Relationship Id="rId3" Type="http://schemas.openxmlformats.org/officeDocument/2006/relationships/image" Target="../media/image94.png"/><Relationship Id="rId7" Type="http://schemas.openxmlformats.org/officeDocument/2006/relationships/customXml" Target="../ink/ink2.xml"/><Relationship Id="rId12" Type="http://schemas.openxmlformats.org/officeDocument/2006/relationships/image" Target="../media/image101.svg"/><Relationship Id="rId17" Type="http://schemas.openxmlformats.org/officeDocument/2006/relationships/customXml" Target="../ink/ink4.xml"/><Relationship Id="rId2" Type="http://schemas.openxmlformats.org/officeDocument/2006/relationships/notesSlide" Target="../notesSlides/notesSlide6.xml"/><Relationship Id="rId16" Type="http://schemas.openxmlformats.org/officeDocument/2006/relationships/image" Target="../media/image104.png"/><Relationship Id="rId1" Type="http://schemas.openxmlformats.org/officeDocument/2006/relationships/slideLayout" Target="../slideLayouts/slideLayout298.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customXml" Target="../ink/ink1.xml"/><Relationship Id="rId15" Type="http://schemas.openxmlformats.org/officeDocument/2006/relationships/customXml" Target="../ink/ink3.xml"/><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98.png"/><Relationship Id="rId14" Type="http://schemas.openxmlformats.org/officeDocument/2006/relationships/image" Target="../media/image10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5.xml"/></Relationships>
</file>

<file path=ppt/slides/_rels/slide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05649" y="2830881"/>
            <a:ext cx="9330827" cy="3770467"/>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object 2" descr="CDC Data Modernization Inititave"/>
          <p:cNvSpPr/>
          <p:nvPr/>
        </p:nvSpPr>
        <p:spPr>
          <a:xfrm>
            <a:off x="0" y="1"/>
            <a:ext cx="12192000" cy="6857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02692" y="6515100"/>
            <a:ext cx="254507" cy="19049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descr="CDC Deputy Director "/>
          <p:cNvSpPr txBox="1"/>
          <p:nvPr/>
        </p:nvSpPr>
        <p:spPr>
          <a:xfrm>
            <a:off x="694360" y="4843670"/>
            <a:ext cx="6635363" cy="1446550"/>
          </a:xfrm>
          <a:prstGeom prst="rect">
            <a:avLst/>
          </a:prstGeom>
        </p:spPr>
        <p:txBody>
          <a:bodyPr vert="horz" wrap="square" lIns="0" tIns="0" rIns="0" bIns="0" rtlCol="0" anchor="t">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2200" b="1" spc="-5" dirty="0">
                <a:solidFill>
                  <a:srgbClr val="FFFFFF"/>
                </a:solidFill>
                <a:latin typeface="Arial"/>
                <a:cs typeface="Arial"/>
              </a:rPr>
              <a:t>Daniel B. Jernigan, MD, MPH</a:t>
            </a:r>
            <a:endParaRPr kumimoji="0" sz="22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5"/>
              </a:spcBef>
              <a:spcAft>
                <a:spcPts val="0"/>
              </a:spcAft>
              <a:buClrTx/>
              <a:buSzTx/>
              <a:buFontTx/>
              <a:buNone/>
              <a:tabLst/>
              <a:defRPr/>
            </a:pPr>
            <a:r>
              <a:rPr lang="en-US" spc="-5" dirty="0">
                <a:solidFill>
                  <a:srgbClr val="FFFFFF"/>
                </a:solidFill>
                <a:latin typeface="Arial"/>
                <a:cs typeface="Arial"/>
              </a:rPr>
              <a:t>CDC Deputy Director for Public Health Science and Surveillance</a:t>
            </a:r>
          </a:p>
          <a:p>
            <a:pPr marL="12700" marR="0" lvl="0" indent="0" algn="l" defTabSz="914400">
              <a:lnSpc>
                <a:spcPct val="100000"/>
              </a:lnSpc>
              <a:spcBef>
                <a:spcPts val="15"/>
              </a:spcBef>
              <a:spcAft>
                <a:spcPts val="0"/>
              </a:spcAft>
              <a:buClrTx/>
              <a:buSzTx/>
              <a:buFontTx/>
              <a:buNone/>
              <a:tabLst/>
              <a:defRPr/>
            </a:pPr>
            <a:endParaRPr lang="en-US" spc="-5" dirty="0">
              <a:solidFill>
                <a:srgbClr val="FFFFFF"/>
              </a:solidFill>
              <a:latin typeface="Arial"/>
              <a:cs typeface="Arial"/>
            </a:endParaRPr>
          </a:p>
          <a:p>
            <a:pPr marL="12700">
              <a:spcBef>
                <a:spcPts val="15"/>
              </a:spcBef>
              <a:defRPr/>
            </a:pPr>
            <a:r>
              <a:rPr lang="en-US" spc="-5" dirty="0">
                <a:solidFill>
                  <a:srgbClr val="FFFFFF"/>
                </a:solidFill>
                <a:latin typeface="Arial"/>
                <a:cs typeface="Arial"/>
              </a:rPr>
              <a:t>NCHS Board of Scientific Counselors</a:t>
            </a:r>
          </a:p>
          <a:p>
            <a:pPr marL="12700">
              <a:spcBef>
                <a:spcPts val="15"/>
              </a:spcBef>
              <a:defRPr/>
            </a:pPr>
            <a:r>
              <a:rPr lang="en-US" spc="-5" dirty="0">
                <a:solidFill>
                  <a:srgbClr val="FFFFFF"/>
                </a:solidFill>
                <a:latin typeface="Arial"/>
                <a:cs typeface="Arial"/>
              </a:rPr>
              <a:t>May 26, 2022</a:t>
            </a:r>
            <a:endParaRPr lang="en-US" sz="2400" b="1" spc="-5" dirty="0">
              <a:solidFill>
                <a:srgbClr val="FFFFFF"/>
              </a:solidFill>
              <a:latin typeface="Arial"/>
              <a:cs typeface="Arial"/>
            </a:endParaRPr>
          </a:p>
        </p:txBody>
      </p:sp>
      <p:sp>
        <p:nvSpPr>
          <p:cNvPr id="6" name="object 6" descr="CDC Logo"/>
          <p:cNvSpPr/>
          <p:nvPr/>
        </p:nvSpPr>
        <p:spPr>
          <a:xfrm>
            <a:off x="10252645" y="5730241"/>
            <a:ext cx="1423186" cy="78485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82042" y="316500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650913" y="3361457"/>
            <a:ext cx="8757321" cy="1069075"/>
          </a:xfrm>
          <a:prstGeom prst="rect">
            <a:avLst/>
          </a:prstGeom>
        </p:spPr>
        <p:txBody>
          <a:bodyPr vert="horz" wrap="square" lIns="0" tIns="0" rIns="0" bIns="0" rtlCol="0">
            <a:spAutoFit/>
          </a:bodyPr>
          <a:lstStyle/>
          <a:p>
            <a:pPr marL="12700">
              <a:lnSpc>
                <a:spcPts val="4145"/>
              </a:lnSpc>
            </a:pPr>
            <a:r>
              <a:rPr lang="en-US" b="1" dirty="0">
                <a:solidFill>
                  <a:schemeClr val="bg1"/>
                </a:solidFill>
              </a:rPr>
              <a:t>CDC’s Data Modernization Initiative...</a:t>
            </a:r>
            <a:br>
              <a:rPr lang="en-US" b="1" dirty="0"/>
            </a:br>
            <a:r>
              <a:rPr lang="en-US" b="1" dirty="0">
                <a:solidFill>
                  <a:schemeClr val="bg1"/>
                </a:solidFill>
                <a:cs typeface="Calibri Light"/>
              </a:rPr>
              <a:t>Changing the Way We Work</a:t>
            </a:r>
            <a:endParaRPr sz="3500" dirty="0">
              <a:solidFill>
                <a:schemeClr val="bg1"/>
              </a:solidFill>
            </a:endParaRPr>
          </a:p>
        </p:txBody>
      </p:sp>
    </p:spTree>
    <p:extLst>
      <p:ext uri="{BB962C8B-B14F-4D97-AF65-F5344CB8AC3E}">
        <p14:creationId xmlns:p14="http://schemas.microsoft.com/office/powerpoint/2010/main" val="283557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FA4C8C-8931-CD95-CCAA-B5641979B501}"/>
              </a:ext>
            </a:extLst>
          </p:cNvPr>
          <p:cNvSpPr/>
          <p:nvPr/>
        </p:nvSpPr>
        <p:spPr>
          <a:xfrm>
            <a:off x="-26581" y="2351666"/>
            <a:ext cx="12192000" cy="4279142"/>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23" name="Picture 22" descr="Shape&#10;&#10;Description automatically generated with low confidence">
            <a:extLst>
              <a:ext uri="{FF2B5EF4-FFF2-40B4-BE49-F238E27FC236}">
                <a16:creationId xmlns:a16="http://schemas.microsoft.com/office/drawing/2014/main" id="{EF2F87C5-C443-3C2F-38E9-BD81C855FF38}"/>
              </a:ext>
            </a:extLst>
          </p:cNvPr>
          <p:cNvPicPr>
            <a:picLocks noChangeAspect="1"/>
          </p:cNvPicPr>
          <p:nvPr/>
        </p:nvPicPr>
        <p:blipFill>
          <a:blip r:embed="rId3">
            <a:alphaModFix amt="4000"/>
            <a:extLst>
              <a:ext uri="{28A0092B-C50C-407E-A947-70E740481C1C}">
                <a14:useLocalDpi xmlns:a14="http://schemas.microsoft.com/office/drawing/2010/main" val="0"/>
              </a:ext>
            </a:extLst>
          </a:blip>
          <a:stretch>
            <a:fillRect/>
          </a:stretch>
        </p:blipFill>
        <p:spPr>
          <a:xfrm>
            <a:off x="3819824" y="2294503"/>
            <a:ext cx="4397247" cy="4397247"/>
          </a:xfrm>
          <a:prstGeom prst="rect">
            <a:avLst/>
          </a:prstGeom>
        </p:spPr>
      </p:pic>
      <p:sp>
        <p:nvSpPr>
          <p:cNvPr id="4" name="object 4">
            <a:extLst>
              <a:ext uri="{FF2B5EF4-FFF2-40B4-BE49-F238E27FC236}">
                <a16:creationId xmlns:a16="http://schemas.microsoft.com/office/drawing/2014/main" id="{91A975A3-AADB-498B-808A-0A1225AF8830}"/>
              </a:ext>
            </a:extLst>
          </p:cNvPr>
          <p:cNvSpPr/>
          <p:nvPr/>
        </p:nvSpPr>
        <p:spPr>
          <a:xfrm>
            <a:off x="963655" y="1043354"/>
            <a:ext cx="843915" cy="80645"/>
          </a:xfrm>
          <a:custGeom>
            <a:avLst/>
            <a:gdLst/>
            <a:ahLst/>
            <a:cxnLst/>
            <a:rect l="l" t="t" r="r" b="b"/>
            <a:pathLst>
              <a:path w="843914" h="80644">
                <a:moveTo>
                  <a:pt x="0" y="0"/>
                </a:moveTo>
                <a:lnTo>
                  <a:pt x="843787" y="0"/>
                </a:lnTo>
                <a:lnTo>
                  <a:pt x="843787" y="80263"/>
                </a:lnTo>
                <a:lnTo>
                  <a:pt x="0" y="80263"/>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1D335855-53B4-4C55-A1DC-E70A381E6841}"/>
              </a:ext>
            </a:extLst>
          </p:cNvPr>
          <p:cNvSpPr>
            <a:spLocks noGrp="1"/>
          </p:cNvSpPr>
          <p:nvPr>
            <p:ph type="title"/>
          </p:nvPr>
        </p:nvSpPr>
        <p:spPr>
          <a:xfrm>
            <a:off x="839787" y="457200"/>
            <a:ext cx="8376211" cy="1600200"/>
          </a:xfrm>
        </p:spPr>
        <p:txBody>
          <a:bodyPr/>
          <a:lstStyle/>
          <a:p>
            <a:r>
              <a:rPr lang="en-US" dirty="0">
                <a:solidFill>
                  <a:schemeClr val="bg1"/>
                </a:solidFill>
              </a:rPr>
              <a:t>We're changing how we engage with partners</a:t>
            </a:r>
            <a:endParaRPr lang="en-US" spc="0" dirty="0">
              <a:solidFill>
                <a:schemeClr val="bg1"/>
              </a:solidFill>
            </a:endParaRPr>
          </a:p>
        </p:txBody>
      </p:sp>
      <p:sp>
        <p:nvSpPr>
          <p:cNvPr id="9" name="Rectangle 8">
            <a:extLst>
              <a:ext uri="{FF2B5EF4-FFF2-40B4-BE49-F238E27FC236}">
                <a16:creationId xmlns:a16="http://schemas.microsoft.com/office/drawing/2014/main" id="{7686921C-9FCA-90E4-AA8E-B955CE86FC2D}"/>
              </a:ext>
            </a:extLst>
          </p:cNvPr>
          <p:cNvSpPr/>
          <p:nvPr/>
        </p:nvSpPr>
        <p:spPr>
          <a:xfrm>
            <a:off x="8358057" y="4800600"/>
            <a:ext cx="1967162" cy="430887"/>
          </a:xfrm>
          <a:prstGeom prst="rect">
            <a:avLst/>
          </a:prstGeom>
          <a:noFill/>
        </p:spPr>
        <p:txBody>
          <a:bodyPr wrap="square" lIns="91440" tIns="45720" rIns="91440" bIns="45720" anchor="t">
            <a:spAutoFit/>
          </a:bodyPr>
          <a:lstStyle/>
          <a:p>
            <a:pPr algn="ctr" fontAlgn="base"/>
            <a:endParaRPr lang="en-US" sz="2200" b="1">
              <a:latin typeface="Arial"/>
              <a:cs typeface="Arial"/>
            </a:endParaRPr>
          </a:p>
        </p:txBody>
      </p:sp>
      <p:pic>
        <p:nvPicPr>
          <p:cNvPr id="11" name="Picture 10">
            <a:extLst>
              <a:ext uri="{FF2B5EF4-FFF2-40B4-BE49-F238E27FC236}">
                <a16:creationId xmlns:a16="http://schemas.microsoft.com/office/drawing/2014/main" id="{68C60B7F-6D6D-BF5D-C164-9FB03F5CD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321" y="3171163"/>
            <a:ext cx="1330039" cy="1322027"/>
          </a:xfrm>
          <a:prstGeom prst="rect">
            <a:avLst/>
          </a:prstGeom>
        </p:spPr>
      </p:pic>
      <p:sp>
        <p:nvSpPr>
          <p:cNvPr id="13" name="Rectangle 12">
            <a:extLst>
              <a:ext uri="{FF2B5EF4-FFF2-40B4-BE49-F238E27FC236}">
                <a16:creationId xmlns:a16="http://schemas.microsoft.com/office/drawing/2014/main" id="{39E49D07-260F-1FF9-A054-0AC263C0C0E8}"/>
              </a:ext>
            </a:extLst>
          </p:cNvPr>
          <p:cNvSpPr/>
          <p:nvPr/>
        </p:nvSpPr>
        <p:spPr>
          <a:xfrm>
            <a:off x="1742211" y="4800600"/>
            <a:ext cx="2212195" cy="1107996"/>
          </a:xfrm>
          <a:prstGeom prst="rect">
            <a:avLst/>
          </a:prstGeom>
          <a:noFill/>
        </p:spPr>
        <p:txBody>
          <a:bodyPr wrap="square" lIns="91440" tIns="45720" rIns="91440" bIns="45720" anchor="t">
            <a:spAutoFit/>
          </a:bodyPr>
          <a:lstStyle/>
          <a:p>
            <a:pPr algn="ctr" fontAlgn="base"/>
            <a:r>
              <a:rPr lang="en-US" sz="2200" b="1">
                <a:latin typeface="Arial"/>
                <a:cs typeface="Arial"/>
              </a:rPr>
              <a:t>Consortium </a:t>
            </a:r>
            <a:endParaRPr lang="en-US" sz="2200" b="1">
              <a:solidFill>
                <a:sysClr val="windowText" lastClr="000000"/>
              </a:solidFill>
              <a:latin typeface="Arial"/>
              <a:cs typeface="Arial"/>
            </a:endParaRPr>
          </a:p>
          <a:p>
            <a:pPr algn="ctr" fontAlgn="base"/>
            <a:r>
              <a:rPr lang="en-US" sz="2200" b="1">
                <a:latin typeface="Arial"/>
                <a:cs typeface="Arial"/>
              </a:rPr>
              <a:t>for Data</a:t>
            </a:r>
          </a:p>
          <a:p>
            <a:pPr algn="ctr" fontAlgn="base"/>
            <a:r>
              <a:rPr lang="en-US" sz="2200" b="1">
                <a:latin typeface="Arial"/>
                <a:cs typeface="Arial"/>
              </a:rPr>
              <a:t>Modernization </a:t>
            </a:r>
          </a:p>
        </p:txBody>
      </p:sp>
      <p:pic>
        <p:nvPicPr>
          <p:cNvPr id="15" name="Picture 14">
            <a:extLst>
              <a:ext uri="{FF2B5EF4-FFF2-40B4-BE49-F238E27FC236}">
                <a16:creationId xmlns:a16="http://schemas.microsoft.com/office/drawing/2014/main" id="{E5CF9C70-4914-45E4-92A9-D22E31FA1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342" y="3169210"/>
            <a:ext cx="1325935" cy="1325935"/>
          </a:xfrm>
          <a:prstGeom prst="rect">
            <a:avLst/>
          </a:prstGeom>
        </p:spPr>
      </p:pic>
      <p:sp>
        <p:nvSpPr>
          <p:cNvPr id="17" name="Rectangle 16">
            <a:extLst>
              <a:ext uri="{FF2B5EF4-FFF2-40B4-BE49-F238E27FC236}">
                <a16:creationId xmlns:a16="http://schemas.microsoft.com/office/drawing/2014/main" id="{B01BB6A3-1E10-5FA5-1C08-CEE51EB2C05C}"/>
              </a:ext>
            </a:extLst>
          </p:cNvPr>
          <p:cNvSpPr/>
          <p:nvPr/>
        </p:nvSpPr>
        <p:spPr>
          <a:xfrm>
            <a:off x="4907574" y="4800600"/>
            <a:ext cx="2475745" cy="1446550"/>
          </a:xfrm>
          <a:prstGeom prst="rect">
            <a:avLst/>
          </a:prstGeom>
          <a:noFill/>
        </p:spPr>
        <p:txBody>
          <a:bodyPr wrap="square" lIns="91440" tIns="45720" rIns="91440" bIns="45720" anchor="t">
            <a:spAutoFit/>
          </a:bodyPr>
          <a:lstStyle/>
          <a:p>
            <a:pPr algn="ctr"/>
            <a:r>
              <a:rPr lang="en-US" sz="2200" b="1">
                <a:latin typeface="Arial"/>
                <a:cs typeface="Arial"/>
              </a:rPr>
              <a:t>Data and </a:t>
            </a:r>
          </a:p>
          <a:p>
            <a:pPr algn="ctr"/>
            <a:r>
              <a:rPr lang="en-US" sz="2200" b="1">
                <a:latin typeface="Arial"/>
                <a:cs typeface="Arial"/>
              </a:rPr>
              <a:t>Surveillance </a:t>
            </a:r>
          </a:p>
          <a:p>
            <a:pPr algn="ctr"/>
            <a:r>
              <a:rPr lang="en-US" sz="2200" b="1">
                <a:latin typeface="Arial"/>
                <a:cs typeface="Arial"/>
              </a:rPr>
              <a:t>Workgroup</a:t>
            </a:r>
            <a:endParaRPr lang="en-US" sz="2200">
              <a:ea typeface="+mn-lt"/>
              <a:cs typeface="+mn-lt"/>
            </a:endParaRPr>
          </a:p>
          <a:p>
            <a:pPr algn="ctr"/>
            <a:endParaRPr lang="en-US" sz="2200" b="1">
              <a:latin typeface="Arial"/>
              <a:cs typeface="Arial"/>
            </a:endParaRPr>
          </a:p>
        </p:txBody>
      </p:sp>
      <p:sp>
        <p:nvSpPr>
          <p:cNvPr id="20" name="Rectangle 19">
            <a:extLst>
              <a:ext uri="{FF2B5EF4-FFF2-40B4-BE49-F238E27FC236}">
                <a16:creationId xmlns:a16="http://schemas.microsoft.com/office/drawing/2014/main" id="{26DD0166-2F73-EADA-2612-23403B00483C}"/>
              </a:ext>
            </a:extLst>
          </p:cNvPr>
          <p:cNvSpPr/>
          <p:nvPr/>
        </p:nvSpPr>
        <p:spPr>
          <a:xfrm>
            <a:off x="8115994" y="4840704"/>
            <a:ext cx="2649534" cy="769441"/>
          </a:xfrm>
          <a:prstGeom prst="rect">
            <a:avLst/>
          </a:prstGeom>
          <a:noFill/>
        </p:spPr>
        <p:txBody>
          <a:bodyPr wrap="square" lIns="91440" tIns="45720" rIns="91440" bIns="45720" anchor="t">
            <a:spAutoFit/>
          </a:bodyPr>
          <a:lstStyle/>
          <a:p>
            <a:pPr algn="ctr"/>
            <a:r>
              <a:rPr lang="en-US" sz="2200" b="1" dirty="0">
                <a:latin typeface="Arial"/>
                <a:cs typeface="Arial"/>
              </a:rPr>
              <a:t>Industry </a:t>
            </a:r>
            <a:r>
              <a:rPr lang="en-US" sz="2200" b="1">
                <a:latin typeface="Arial"/>
                <a:cs typeface="Arial"/>
              </a:rPr>
              <a:t>Listening</a:t>
            </a:r>
            <a:r>
              <a:rPr lang="en-US" sz="2200" b="1" dirty="0">
                <a:latin typeface="Arial"/>
                <a:cs typeface="Arial"/>
              </a:rPr>
              <a:t> </a:t>
            </a:r>
            <a:r>
              <a:rPr lang="en-US" sz="2200" b="1">
                <a:latin typeface="Arial"/>
                <a:cs typeface="Arial"/>
              </a:rPr>
              <a:t>Sessions</a:t>
            </a:r>
            <a:endParaRPr lang="en-US" dirty="0"/>
          </a:p>
        </p:txBody>
      </p:sp>
      <p:sp>
        <p:nvSpPr>
          <p:cNvPr id="2" name="Oval 1">
            <a:extLst>
              <a:ext uri="{FF2B5EF4-FFF2-40B4-BE49-F238E27FC236}">
                <a16:creationId xmlns:a16="http://schemas.microsoft.com/office/drawing/2014/main" id="{0BB19757-748D-409A-9099-D8BD22219DF9}"/>
              </a:ext>
            </a:extLst>
          </p:cNvPr>
          <p:cNvSpPr/>
          <p:nvPr/>
        </p:nvSpPr>
        <p:spPr>
          <a:xfrm>
            <a:off x="8676619" y="3168502"/>
            <a:ext cx="1330039" cy="13030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ospital outline">
            <a:extLst>
              <a:ext uri="{FF2B5EF4-FFF2-40B4-BE49-F238E27FC236}">
                <a16:creationId xmlns:a16="http://schemas.microsoft.com/office/drawing/2014/main" id="{75CBFF5F-4437-4121-98F9-FD11AC520A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0528" y="3258931"/>
            <a:ext cx="1122219" cy="1122219"/>
          </a:xfrm>
          <a:prstGeom prst="rect">
            <a:avLst/>
          </a:prstGeom>
        </p:spPr>
      </p:pic>
    </p:spTree>
    <p:extLst>
      <p:ext uri="{BB962C8B-B14F-4D97-AF65-F5344CB8AC3E}">
        <p14:creationId xmlns:p14="http://schemas.microsoft.com/office/powerpoint/2010/main" val="282299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60903C-2A58-4044-8427-60AFBE8F9E58}"/>
              </a:ext>
            </a:extLst>
          </p:cNvPr>
          <p:cNvSpPr/>
          <p:nvPr/>
        </p:nvSpPr>
        <p:spPr>
          <a:xfrm>
            <a:off x="-6318" y="0"/>
            <a:ext cx="12198318" cy="866776"/>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6B5D13-320F-4FEC-8FDC-36E50659B822}"/>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C10BD3-2200-421C-83D5-EB652B16AFAF}"/>
              </a:ext>
            </a:extLst>
          </p:cNvPr>
          <p:cNvSpPr>
            <a:spLocks noGrp="1"/>
          </p:cNvSpPr>
          <p:nvPr>
            <p:ph type="title"/>
          </p:nvPr>
        </p:nvSpPr>
        <p:spPr>
          <a:xfrm>
            <a:off x="247172" y="177749"/>
            <a:ext cx="10906760" cy="501650"/>
          </a:xfrm>
        </p:spPr>
        <p:txBody>
          <a:bodyPr>
            <a:normAutofit/>
          </a:bodyPr>
          <a:lstStyle/>
          <a:p>
            <a:r>
              <a:rPr lang="en-US" sz="2800">
                <a:latin typeface="Arial"/>
                <a:cs typeface="Arial"/>
              </a:rPr>
              <a:t>We are in a different place than we were before the pandemic</a:t>
            </a:r>
            <a:endParaRPr lang="en-US" spc="0"/>
          </a:p>
        </p:txBody>
      </p:sp>
      <p:graphicFrame>
        <p:nvGraphicFramePr>
          <p:cNvPr id="17" name="Table 18">
            <a:extLst>
              <a:ext uri="{FF2B5EF4-FFF2-40B4-BE49-F238E27FC236}">
                <a16:creationId xmlns:a16="http://schemas.microsoft.com/office/drawing/2014/main" id="{826B5B75-0461-4CCD-9206-A6B9930E3B5F}"/>
              </a:ext>
            </a:extLst>
          </p:cNvPr>
          <p:cNvGraphicFramePr>
            <a:graphicFrameLocks noGrp="1"/>
          </p:cNvGraphicFramePr>
          <p:nvPr>
            <p:extLst>
              <p:ext uri="{D42A27DB-BD31-4B8C-83A1-F6EECF244321}">
                <p14:modId xmlns:p14="http://schemas.microsoft.com/office/powerpoint/2010/main" val="638318721"/>
              </p:ext>
            </p:extLst>
          </p:nvPr>
        </p:nvGraphicFramePr>
        <p:xfrm>
          <a:off x="2905607" y="1431062"/>
          <a:ext cx="8812042" cy="4671040"/>
        </p:xfrm>
        <a:graphic>
          <a:graphicData uri="http://schemas.openxmlformats.org/drawingml/2006/table">
            <a:tbl>
              <a:tblPr firstRow="1" bandRow="1">
                <a:tableStyleId>{5940675A-B579-460E-94D1-54222C63F5DA}</a:tableStyleId>
              </a:tblPr>
              <a:tblGrid>
                <a:gridCol w="4850145">
                  <a:extLst>
                    <a:ext uri="{9D8B030D-6E8A-4147-A177-3AD203B41FA5}">
                      <a16:colId xmlns:a16="http://schemas.microsoft.com/office/drawing/2014/main" val="3858070975"/>
                    </a:ext>
                  </a:extLst>
                </a:gridCol>
                <a:gridCol w="3961897">
                  <a:extLst>
                    <a:ext uri="{9D8B030D-6E8A-4147-A177-3AD203B41FA5}">
                      <a16:colId xmlns:a16="http://schemas.microsoft.com/office/drawing/2014/main" val="3776004087"/>
                    </a:ext>
                  </a:extLst>
                </a:gridCol>
              </a:tblGrid>
              <a:tr h="583880">
                <a:tc>
                  <a:txBody>
                    <a:bodyPr/>
                    <a:lstStyle/>
                    <a:p>
                      <a:r>
                        <a:rPr lang="en-US" sz="3200" b="1">
                          <a:solidFill>
                            <a:srgbClr val="C00000"/>
                          </a:solidFill>
                        </a:rPr>
                        <a:t>Monitoring Disease Burden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a:solidFill>
                            <a:srgbClr val="C00000"/>
                          </a:solidFill>
                        </a:rPr>
                        <a:t>DATA COLLECTED</a:t>
                      </a:r>
                      <a:endParaRPr lang="en-US" b="1">
                        <a:solidFill>
                          <a:srgbClr val="C00000"/>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213765"/>
                  </a:ext>
                </a:extLst>
              </a:tr>
              <a:tr h="583880">
                <a:tc>
                  <a:txBody>
                    <a:bodyPr/>
                    <a:lstStyle/>
                    <a:p>
                      <a:r>
                        <a:rPr lang="en-US" sz="2000" b="1">
                          <a:latin typeface="Arial" panose="020B0604020202020204" pitchFamily="34" charset="0"/>
                          <a:cs typeface="Arial" panose="020B0604020202020204" pitchFamily="34" charset="0"/>
                        </a:rPr>
                        <a:t>Electronic Lab Reports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t>813M</a:t>
                      </a:r>
                      <a:r>
                        <a:rPr lang="en-US"/>
                        <a:t> </a:t>
                      </a:r>
                      <a:r>
                        <a:rPr lang="en-US" sz="1400"/>
                        <a:t>COVID-19 Tests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666636"/>
                  </a:ext>
                </a:extLst>
              </a:tr>
              <a:tr h="583880">
                <a:tc>
                  <a:txBody>
                    <a:bodyPr/>
                    <a:lstStyle/>
                    <a:p>
                      <a:r>
                        <a:rPr lang="en-US" sz="2000" b="1">
                          <a:latin typeface="Arial" panose="020B0604020202020204" pitchFamily="34" charset="0"/>
                          <a:cs typeface="Arial" panose="020B0604020202020204" pitchFamily="34" charset="0"/>
                        </a:rPr>
                        <a:t>Case-Based Disease Surveillance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t>79M </a:t>
                      </a:r>
                      <a:r>
                        <a:rPr lang="en-US" sz="1400"/>
                        <a:t>Case Reports</a:t>
                      </a:r>
                      <a:endParaRPr lang="en-US"/>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0244871"/>
                  </a:ext>
                </a:extLst>
              </a:tr>
              <a:tr h="583880">
                <a:tc>
                  <a:txBody>
                    <a:bodyPr/>
                    <a:lstStyle/>
                    <a:p>
                      <a:r>
                        <a:rPr lang="en-US" sz="2000" b="1">
                          <a:latin typeface="Arial" panose="020B0604020202020204" pitchFamily="34" charset="0"/>
                          <a:cs typeface="Arial" panose="020B0604020202020204" pitchFamily="34" charset="0"/>
                        </a:rPr>
                        <a:t>Emergency Department Visits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t>7.4M</a:t>
                      </a:r>
                      <a:r>
                        <a:rPr lang="en-US"/>
                        <a:t> </a:t>
                      </a:r>
                      <a:r>
                        <a:rPr lang="en-US" sz="1400"/>
                        <a:t>COVID-19 ED Encounters</a:t>
                      </a:r>
                      <a:endParaRPr lang="en-US"/>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896973"/>
                  </a:ext>
                </a:extLst>
              </a:tr>
              <a:tr h="583880">
                <a:tc>
                  <a:txBody>
                    <a:bodyPr/>
                    <a:lstStyle/>
                    <a:p>
                      <a:r>
                        <a:rPr lang="en-US" sz="2000" b="1">
                          <a:latin typeface="Arial" panose="020B0604020202020204" pitchFamily="34" charset="0"/>
                          <a:cs typeface="Arial" panose="020B0604020202020204" pitchFamily="34" charset="0"/>
                        </a:rPr>
                        <a:t>Immunization Records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t>551M</a:t>
                      </a:r>
                      <a:r>
                        <a:rPr lang="en-US"/>
                        <a:t> </a:t>
                      </a:r>
                      <a:r>
                        <a:rPr lang="en-US" sz="1400"/>
                        <a:t>vaccinations administered</a:t>
                      </a:r>
                      <a:endParaRPr lang="en-US"/>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4644387"/>
                  </a:ext>
                </a:extLst>
              </a:tr>
              <a:tr h="583880">
                <a:tc>
                  <a:txBody>
                    <a:bodyPr/>
                    <a:lstStyle/>
                    <a:p>
                      <a:r>
                        <a:rPr lang="en-US" sz="2000" b="1">
                          <a:latin typeface="Arial" panose="020B0604020202020204" pitchFamily="34" charset="0"/>
                          <a:cs typeface="Arial" panose="020B0604020202020204" pitchFamily="34" charset="0"/>
                        </a:rPr>
                        <a:t>Virus Genomics Data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t>2.1M</a:t>
                      </a:r>
                      <a:r>
                        <a:rPr lang="en-US"/>
                        <a:t> </a:t>
                      </a:r>
                      <a:r>
                        <a:rPr lang="en-US" sz="1400"/>
                        <a:t>published sequences</a:t>
                      </a:r>
                      <a:endParaRPr lang="en-US"/>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7372036"/>
                  </a:ext>
                </a:extLst>
              </a:tr>
              <a:tr h="583880">
                <a:tc>
                  <a:txBody>
                    <a:bodyPr/>
                    <a:lstStyle/>
                    <a:p>
                      <a:r>
                        <a:rPr lang="en-US" sz="2000" b="1">
                          <a:latin typeface="Arial" panose="020B0604020202020204" pitchFamily="34" charset="0"/>
                          <a:cs typeface="Arial" panose="020B0604020202020204" pitchFamily="34" charset="0"/>
                        </a:rPr>
                        <a:t>Healthcare Data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t>140TB</a:t>
                      </a:r>
                      <a:r>
                        <a:rPr lang="en-US"/>
                        <a:t> </a:t>
                      </a:r>
                      <a:r>
                        <a:rPr lang="en-US" sz="1400"/>
                        <a:t>of clinical and administrative data</a:t>
                      </a:r>
                      <a:endParaRPr lang="en-US"/>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669964"/>
                  </a:ext>
                </a:extLst>
              </a:tr>
              <a:tr h="583880">
                <a:tc>
                  <a:txBody>
                    <a:bodyPr/>
                    <a:lstStyle/>
                    <a:p>
                      <a:r>
                        <a:rPr lang="en-US" sz="2000" b="1">
                          <a:latin typeface="Arial" panose="020B0604020202020204" pitchFamily="34" charset="0"/>
                          <a:cs typeface="Arial" panose="020B0604020202020204" pitchFamily="34" charset="0"/>
                        </a:rPr>
                        <a:t>Hospitalization Data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a:t>4.6M </a:t>
                      </a:r>
                      <a:r>
                        <a:rPr lang="en-US" sz="1400"/>
                        <a:t>total admissions</a:t>
                      </a:r>
                      <a:endParaRPr lang="en-US"/>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6033996"/>
                  </a:ext>
                </a:extLst>
              </a:tr>
            </a:tbl>
          </a:graphicData>
        </a:graphic>
      </p:graphicFrame>
      <p:pic>
        <p:nvPicPr>
          <p:cNvPr id="20" name="Picture 2" descr="Coronavirus (COVID-19) Resources - Coronavirus (COVID-19) Resources">
            <a:extLst>
              <a:ext uri="{FF2B5EF4-FFF2-40B4-BE49-F238E27FC236}">
                <a16:creationId xmlns:a16="http://schemas.microsoft.com/office/drawing/2014/main" id="{6B809BF7-89B1-4200-ABD8-ED459C473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251180"/>
            <a:ext cx="2598733" cy="5197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ED3E91-9BCE-4290-90D8-3012BEB853FF}"/>
              </a:ext>
            </a:extLst>
          </p:cNvPr>
          <p:cNvSpPr txBox="1"/>
          <p:nvPr/>
        </p:nvSpPr>
        <p:spPr>
          <a:xfrm>
            <a:off x="6650724" y="6462551"/>
            <a:ext cx="52215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Calibri" panose="020F0502020204030204"/>
              </a:rPr>
              <a:t>CDC COVID Data Tracker          covid.cdc.gov/covid-data-tracker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87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32">
            <a:extLst>
              <a:ext uri="{FF2B5EF4-FFF2-40B4-BE49-F238E27FC236}">
                <a16:creationId xmlns:a16="http://schemas.microsoft.com/office/drawing/2014/main" id="{ABF9BB0F-DE2C-4554-BA1E-108F3BA9C127}"/>
              </a:ext>
            </a:extLst>
          </p:cNvPr>
          <p:cNvSpPr/>
          <p:nvPr/>
        </p:nvSpPr>
        <p:spPr>
          <a:xfrm>
            <a:off x="-11545" y="0"/>
            <a:ext cx="12203545"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nchor="t"/>
          <a:lstStyle/>
          <a:p>
            <a:pPr>
              <a:defRPr/>
            </a:pPr>
            <a:endParaRPr lang="en-US" sz="18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915C96A5-2222-467F-BEDB-E3625B73ED42}"/>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5" name="Picture 24" descr="A picture containing text&#10;&#10;Description automatically generated">
            <a:extLst>
              <a:ext uri="{FF2B5EF4-FFF2-40B4-BE49-F238E27FC236}">
                <a16:creationId xmlns:a16="http://schemas.microsoft.com/office/drawing/2014/main" id="{8EA6B209-3067-48A1-A399-A9DE3CEE3F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652"/>
          <a:stretch/>
        </p:blipFill>
        <p:spPr>
          <a:xfrm>
            <a:off x="7207535" y="780049"/>
            <a:ext cx="4984465" cy="6124250"/>
          </a:xfrm>
          <a:prstGeom prst="rect">
            <a:avLst/>
          </a:prstGeom>
        </p:spPr>
      </p:pic>
      <p:sp>
        <p:nvSpPr>
          <p:cNvPr id="26" name="object 40">
            <a:extLst>
              <a:ext uri="{FF2B5EF4-FFF2-40B4-BE49-F238E27FC236}">
                <a16:creationId xmlns:a16="http://schemas.microsoft.com/office/drawing/2014/main" id="{83EB6220-F13F-46C4-A9EC-F1BD8E9E9A55}"/>
              </a:ext>
            </a:extLst>
          </p:cNvPr>
          <p:cNvSpPr txBox="1">
            <a:spLocks/>
          </p:cNvSpPr>
          <p:nvPr/>
        </p:nvSpPr>
        <p:spPr>
          <a:xfrm>
            <a:off x="320739" y="196414"/>
            <a:ext cx="7346315"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200" b="1" kern="1200">
                <a:solidFill>
                  <a:schemeClr val="tx1"/>
                </a:solidFill>
                <a:latin typeface="Arial" panose="020B0604020202020204" pitchFamily="34" charset="0"/>
                <a:ea typeface="+mj-ea"/>
                <a:cs typeface="Arial" panose="020B0604020202020204" pitchFamily="34" charset="0"/>
              </a:defRPr>
            </a:lvl1pPr>
          </a:lstStyle>
          <a:p>
            <a:pPr>
              <a:defRPr/>
            </a:pPr>
            <a:r>
              <a:rPr kumimoji="0" lang="en-US" sz="2800" b="0" i="0" u="none" strike="noStrike" kern="1200" cap="none" spc="0" normalizeH="0" baseline="0" noProof="0">
                <a:ln>
                  <a:noFill/>
                </a:ln>
                <a:solidFill>
                  <a:schemeClr val="bg1"/>
                </a:solidFill>
                <a:effectLst/>
                <a:uLnTx/>
                <a:uFillTx/>
                <a:latin typeface="Calibri"/>
                <a:cs typeface="Calibri"/>
              </a:rPr>
              <a:t>What will be </a:t>
            </a:r>
            <a:r>
              <a:rPr kumimoji="0" lang="en-US" sz="2800" b="0" i="0" u="none" strike="noStrike" kern="1200" cap="none" spc="0" normalizeH="0" baseline="0" noProof="0">
                <a:ln>
                  <a:noFill/>
                </a:ln>
                <a:solidFill>
                  <a:schemeClr val="bg1"/>
                </a:solidFill>
                <a:effectLst/>
                <a:uLnTx/>
                <a:uFillTx/>
                <a:latin typeface="Arial"/>
                <a:cs typeface="Calibri"/>
              </a:rPr>
              <a:t>different</a:t>
            </a:r>
            <a:r>
              <a:rPr lang="en-US" sz="2800" b="0">
                <a:solidFill>
                  <a:schemeClr val="bg1"/>
                </a:solidFill>
                <a:latin typeface="Arial"/>
                <a:cs typeface="Calibri"/>
              </a:rPr>
              <a:t> overall</a:t>
            </a:r>
            <a:r>
              <a:rPr kumimoji="0" lang="en-US" sz="2800" b="0" i="0" u="none" strike="noStrike" kern="1200" cap="none" spc="0" normalizeH="0" baseline="0" noProof="0">
                <a:ln>
                  <a:noFill/>
                </a:ln>
                <a:solidFill>
                  <a:schemeClr val="bg1"/>
                </a:solidFill>
                <a:effectLst/>
                <a:uLnTx/>
                <a:uFillTx/>
                <a:latin typeface="Calibri"/>
                <a:cs typeface="Calibri"/>
              </a:rPr>
              <a:t> because of DMI?</a:t>
            </a:r>
          </a:p>
        </p:txBody>
      </p:sp>
      <p:sp>
        <p:nvSpPr>
          <p:cNvPr id="2" name="TextBox 1">
            <a:extLst>
              <a:ext uri="{FF2B5EF4-FFF2-40B4-BE49-F238E27FC236}">
                <a16:creationId xmlns:a16="http://schemas.microsoft.com/office/drawing/2014/main" id="{1D7021E0-95CE-4DF4-927D-A6AC5FA27B25}"/>
              </a:ext>
            </a:extLst>
          </p:cNvPr>
          <p:cNvSpPr txBox="1"/>
          <p:nvPr/>
        </p:nvSpPr>
        <p:spPr>
          <a:xfrm>
            <a:off x="320739" y="1210684"/>
            <a:ext cx="7970964" cy="5016758"/>
          </a:xfrm>
          <a:prstGeom prst="rect">
            <a:avLst/>
          </a:prstGeom>
          <a:noFill/>
        </p:spPr>
        <p:txBody>
          <a:bodyPr wrap="square" lIns="91440" tIns="45720" rIns="91440" bIns="45720" rtlCol="0" anchor="t">
            <a:spAutoFit/>
          </a:bodyPr>
          <a:lstStyle/>
          <a:p>
            <a:pPr>
              <a:defRPr/>
            </a:pPr>
            <a:r>
              <a:rPr lang="en-US" sz="3200" b="1" dirty="0">
                <a:latin typeface="Calibri"/>
                <a:ea typeface="+mn-lt"/>
                <a:cs typeface="Calibri"/>
              </a:rPr>
              <a:t>Success means </a:t>
            </a:r>
            <a:r>
              <a:rPr kumimoji="0" lang="en-US" sz="3200" b="1" i="0" u="none" strike="noStrike" kern="1200" cap="none" spc="0" normalizeH="0" baseline="0" noProof="0" dirty="0">
                <a:ln>
                  <a:noFill/>
                </a:ln>
                <a:effectLst/>
                <a:uLnTx/>
                <a:uFillTx/>
                <a:latin typeface="Calibri"/>
                <a:ea typeface="+mn-lt"/>
                <a:cs typeface="Calibri"/>
              </a:rPr>
              <a:t>we will:</a:t>
            </a:r>
            <a:endParaRPr kumimoji="0" lang="en-US" sz="1800" b="0" i="0" u="none" strike="noStrike" kern="1200" cap="none" spc="0" normalizeH="0" baseline="0" noProof="0" dirty="0">
              <a:ln>
                <a:noFill/>
              </a:ln>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effectLst/>
                <a:uLnTx/>
                <a:uFillTx/>
                <a:latin typeface="Calibri"/>
                <a:cs typeface="Calibri"/>
              </a:rPr>
              <a:t>Decrease burden </a:t>
            </a:r>
            <a:r>
              <a:rPr kumimoji="0" lang="en-US" sz="2400" i="0" u="none" strike="noStrike" kern="1200" cap="none" spc="0" normalizeH="0" baseline="0" noProof="0" dirty="0">
                <a:ln>
                  <a:noFill/>
                </a:ln>
                <a:effectLst/>
                <a:uLnTx/>
                <a:uFillTx/>
                <a:latin typeface="Calibri"/>
                <a:cs typeface="Calibri"/>
              </a:rPr>
              <a:t>on doctors and hospitals by replacing faxes and phone calls with automated reporting directly from electronic health records</a:t>
            </a:r>
            <a:endParaRPr lang="en-US" sz="2400" i="0" u="none" strike="noStrike" kern="1200" cap="none" spc="0" normalizeH="0" baseline="0" noProof="0" dirty="0">
              <a:ln>
                <a:noFill/>
              </a:ln>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u="sng" dirty="0">
                <a:latin typeface="Calibri"/>
                <a:cs typeface="Calibri"/>
              </a:rPr>
              <a:t>F</a:t>
            </a:r>
            <a:r>
              <a:rPr kumimoji="0" lang="en-US" sz="2400" b="1" i="0" u="sng" strike="noStrike" kern="1200" cap="none" spc="0" normalizeH="0" baseline="0" noProof="0" dirty="0">
                <a:ln>
                  <a:noFill/>
                </a:ln>
                <a:effectLst/>
                <a:uLnTx/>
                <a:uFillTx/>
                <a:latin typeface="Calibri"/>
                <a:cs typeface="Calibri"/>
              </a:rPr>
              <a:t>ree up public health staff </a:t>
            </a:r>
            <a:r>
              <a:rPr kumimoji="0" lang="en-US" sz="2400" i="0" u="none" strike="noStrike" kern="1200" cap="none" spc="0" normalizeH="0" baseline="0" noProof="0" dirty="0">
                <a:ln>
                  <a:noFill/>
                </a:ln>
                <a:effectLst/>
                <a:uLnTx/>
                <a:uFillTx/>
                <a:latin typeface="Calibri"/>
                <a:cs typeface="Calibri"/>
              </a:rPr>
              <a:t>by providing them the infrastructure, tools</a:t>
            </a:r>
            <a:r>
              <a:rPr lang="en-US" sz="2400" dirty="0">
                <a:latin typeface="Calibri"/>
                <a:cs typeface="Calibri"/>
              </a:rPr>
              <a:t>,</a:t>
            </a:r>
            <a:r>
              <a:rPr kumimoji="0" lang="en-US" sz="2400" i="0" u="none" strike="noStrike" kern="1200" cap="none" spc="0" normalizeH="0" baseline="0" noProof="0" dirty="0">
                <a:ln>
                  <a:noFill/>
                </a:ln>
                <a:effectLst/>
                <a:uLnTx/>
                <a:uFillTx/>
                <a:latin typeface="Calibri"/>
                <a:cs typeface="Calibri"/>
              </a:rPr>
              <a:t> and training to use data for more targeted interventions for their communities</a:t>
            </a:r>
            <a:endParaRPr lang="en-US" sz="2400" i="0" u="none" strike="noStrike" kern="1200" cap="none" spc="0" normalizeH="0" baseline="0" noProof="0" dirty="0">
              <a:ln>
                <a:noFill/>
              </a:ln>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u="sng" dirty="0">
                <a:latin typeface="Calibri"/>
                <a:cs typeface="Calibri"/>
              </a:rPr>
              <a:t>H</a:t>
            </a:r>
            <a:r>
              <a:rPr kumimoji="0" lang="en-US" sz="2400" b="1" i="0" u="sng" strike="noStrike" kern="1200" cap="none" spc="0" normalizeH="0" baseline="0" noProof="0" dirty="0">
                <a:ln>
                  <a:noFill/>
                </a:ln>
                <a:effectLst/>
                <a:uLnTx/>
                <a:uFillTx/>
                <a:latin typeface="Calibri"/>
                <a:cs typeface="Calibri"/>
              </a:rPr>
              <a:t>ave awareness of emerging threats </a:t>
            </a:r>
            <a:r>
              <a:rPr kumimoji="0" lang="en-US" sz="2400" i="0" u="none" strike="noStrike" kern="1200" cap="none" spc="0" normalizeH="0" baseline="0" noProof="0" dirty="0">
                <a:ln>
                  <a:noFill/>
                </a:ln>
                <a:effectLst/>
                <a:uLnTx/>
                <a:uFillTx/>
                <a:latin typeface="Calibri"/>
                <a:cs typeface="Calibri"/>
              </a:rPr>
              <a:t>across the U.S. to inform forecasting and to direct resources to prevent or mitigate public health impacts</a:t>
            </a:r>
            <a:endParaRPr kumimoji="0" lang="en-US" sz="2400" b="1" i="0" u="none" strike="noStrike" kern="1200" cap="none" spc="0" normalizeH="0" baseline="0" noProof="0" dirty="0">
              <a:ln>
                <a:noFill/>
              </a:ln>
              <a:effectLst/>
              <a:uLnTx/>
              <a:uFillTx/>
              <a:latin typeface="Calibri"/>
              <a:cs typeface="Calibri"/>
            </a:endParaRPr>
          </a:p>
        </p:txBody>
      </p:sp>
    </p:spTree>
    <p:extLst>
      <p:ext uri="{BB962C8B-B14F-4D97-AF65-F5344CB8AC3E}">
        <p14:creationId xmlns:p14="http://schemas.microsoft.com/office/powerpoint/2010/main" val="214742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02692" y="6515100"/>
            <a:ext cx="254507" cy="19049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89785" y="481582"/>
            <a:ext cx="4096515" cy="2542173"/>
          </a:xfrm>
          <a:custGeom>
            <a:avLst/>
            <a:gdLst/>
            <a:ahLst/>
            <a:cxnLst/>
            <a:rect l="l" t="t" r="r" b="b"/>
            <a:pathLst>
              <a:path w="4582795" h="4581525">
                <a:moveTo>
                  <a:pt x="0" y="0"/>
                </a:moveTo>
                <a:lnTo>
                  <a:pt x="4582668" y="0"/>
                </a:lnTo>
                <a:lnTo>
                  <a:pt x="4582668" y="4581144"/>
                </a:lnTo>
                <a:lnTo>
                  <a:pt x="0" y="4581144"/>
                </a:lnTo>
                <a:lnTo>
                  <a:pt x="0" y="0"/>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220073" y="5837268"/>
            <a:ext cx="1423186" cy="78485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CDC Logo</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nvSpPr>
        <p:spPr>
          <a:xfrm>
            <a:off x="944880" y="747490"/>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descr="Slide showing discussion"/>
          <p:cNvSpPr txBox="1">
            <a:spLocks noGrp="1"/>
          </p:cNvSpPr>
          <p:nvPr>
            <p:ph type="title"/>
          </p:nvPr>
        </p:nvSpPr>
        <p:spPr>
          <a:xfrm>
            <a:off x="944880" y="1620462"/>
            <a:ext cx="6433865" cy="1577355"/>
          </a:xfrm>
          <a:prstGeom prst="rect">
            <a:avLst/>
          </a:prstGeom>
        </p:spPr>
        <p:txBody>
          <a:bodyPr vert="horz" wrap="square" lIns="0" tIns="0" rIns="0" bIns="0" rtlCol="0">
            <a:spAutoFit/>
          </a:bodyPr>
          <a:lstStyle/>
          <a:p>
            <a:pPr marL="12700">
              <a:lnSpc>
                <a:spcPts val="4145"/>
              </a:lnSpc>
            </a:pPr>
            <a:r>
              <a:rPr lang="en-US" b="1" dirty="0">
                <a:solidFill>
                  <a:schemeClr val="bg1"/>
                </a:solidFill>
                <a:latin typeface="Arial"/>
                <a:cs typeface="Arial"/>
              </a:rPr>
              <a:t>Discussion</a:t>
            </a:r>
            <a:br>
              <a:rPr lang="en-US" b="1" dirty="0">
                <a:solidFill>
                  <a:schemeClr val="bg1"/>
                </a:solidFill>
                <a:latin typeface="Arial"/>
                <a:cs typeface="Arial"/>
              </a:rPr>
            </a:br>
            <a:br>
              <a:rPr lang="en-US" b="1" dirty="0">
                <a:solidFill>
                  <a:schemeClr val="bg1"/>
                </a:solidFill>
                <a:latin typeface="Arial"/>
                <a:cs typeface="Arial"/>
              </a:rPr>
            </a:b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7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56E82508-23B4-45F0-A5B0-819CFEC484D0}"/>
              </a:ext>
            </a:extLst>
          </p:cNvPr>
          <p:cNvSpPr/>
          <p:nvPr/>
        </p:nvSpPr>
        <p:spPr>
          <a:xfrm>
            <a:off x="963655" y="1043354"/>
            <a:ext cx="843915" cy="80645"/>
          </a:xfrm>
          <a:custGeom>
            <a:avLst/>
            <a:gdLst/>
            <a:ahLst/>
            <a:cxnLst/>
            <a:rect l="l" t="t" r="r" b="b"/>
            <a:pathLst>
              <a:path w="843914" h="80644">
                <a:moveTo>
                  <a:pt x="0" y="0"/>
                </a:moveTo>
                <a:lnTo>
                  <a:pt x="843787" y="0"/>
                </a:lnTo>
                <a:lnTo>
                  <a:pt x="843787" y="80263"/>
                </a:lnTo>
                <a:lnTo>
                  <a:pt x="0" y="80263"/>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2804F4CA-0630-4F95-9934-7056C7CF73E4}"/>
              </a:ext>
            </a:extLst>
          </p:cNvPr>
          <p:cNvSpPr>
            <a:spLocks noGrp="1"/>
          </p:cNvSpPr>
          <p:nvPr>
            <p:ph type="title"/>
          </p:nvPr>
        </p:nvSpPr>
        <p:spPr/>
        <p:txBody>
          <a:bodyPr/>
          <a:lstStyle/>
          <a:p>
            <a:r>
              <a:rPr lang="en-US">
                <a:solidFill>
                  <a:schemeClr val="bg1"/>
                </a:solidFill>
                <a:latin typeface="Arial"/>
                <a:cs typeface="Arial"/>
              </a:rPr>
              <a:t>Our Ultimate Goal</a:t>
            </a:r>
            <a:endParaRPr lang="en-US">
              <a:solidFill>
                <a:schemeClr val="bg1"/>
              </a:solidFill>
            </a:endParaRPr>
          </a:p>
        </p:txBody>
      </p:sp>
      <p:sp>
        <p:nvSpPr>
          <p:cNvPr id="7" name="Text Placeholder 6" descr="About DMI CDC">
            <a:extLst>
              <a:ext uri="{FF2B5EF4-FFF2-40B4-BE49-F238E27FC236}">
                <a16:creationId xmlns:a16="http://schemas.microsoft.com/office/drawing/2014/main" id="{A755EE38-AF6A-4550-B849-6F48C45B14C5}"/>
              </a:ext>
            </a:extLst>
          </p:cNvPr>
          <p:cNvSpPr>
            <a:spLocks noGrp="1"/>
          </p:cNvSpPr>
          <p:nvPr>
            <p:ph type="body" sz="half" idx="2"/>
          </p:nvPr>
        </p:nvSpPr>
        <p:spPr>
          <a:xfrm>
            <a:off x="963655" y="2272307"/>
            <a:ext cx="8263920" cy="3823693"/>
          </a:xfrm>
        </p:spPr>
        <p:txBody>
          <a:bodyPr vert="horz" lIns="91440" tIns="45720" rIns="91440" bIns="45720" rtlCol="0" anchor="t">
            <a:normAutofit fontScale="70000" lnSpcReduction="20000"/>
          </a:bodyPr>
          <a:lstStyle/>
          <a:p>
            <a:pPr>
              <a:lnSpc>
                <a:spcPct val="160000"/>
              </a:lnSpc>
            </a:pPr>
            <a:r>
              <a:rPr lang="en-US" dirty="0">
                <a:solidFill>
                  <a:schemeClr val="bg1"/>
                </a:solidFill>
                <a:latin typeface="Arial"/>
                <a:cs typeface="Arial"/>
              </a:rPr>
              <a:t>To move from siloed and brittle public health data systems to connected, resilient, adaptable, and sustainable </a:t>
            </a:r>
            <a:r>
              <a:rPr lang="en-US" b="1" dirty="0">
                <a:solidFill>
                  <a:schemeClr val="bg1"/>
                </a:solidFill>
                <a:latin typeface="Arial"/>
                <a:cs typeface="Arial"/>
              </a:rPr>
              <a:t>‘response-ready’</a:t>
            </a:r>
            <a:r>
              <a:rPr lang="en-US" dirty="0">
                <a:solidFill>
                  <a:schemeClr val="bg1"/>
                </a:solidFill>
                <a:latin typeface="Arial"/>
                <a:cs typeface="Arial"/>
              </a:rPr>
              <a:t> systems that can help us solve problems before they happen and reduce the harm caused by the problems that do happen.</a:t>
            </a:r>
          </a:p>
          <a:p>
            <a:pPr>
              <a:lnSpc>
                <a:spcPct val="160000"/>
              </a:lnSpc>
            </a:pPr>
            <a:endParaRPr lang="en-US" dirty="0">
              <a:solidFill>
                <a:schemeClr val="bg1"/>
              </a:solidFill>
              <a:latin typeface="Arial"/>
              <a:cs typeface="Arial"/>
            </a:endParaRPr>
          </a:p>
          <a:p>
            <a:pPr>
              <a:lnSpc>
                <a:spcPct val="160000"/>
              </a:lnSpc>
            </a:pPr>
            <a:r>
              <a:rPr lang="en-US" sz="3400" i="1" dirty="0">
                <a:solidFill>
                  <a:schemeClr val="bg1"/>
                </a:solidFill>
                <a:latin typeface="Arial"/>
                <a:cs typeface="Arial"/>
              </a:rPr>
              <a:t>Better, Faster, Actionable Intelligence for Decision-Making at All Levels of Public Health</a:t>
            </a:r>
          </a:p>
        </p:txBody>
      </p:sp>
      <p:pic>
        <p:nvPicPr>
          <p:cNvPr id="4" name="Picture 3" descr="Background pattern&#10;&#10;Description automatically generated">
            <a:extLst>
              <a:ext uri="{FF2B5EF4-FFF2-40B4-BE49-F238E27FC236}">
                <a16:creationId xmlns:a16="http://schemas.microsoft.com/office/drawing/2014/main" id="{91774D19-DCF4-4345-A3E6-2624BC1DDED4}"/>
              </a:ext>
            </a:extLst>
          </p:cNvPr>
          <p:cNvPicPr>
            <a:picLocks noChangeAspect="1"/>
          </p:cNvPicPr>
          <p:nvPr/>
        </p:nvPicPr>
        <p:blipFill rotWithShape="1">
          <a:blip r:embed="rId3">
            <a:extLst>
              <a:ext uri="{28A0092B-C50C-407E-A947-70E740481C1C}">
                <a14:useLocalDpi xmlns:a14="http://schemas.microsoft.com/office/drawing/2010/main" val="0"/>
              </a:ext>
            </a:extLst>
          </a:blip>
          <a:srcRect r="35925" b="46751"/>
          <a:stretch/>
        </p:blipFill>
        <p:spPr>
          <a:xfrm>
            <a:off x="8062153" y="3478161"/>
            <a:ext cx="4129847" cy="3270039"/>
          </a:xfrm>
          <a:prstGeom prst="rect">
            <a:avLst/>
          </a:prstGeom>
          <a:noFill/>
          <a:effectLst>
            <a:outerShdw blurRad="50800" dist="50800" dir="5400000" algn="ctr" rotWithShape="0">
              <a:schemeClr val="bg1"/>
            </a:outerShdw>
          </a:effectLst>
        </p:spPr>
      </p:pic>
    </p:spTree>
    <p:extLst>
      <p:ext uri="{BB962C8B-B14F-4D97-AF65-F5344CB8AC3E}">
        <p14:creationId xmlns:p14="http://schemas.microsoft.com/office/powerpoint/2010/main" val="3923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8AE056AC-F426-4732-877B-235EC7BC58B8}"/>
              </a:ext>
            </a:extLst>
          </p:cNvPr>
          <p:cNvSpPr/>
          <p:nvPr/>
        </p:nvSpPr>
        <p:spPr>
          <a:xfrm>
            <a:off x="883667" y="2913070"/>
            <a:ext cx="5462583" cy="1596587"/>
          </a:xfrm>
          <a:prstGeom prst="roundRect">
            <a:avLst>
              <a:gd name="adj" fmla="val 12062"/>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Rounded Corners 8">
            <a:extLst>
              <a:ext uri="{FF2B5EF4-FFF2-40B4-BE49-F238E27FC236}">
                <a16:creationId xmlns:a16="http://schemas.microsoft.com/office/drawing/2014/main" id="{922B8081-972B-4EF1-82A3-293D33838417}"/>
              </a:ext>
            </a:extLst>
          </p:cNvPr>
          <p:cNvSpPr/>
          <p:nvPr/>
        </p:nvSpPr>
        <p:spPr>
          <a:xfrm>
            <a:off x="890595" y="1084270"/>
            <a:ext cx="5462583" cy="1596587"/>
          </a:xfrm>
          <a:prstGeom prst="roundRect">
            <a:avLst>
              <a:gd name="adj" fmla="val 12062"/>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object 32">
            <a:extLst>
              <a:ext uri="{FF2B5EF4-FFF2-40B4-BE49-F238E27FC236}">
                <a16:creationId xmlns:a16="http://schemas.microsoft.com/office/drawing/2014/main" id="{ABF9BB0F-DE2C-4554-BA1E-108F3BA9C127}"/>
              </a:ext>
            </a:extLst>
          </p:cNvPr>
          <p:cNvSpPr/>
          <p:nvPr/>
        </p:nvSpPr>
        <p:spPr>
          <a:xfrm>
            <a:off x="-962" y="0"/>
            <a:ext cx="8173260" cy="715434"/>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Rounded Corners 10">
            <a:extLst>
              <a:ext uri="{FF2B5EF4-FFF2-40B4-BE49-F238E27FC236}">
                <a16:creationId xmlns:a16="http://schemas.microsoft.com/office/drawing/2014/main" id="{4D31835D-EC4B-453E-9A3A-C01121306ABD}"/>
              </a:ext>
            </a:extLst>
          </p:cNvPr>
          <p:cNvSpPr/>
          <p:nvPr/>
        </p:nvSpPr>
        <p:spPr>
          <a:xfrm>
            <a:off x="6677027" y="1526442"/>
            <a:ext cx="5002357" cy="1676573"/>
          </a:xfrm>
          <a:prstGeom prst="roundRect">
            <a:avLst>
              <a:gd name="adj" fmla="val 3388"/>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object 10">
            <a:extLst>
              <a:ext uri="{FF2B5EF4-FFF2-40B4-BE49-F238E27FC236}">
                <a16:creationId xmlns:a16="http://schemas.microsoft.com/office/drawing/2014/main" id="{1B278C2B-879F-4462-9E81-D690E811BE70}"/>
              </a:ext>
            </a:extLst>
          </p:cNvPr>
          <p:cNvSpPr txBox="1"/>
          <p:nvPr/>
        </p:nvSpPr>
        <p:spPr>
          <a:xfrm>
            <a:off x="7005930" y="4002303"/>
            <a:ext cx="4152927" cy="246221"/>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Outdated technologies: </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endParaRPr>
          </a:p>
        </p:txBody>
      </p:sp>
      <p:sp>
        <p:nvSpPr>
          <p:cNvPr id="13" name="object 13">
            <a:extLst>
              <a:ext uri="{FF2B5EF4-FFF2-40B4-BE49-F238E27FC236}">
                <a16:creationId xmlns:a16="http://schemas.microsoft.com/office/drawing/2014/main" id="{F900D9C0-23E9-4AB9-A731-841F9B4C17CA}"/>
              </a:ext>
            </a:extLst>
          </p:cNvPr>
          <p:cNvSpPr txBox="1"/>
          <p:nvPr/>
        </p:nvSpPr>
        <p:spPr>
          <a:xfrm>
            <a:off x="1111961" y="1177253"/>
            <a:ext cx="1288383" cy="307777"/>
          </a:xfrm>
          <a:prstGeom prst="rect">
            <a:avLst/>
          </a:prstGeom>
        </p:spPr>
        <p:txBody>
          <a:bodyPr vert="horz" wrap="square" lIns="0" tIns="0" rIns="0" bIns="0" rtlCol="0" anchor="t">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object 35">
            <a:extLst>
              <a:ext uri="{FF2B5EF4-FFF2-40B4-BE49-F238E27FC236}">
                <a16:creationId xmlns:a16="http://schemas.microsoft.com/office/drawing/2014/main" id="{F8967A07-887F-4526-A08B-0AFE019A7E10}"/>
              </a:ext>
            </a:extLst>
          </p:cNvPr>
          <p:cNvSpPr txBox="1"/>
          <p:nvPr/>
        </p:nvSpPr>
        <p:spPr>
          <a:xfrm>
            <a:off x="7024971" y="4283052"/>
            <a:ext cx="4509373" cy="529632"/>
          </a:xfrm>
          <a:prstGeom prst="rect">
            <a:avLst/>
          </a:prstGeom>
          <a:noFill/>
        </p:spPr>
        <p:txBody>
          <a:bodyPr vert="horz" wrap="square" lIns="0" tIns="36830" rIns="0" bIns="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Older systems at health departments are not flexible, do not use cloud, and are not scalable</a:t>
            </a:r>
          </a:p>
        </p:txBody>
      </p:sp>
      <p:sp>
        <p:nvSpPr>
          <p:cNvPr id="15" name="object 35">
            <a:extLst>
              <a:ext uri="{FF2B5EF4-FFF2-40B4-BE49-F238E27FC236}">
                <a16:creationId xmlns:a16="http://schemas.microsoft.com/office/drawing/2014/main" id="{87F958A3-5FE2-4CAB-BE4F-B44382B9DBB7}"/>
              </a:ext>
            </a:extLst>
          </p:cNvPr>
          <p:cNvSpPr txBox="1"/>
          <p:nvPr/>
        </p:nvSpPr>
        <p:spPr>
          <a:xfrm>
            <a:off x="1421762" y="1362121"/>
            <a:ext cx="4598042" cy="1022075"/>
          </a:xfrm>
          <a:prstGeom prst="rect">
            <a:avLst/>
          </a:prstGeom>
          <a:noFill/>
        </p:spPr>
        <p:txBody>
          <a:bodyPr vert="horz" wrap="square" lIns="0" tIns="3683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Siloed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Disconnected and/or proprietary</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disease systems driven by disease-specific budget lines keep us from seeing the complete picture </a:t>
            </a:r>
          </a:p>
        </p:txBody>
      </p:sp>
      <p:sp>
        <p:nvSpPr>
          <p:cNvPr id="16" name="Rectangle 15">
            <a:extLst>
              <a:ext uri="{FF2B5EF4-FFF2-40B4-BE49-F238E27FC236}">
                <a16:creationId xmlns:a16="http://schemas.microsoft.com/office/drawing/2014/main" id="{915C96A5-2222-467F-BEDB-E3625B73ED42}"/>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object 40">
            <a:extLst>
              <a:ext uri="{FF2B5EF4-FFF2-40B4-BE49-F238E27FC236}">
                <a16:creationId xmlns:a16="http://schemas.microsoft.com/office/drawing/2014/main" id="{CC6287D6-4AC8-4414-B126-66D67AF0A6BD}"/>
              </a:ext>
            </a:extLst>
          </p:cNvPr>
          <p:cNvSpPr txBox="1">
            <a:spLocks/>
          </p:cNvSpPr>
          <p:nvPr/>
        </p:nvSpPr>
        <p:spPr>
          <a:xfrm>
            <a:off x="183155" y="185831"/>
            <a:ext cx="9632315"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What </a:t>
            </a:r>
            <a:r>
              <a:rPr lang="en-US" sz="2800" b="0">
                <a:solidFill>
                  <a:prstClr val="white"/>
                </a:solidFill>
                <a:latin typeface="Calibri" panose="020F0502020204030204" pitchFamily="34" charset="0"/>
                <a:cs typeface="Calibri" panose="020F0502020204030204" pitchFamily="34" charset="0"/>
              </a:rPr>
              <a:t>are</a:t>
            </a:r>
            <a:r>
              <a:rPr kumimoji="0" lang="en-US" sz="2800" b="0"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 the problems we are trying to solve?</a:t>
            </a:r>
          </a:p>
        </p:txBody>
      </p:sp>
      <p:sp>
        <p:nvSpPr>
          <p:cNvPr id="18" name="object 22">
            <a:extLst>
              <a:ext uri="{FF2B5EF4-FFF2-40B4-BE49-F238E27FC236}">
                <a16:creationId xmlns:a16="http://schemas.microsoft.com/office/drawing/2014/main" id="{F6A44355-AC64-4306-8023-8FF26C2CC233}"/>
              </a:ext>
            </a:extLst>
          </p:cNvPr>
          <p:cNvSpPr txBox="1"/>
          <p:nvPr/>
        </p:nvSpPr>
        <p:spPr>
          <a:xfrm>
            <a:off x="1421761" y="3338990"/>
            <a:ext cx="4591821" cy="738664"/>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Outdated skills: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The public health workforce needs training to use today's technologies more effectively </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0F6417AF-58D8-4DDD-96F1-5DC39F3F1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78" y="1554064"/>
            <a:ext cx="710005" cy="707231"/>
          </a:xfrm>
          <a:prstGeom prst="rect">
            <a:avLst/>
          </a:prstGeom>
        </p:spPr>
      </p:pic>
      <p:pic>
        <p:nvPicPr>
          <p:cNvPr id="20" name="Picture 19">
            <a:extLst>
              <a:ext uri="{FF2B5EF4-FFF2-40B4-BE49-F238E27FC236}">
                <a16:creationId xmlns:a16="http://schemas.microsoft.com/office/drawing/2014/main" id="{32B33F65-BA0C-4908-BFCD-C34EAF25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736" y="1145542"/>
            <a:ext cx="710005" cy="707231"/>
          </a:xfrm>
          <a:prstGeom prst="rect">
            <a:avLst/>
          </a:prstGeom>
        </p:spPr>
      </p:pic>
      <p:pic>
        <p:nvPicPr>
          <p:cNvPr id="21" name="Picture 20">
            <a:extLst>
              <a:ext uri="{FF2B5EF4-FFF2-40B4-BE49-F238E27FC236}">
                <a16:creationId xmlns:a16="http://schemas.microsoft.com/office/drawing/2014/main" id="{F4FE6AEF-7F57-45A5-9286-F7349BF05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178" y="3357148"/>
            <a:ext cx="731520" cy="732234"/>
          </a:xfrm>
          <a:prstGeom prst="rect">
            <a:avLst/>
          </a:prstGeom>
        </p:spPr>
      </p:pic>
      <p:sp>
        <p:nvSpPr>
          <p:cNvPr id="25" name="Rectangle: Rounded Corners 24">
            <a:extLst>
              <a:ext uri="{FF2B5EF4-FFF2-40B4-BE49-F238E27FC236}">
                <a16:creationId xmlns:a16="http://schemas.microsoft.com/office/drawing/2014/main" id="{6C4E40B6-1D39-4AAD-B75F-12166C33238D}"/>
              </a:ext>
            </a:extLst>
          </p:cNvPr>
          <p:cNvSpPr/>
          <p:nvPr/>
        </p:nvSpPr>
        <p:spPr>
          <a:xfrm>
            <a:off x="890595" y="4762650"/>
            <a:ext cx="5462583" cy="1596587"/>
          </a:xfrm>
          <a:prstGeom prst="roundRect">
            <a:avLst>
              <a:gd name="adj" fmla="val 12062"/>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4" name="object 35">
            <a:extLst>
              <a:ext uri="{FF2B5EF4-FFF2-40B4-BE49-F238E27FC236}">
                <a16:creationId xmlns:a16="http://schemas.microsoft.com/office/drawing/2014/main" id="{EE6826F1-2190-41B0-B6DA-D2A9E8176364}"/>
              </a:ext>
            </a:extLst>
          </p:cNvPr>
          <p:cNvSpPr txBox="1"/>
          <p:nvPr/>
        </p:nvSpPr>
        <p:spPr>
          <a:xfrm>
            <a:off x="1421761" y="5027347"/>
            <a:ext cx="4805860" cy="775853"/>
          </a:xfrm>
          <a:prstGeom prst="rect">
            <a:avLst/>
          </a:prstGeom>
          <a:noFill/>
        </p:spPr>
        <p:txBody>
          <a:bodyPr vert="horz" wrap="square" lIns="0" tIns="3683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lt"/>
                <a:cs typeface="Calibri" panose="020F0502020204030204" pitchFamily="34" charset="0"/>
              </a:rPr>
              <a:t>Heavy burdens for Providers: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lt"/>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lt"/>
                <a:cs typeface="Calibri" panose="020F0502020204030204" pitchFamily="34" charset="0"/>
              </a:rPr>
              <a:t>Providers in healthcare and at health departments are burdened with sending data to many places in many ways</a:t>
            </a:r>
          </a:p>
        </p:txBody>
      </p:sp>
      <p:sp>
        <p:nvSpPr>
          <p:cNvPr id="29" name="Rectangle: Rounded Corners 28">
            <a:extLst>
              <a:ext uri="{FF2B5EF4-FFF2-40B4-BE49-F238E27FC236}">
                <a16:creationId xmlns:a16="http://schemas.microsoft.com/office/drawing/2014/main" id="{3D0692DD-201E-4DF8-8BFD-C36D936E0E12}"/>
              </a:ext>
            </a:extLst>
          </p:cNvPr>
          <p:cNvSpPr/>
          <p:nvPr/>
        </p:nvSpPr>
        <p:spPr>
          <a:xfrm>
            <a:off x="6690039" y="3686060"/>
            <a:ext cx="5002357" cy="2087197"/>
          </a:xfrm>
          <a:prstGeom prst="roundRect">
            <a:avLst>
              <a:gd name="adj" fmla="val 3388"/>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0" name="object 10">
            <a:extLst>
              <a:ext uri="{FF2B5EF4-FFF2-40B4-BE49-F238E27FC236}">
                <a16:creationId xmlns:a16="http://schemas.microsoft.com/office/drawing/2014/main" id="{BD6507D8-32D1-40D5-AFF8-58B7BB8E88F6}"/>
              </a:ext>
            </a:extLst>
          </p:cNvPr>
          <p:cNvSpPr txBox="1"/>
          <p:nvPr/>
        </p:nvSpPr>
        <p:spPr>
          <a:xfrm>
            <a:off x="7018942" y="4093333"/>
            <a:ext cx="4455806" cy="492443"/>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Public health is not a part of the healthcare data ecosystem</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endParaRPr>
          </a:p>
        </p:txBody>
      </p:sp>
      <p:sp>
        <p:nvSpPr>
          <p:cNvPr id="31" name="object 35">
            <a:extLst>
              <a:ext uri="{FF2B5EF4-FFF2-40B4-BE49-F238E27FC236}">
                <a16:creationId xmlns:a16="http://schemas.microsoft.com/office/drawing/2014/main" id="{19759ED8-A79E-4B37-83C2-EC8AA354D44F}"/>
              </a:ext>
            </a:extLst>
          </p:cNvPr>
          <p:cNvSpPr txBox="1"/>
          <p:nvPr/>
        </p:nvSpPr>
        <p:spPr>
          <a:xfrm>
            <a:off x="7037983" y="4668658"/>
            <a:ext cx="4509373" cy="1022075"/>
          </a:xfrm>
          <a:prstGeom prst="rect">
            <a:avLst/>
          </a:prstGeom>
          <a:noFill/>
        </p:spPr>
        <p:txBody>
          <a:bodyPr vert="horz" wrap="square" lIns="0" tIns="36830" rIns="0" bIns="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Public health got left behind as federal incentives and regulations helped healthcare systems to be able to easily share data automatically in the Electronic Health Record.</a:t>
            </a:r>
          </a:p>
        </p:txBody>
      </p:sp>
      <p:sp>
        <p:nvSpPr>
          <p:cNvPr id="33" name="object 10">
            <a:extLst>
              <a:ext uri="{FF2B5EF4-FFF2-40B4-BE49-F238E27FC236}">
                <a16:creationId xmlns:a16="http://schemas.microsoft.com/office/drawing/2014/main" id="{972924F2-94FA-4FA4-BD05-BD841FC6EA53}"/>
              </a:ext>
            </a:extLst>
          </p:cNvPr>
          <p:cNvSpPr txBox="1"/>
          <p:nvPr/>
        </p:nvSpPr>
        <p:spPr>
          <a:xfrm>
            <a:off x="7026371" y="1993232"/>
            <a:ext cx="4152927" cy="246221"/>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Older technologies: </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endParaRPr>
          </a:p>
        </p:txBody>
      </p:sp>
      <p:sp>
        <p:nvSpPr>
          <p:cNvPr id="34" name="object 35">
            <a:extLst>
              <a:ext uri="{FF2B5EF4-FFF2-40B4-BE49-F238E27FC236}">
                <a16:creationId xmlns:a16="http://schemas.microsoft.com/office/drawing/2014/main" id="{73E3AEDA-CE40-4859-939D-7CF5A665253C}"/>
              </a:ext>
            </a:extLst>
          </p:cNvPr>
          <p:cNvSpPr txBox="1"/>
          <p:nvPr/>
        </p:nvSpPr>
        <p:spPr>
          <a:xfrm>
            <a:off x="7045412" y="2273981"/>
            <a:ext cx="4509373" cy="529632"/>
          </a:xfrm>
          <a:prstGeom prst="rect">
            <a:avLst/>
          </a:prstGeom>
          <a:noFill/>
        </p:spPr>
        <p:txBody>
          <a:bodyPr vert="horz" wrap="square" lIns="0" tIns="36830" rIns="0" bIns="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Segoe UI"/>
                <a:cs typeface="Calibri" panose="020F0502020204030204" pitchFamily="34" charset="0"/>
              </a:rPr>
              <a:t>Most systems at health departments are not flexible, do not use cloud, and are not scalable</a:t>
            </a:r>
          </a:p>
        </p:txBody>
      </p:sp>
      <p:grpSp>
        <p:nvGrpSpPr>
          <p:cNvPr id="27" name="Group 26">
            <a:extLst>
              <a:ext uri="{FF2B5EF4-FFF2-40B4-BE49-F238E27FC236}">
                <a16:creationId xmlns:a16="http://schemas.microsoft.com/office/drawing/2014/main" id="{B24AE9EE-44DC-40B4-A936-794BC25EBF15}"/>
              </a:ext>
            </a:extLst>
          </p:cNvPr>
          <p:cNvGrpSpPr/>
          <p:nvPr/>
        </p:nvGrpSpPr>
        <p:grpSpPr>
          <a:xfrm>
            <a:off x="8836887" y="3348240"/>
            <a:ext cx="708660" cy="710565"/>
            <a:chOff x="384916" y="4600308"/>
            <a:chExt cx="708660" cy="710565"/>
          </a:xfrm>
        </p:grpSpPr>
        <p:sp>
          <p:nvSpPr>
            <p:cNvPr id="28" name="object 30">
              <a:extLst>
                <a:ext uri="{FF2B5EF4-FFF2-40B4-BE49-F238E27FC236}">
                  <a16:creationId xmlns:a16="http://schemas.microsoft.com/office/drawing/2014/main" id="{7945AA14-7713-4754-9881-F297DB5F733C}"/>
                </a:ext>
              </a:extLst>
            </p:cNvPr>
            <p:cNvSpPr/>
            <p:nvPr/>
          </p:nvSpPr>
          <p:spPr>
            <a:xfrm>
              <a:off x="384916" y="4600308"/>
              <a:ext cx="708660" cy="710565"/>
            </a:xfrm>
            <a:custGeom>
              <a:avLst/>
              <a:gdLst/>
              <a:ahLst/>
              <a:cxnLst/>
              <a:rect l="l" t="t" r="r" b="b"/>
              <a:pathLst>
                <a:path w="708659" h="710564">
                  <a:moveTo>
                    <a:pt x="354330" y="0"/>
                  </a:moveTo>
                  <a:lnTo>
                    <a:pt x="306248" y="3241"/>
                  </a:lnTo>
                  <a:lnTo>
                    <a:pt x="260133" y="12684"/>
                  </a:lnTo>
                  <a:lnTo>
                    <a:pt x="216407" y="27904"/>
                  </a:lnTo>
                  <a:lnTo>
                    <a:pt x="175491" y="48480"/>
                  </a:lnTo>
                  <a:lnTo>
                    <a:pt x="137808" y="73987"/>
                  </a:lnTo>
                  <a:lnTo>
                    <a:pt x="103779" y="104003"/>
                  </a:lnTo>
                  <a:lnTo>
                    <a:pt x="73828" y="138105"/>
                  </a:lnTo>
                  <a:lnTo>
                    <a:pt x="48375" y="175869"/>
                  </a:lnTo>
                  <a:lnTo>
                    <a:pt x="27844" y="216873"/>
                  </a:lnTo>
                  <a:lnTo>
                    <a:pt x="12656" y="260693"/>
                  </a:lnTo>
                  <a:lnTo>
                    <a:pt x="3234" y="306907"/>
                  </a:lnTo>
                  <a:lnTo>
                    <a:pt x="0" y="355092"/>
                  </a:lnTo>
                  <a:lnTo>
                    <a:pt x="3234" y="403276"/>
                  </a:lnTo>
                  <a:lnTo>
                    <a:pt x="12656" y="449490"/>
                  </a:lnTo>
                  <a:lnTo>
                    <a:pt x="27844" y="493310"/>
                  </a:lnTo>
                  <a:lnTo>
                    <a:pt x="48375" y="534314"/>
                  </a:lnTo>
                  <a:lnTo>
                    <a:pt x="73828" y="572078"/>
                  </a:lnTo>
                  <a:lnTo>
                    <a:pt x="103779" y="606180"/>
                  </a:lnTo>
                  <a:lnTo>
                    <a:pt x="137808" y="636196"/>
                  </a:lnTo>
                  <a:lnTo>
                    <a:pt x="175491" y="661703"/>
                  </a:lnTo>
                  <a:lnTo>
                    <a:pt x="216407" y="682279"/>
                  </a:lnTo>
                  <a:lnTo>
                    <a:pt x="260133" y="697499"/>
                  </a:lnTo>
                  <a:lnTo>
                    <a:pt x="306248" y="706942"/>
                  </a:lnTo>
                  <a:lnTo>
                    <a:pt x="354330" y="710184"/>
                  </a:lnTo>
                  <a:lnTo>
                    <a:pt x="402411" y="706942"/>
                  </a:lnTo>
                  <a:lnTo>
                    <a:pt x="448526" y="697499"/>
                  </a:lnTo>
                  <a:lnTo>
                    <a:pt x="492252" y="682279"/>
                  </a:lnTo>
                  <a:lnTo>
                    <a:pt x="533168" y="661703"/>
                  </a:lnTo>
                  <a:lnTo>
                    <a:pt x="570851" y="636196"/>
                  </a:lnTo>
                  <a:lnTo>
                    <a:pt x="604880" y="606180"/>
                  </a:lnTo>
                  <a:lnTo>
                    <a:pt x="634831" y="572078"/>
                  </a:lnTo>
                  <a:lnTo>
                    <a:pt x="660284" y="534314"/>
                  </a:lnTo>
                  <a:lnTo>
                    <a:pt x="680815" y="493310"/>
                  </a:lnTo>
                  <a:lnTo>
                    <a:pt x="696003" y="449490"/>
                  </a:lnTo>
                  <a:lnTo>
                    <a:pt x="705425" y="403276"/>
                  </a:lnTo>
                  <a:lnTo>
                    <a:pt x="708660" y="355092"/>
                  </a:lnTo>
                  <a:lnTo>
                    <a:pt x="705425" y="306907"/>
                  </a:lnTo>
                  <a:lnTo>
                    <a:pt x="696003" y="260693"/>
                  </a:lnTo>
                  <a:lnTo>
                    <a:pt x="680815" y="216873"/>
                  </a:lnTo>
                  <a:lnTo>
                    <a:pt x="660284" y="175869"/>
                  </a:lnTo>
                  <a:lnTo>
                    <a:pt x="634831" y="138105"/>
                  </a:lnTo>
                  <a:lnTo>
                    <a:pt x="604880" y="104003"/>
                  </a:lnTo>
                  <a:lnTo>
                    <a:pt x="570851" y="73987"/>
                  </a:lnTo>
                  <a:lnTo>
                    <a:pt x="533168" y="48480"/>
                  </a:lnTo>
                  <a:lnTo>
                    <a:pt x="492252" y="27904"/>
                  </a:lnTo>
                  <a:lnTo>
                    <a:pt x="448526" y="12684"/>
                  </a:lnTo>
                  <a:lnTo>
                    <a:pt x="402411" y="3241"/>
                  </a:lnTo>
                  <a:lnTo>
                    <a:pt x="354330" y="0"/>
                  </a:lnTo>
                  <a:close/>
                </a:path>
              </a:pathLst>
            </a:custGeom>
            <a:solidFill>
              <a:schemeClr val="tx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5" name="object 45">
              <a:extLst>
                <a:ext uri="{FF2B5EF4-FFF2-40B4-BE49-F238E27FC236}">
                  <a16:creationId xmlns:a16="http://schemas.microsoft.com/office/drawing/2014/main" id="{A9CDFE50-4F0F-4F12-B61C-70B36E6FE5F8}"/>
                </a:ext>
              </a:extLst>
            </p:cNvPr>
            <p:cNvSpPr/>
            <p:nvPr/>
          </p:nvSpPr>
          <p:spPr>
            <a:xfrm>
              <a:off x="506640" y="4771905"/>
              <a:ext cx="447040" cy="405130"/>
            </a:xfrm>
            <a:custGeom>
              <a:avLst/>
              <a:gdLst/>
              <a:ahLst/>
              <a:cxnLst/>
              <a:rect l="l" t="t" r="r" b="b"/>
              <a:pathLst>
                <a:path w="447039" h="405129">
                  <a:moveTo>
                    <a:pt x="334817" y="47066"/>
                  </a:moveTo>
                  <a:lnTo>
                    <a:pt x="289555" y="47066"/>
                  </a:lnTo>
                  <a:lnTo>
                    <a:pt x="294006" y="35038"/>
                  </a:lnTo>
                  <a:lnTo>
                    <a:pt x="300858" y="24055"/>
                  </a:lnTo>
                  <a:lnTo>
                    <a:pt x="309768" y="14642"/>
                  </a:lnTo>
                  <a:lnTo>
                    <a:pt x="320392" y="7321"/>
                  </a:lnTo>
                  <a:lnTo>
                    <a:pt x="345007" y="0"/>
                  </a:lnTo>
                  <a:lnTo>
                    <a:pt x="369915" y="1568"/>
                  </a:lnTo>
                  <a:lnTo>
                    <a:pt x="392275" y="13073"/>
                  </a:lnTo>
                  <a:lnTo>
                    <a:pt x="402365" y="24578"/>
                  </a:lnTo>
                  <a:lnTo>
                    <a:pt x="352275" y="24578"/>
                  </a:lnTo>
                  <a:lnTo>
                    <a:pt x="345007" y="26147"/>
                  </a:lnTo>
                  <a:lnTo>
                    <a:pt x="339208" y="30331"/>
                  </a:lnTo>
                  <a:lnTo>
                    <a:pt x="335370" y="36083"/>
                  </a:lnTo>
                  <a:lnTo>
                    <a:pt x="333982" y="42882"/>
                  </a:lnTo>
                  <a:lnTo>
                    <a:pt x="334817" y="47066"/>
                  </a:lnTo>
                  <a:close/>
                </a:path>
                <a:path w="447039" h="405129">
                  <a:moveTo>
                    <a:pt x="133173" y="127078"/>
                  </a:moveTo>
                  <a:lnTo>
                    <a:pt x="104010" y="127078"/>
                  </a:lnTo>
                  <a:lnTo>
                    <a:pt x="162548" y="69553"/>
                  </a:lnTo>
                  <a:lnTo>
                    <a:pt x="158889" y="62754"/>
                  </a:lnTo>
                  <a:lnTo>
                    <a:pt x="156799" y="55433"/>
                  </a:lnTo>
                  <a:lnTo>
                    <a:pt x="156799" y="48111"/>
                  </a:lnTo>
                  <a:lnTo>
                    <a:pt x="159494" y="33469"/>
                  </a:lnTo>
                  <a:lnTo>
                    <a:pt x="166991" y="20918"/>
                  </a:lnTo>
                  <a:lnTo>
                    <a:pt x="178408" y="11505"/>
                  </a:lnTo>
                  <a:lnTo>
                    <a:pt x="192862" y="6275"/>
                  </a:lnTo>
                  <a:lnTo>
                    <a:pt x="209563" y="7321"/>
                  </a:lnTo>
                  <a:lnTo>
                    <a:pt x="224157" y="14119"/>
                  </a:lnTo>
                  <a:lnTo>
                    <a:pt x="230833" y="21441"/>
                  </a:lnTo>
                  <a:lnTo>
                    <a:pt x="191817" y="21441"/>
                  </a:lnTo>
                  <a:lnTo>
                    <a:pt x="186590" y="27193"/>
                  </a:lnTo>
                  <a:lnTo>
                    <a:pt x="186590" y="40267"/>
                  </a:lnTo>
                  <a:lnTo>
                    <a:pt x="191817" y="45497"/>
                  </a:lnTo>
                  <a:lnTo>
                    <a:pt x="274973" y="45497"/>
                  </a:lnTo>
                  <a:lnTo>
                    <a:pt x="289555" y="47066"/>
                  </a:lnTo>
                  <a:lnTo>
                    <a:pt x="334817" y="47066"/>
                  </a:lnTo>
                  <a:lnTo>
                    <a:pt x="335235" y="49157"/>
                  </a:lnTo>
                  <a:lnTo>
                    <a:pt x="195476" y="49157"/>
                  </a:lnTo>
                  <a:lnTo>
                    <a:pt x="191817" y="49680"/>
                  </a:lnTo>
                  <a:lnTo>
                    <a:pt x="188681" y="50726"/>
                  </a:lnTo>
                  <a:lnTo>
                    <a:pt x="184500" y="51772"/>
                  </a:lnTo>
                  <a:lnTo>
                    <a:pt x="180319" y="53341"/>
                  </a:lnTo>
                  <a:lnTo>
                    <a:pt x="176660" y="55956"/>
                  </a:lnTo>
                  <a:lnTo>
                    <a:pt x="175092" y="57002"/>
                  </a:lnTo>
                  <a:lnTo>
                    <a:pt x="174047" y="58571"/>
                  </a:lnTo>
                  <a:lnTo>
                    <a:pt x="174047" y="60662"/>
                  </a:lnTo>
                  <a:lnTo>
                    <a:pt x="174569" y="60662"/>
                  </a:lnTo>
                  <a:lnTo>
                    <a:pt x="174569" y="70599"/>
                  </a:lnTo>
                  <a:lnTo>
                    <a:pt x="234780" y="70599"/>
                  </a:lnTo>
                  <a:lnTo>
                    <a:pt x="234153" y="71644"/>
                  </a:lnTo>
                  <a:lnTo>
                    <a:pt x="222809" y="84195"/>
                  </a:lnTo>
                  <a:lnTo>
                    <a:pt x="220355" y="85241"/>
                  </a:lnTo>
                  <a:lnTo>
                    <a:pt x="176137" y="85241"/>
                  </a:lnTo>
                  <a:lnTo>
                    <a:pt x="133173" y="127078"/>
                  </a:lnTo>
                  <a:close/>
                </a:path>
                <a:path w="447039" h="405129">
                  <a:moveTo>
                    <a:pt x="274973" y="45497"/>
                  </a:moveTo>
                  <a:lnTo>
                    <a:pt x="205406" y="45497"/>
                  </a:lnTo>
                  <a:lnTo>
                    <a:pt x="210633" y="40267"/>
                  </a:lnTo>
                  <a:lnTo>
                    <a:pt x="210633" y="26670"/>
                  </a:lnTo>
                  <a:lnTo>
                    <a:pt x="205406" y="21441"/>
                  </a:lnTo>
                  <a:lnTo>
                    <a:pt x="230833" y="21441"/>
                  </a:lnTo>
                  <a:lnTo>
                    <a:pt x="235125" y="26147"/>
                  </a:lnTo>
                  <a:lnTo>
                    <a:pt x="240948" y="41836"/>
                  </a:lnTo>
                  <a:lnTo>
                    <a:pt x="274973" y="45497"/>
                  </a:lnTo>
                  <a:close/>
                </a:path>
                <a:path w="447039" h="405129">
                  <a:moveTo>
                    <a:pt x="416665" y="61185"/>
                  </a:moveTo>
                  <a:lnTo>
                    <a:pt x="352275" y="61185"/>
                  </a:lnTo>
                  <a:lnTo>
                    <a:pt x="359323" y="60139"/>
                  </a:lnTo>
                  <a:lnTo>
                    <a:pt x="365145" y="55956"/>
                  </a:lnTo>
                  <a:lnTo>
                    <a:pt x="369106" y="50203"/>
                  </a:lnTo>
                  <a:lnTo>
                    <a:pt x="370568" y="42882"/>
                  </a:lnTo>
                  <a:lnTo>
                    <a:pt x="369106" y="36083"/>
                  </a:lnTo>
                  <a:lnTo>
                    <a:pt x="365145" y="30331"/>
                  </a:lnTo>
                  <a:lnTo>
                    <a:pt x="359323" y="26147"/>
                  </a:lnTo>
                  <a:lnTo>
                    <a:pt x="352275" y="24578"/>
                  </a:lnTo>
                  <a:lnTo>
                    <a:pt x="402365" y="24578"/>
                  </a:lnTo>
                  <a:lnTo>
                    <a:pt x="409245" y="32423"/>
                  </a:lnTo>
                  <a:lnTo>
                    <a:pt x="417012" y="57002"/>
                  </a:lnTo>
                  <a:lnTo>
                    <a:pt x="416665" y="61185"/>
                  </a:lnTo>
                  <a:close/>
                </a:path>
                <a:path w="447039" h="405129">
                  <a:moveTo>
                    <a:pt x="234780" y="70599"/>
                  </a:moveTo>
                  <a:lnTo>
                    <a:pt x="222654" y="70599"/>
                  </a:lnTo>
                  <a:lnTo>
                    <a:pt x="222654" y="59616"/>
                  </a:lnTo>
                  <a:lnTo>
                    <a:pt x="221609" y="57525"/>
                  </a:lnTo>
                  <a:lnTo>
                    <a:pt x="220041" y="56479"/>
                  </a:lnTo>
                  <a:lnTo>
                    <a:pt x="216382" y="53864"/>
                  </a:lnTo>
                  <a:lnTo>
                    <a:pt x="212724" y="51772"/>
                  </a:lnTo>
                  <a:lnTo>
                    <a:pt x="208542" y="50726"/>
                  </a:lnTo>
                  <a:lnTo>
                    <a:pt x="205406" y="49680"/>
                  </a:lnTo>
                  <a:lnTo>
                    <a:pt x="201748" y="49157"/>
                  </a:lnTo>
                  <a:lnTo>
                    <a:pt x="335235" y="49157"/>
                  </a:lnTo>
                  <a:lnTo>
                    <a:pt x="335443" y="50203"/>
                  </a:lnTo>
                  <a:lnTo>
                    <a:pt x="339404" y="55956"/>
                  </a:lnTo>
                  <a:lnTo>
                    <a:pt x="345227" y="60139"/>
                  </a:lnTo>
                  <a:lnTo>
                    <a:pt x="352275" y="61185"/>
                  </a:lnTo>
                  <a:lnTo>
                    <a:pt x="416665" y="61185"/>
                  </a:lnTo>
                  <a:lnTo>
                    <a:pt x="416448" y="63800"/>
                  </a:lnTo>
                  <a:lnTo>
                    <a:pt x="237812" y="63800"/>
                  </a:lnTo>
                  <a:lnTo>
                    <a:pt x="235721" y="69030"/>
                  </a:lnTo>
                  <a:lnTo>
                    <a:pt x="234780" y="70599"/>
                  </a:lnTo>
                  <a:close/>
                </a:path>
                <a:path w="447039" h="405129">
                  <a:moveTo>
                    <a:pt x="293832" y="197154"/>
                  </a:moveTo>
                  <a:lnTo>
                    <a:pt x="269171" y="197154"/>
                  </a:lnTo>
                  <a:lnTo>
                    <a:pt x="312030" y="117142"/>
                  </a:lnTo>
                  <a:lnTo>
                    <a:pt x="301781" y="107728"/>
                  </a:lnTo>
                  <a:lnTo>
                    <a:pt x="293933" y="96223"/>
                  </a:lnTo>
                  <a:lnTo>
                    <a:pt x="288730" y="83149"/>
                  </a:lnTo>
                  <a:lnTo>
                    <a:pt x="286419" y="69030"/>
                  </a:lnTo>
                  <a:lnTo>
                    <a:pt x="237812" y="63800"/>
                  </a:lnTo>
                  <a:lnTo>
                    <a:pt x="416448" y="63800"/>
                  </a:lnTo>
                  <a:lnTo>
                    <a:pt x="416231" y="66415"/>
                  </a:lnTo>
                  <a:lnTo>
                    <a:pt x="346526" y="66415"/>
                  </a:lnTo>
                  <a:lnTo>
                    <a:pt x="341299" y="66938"/>
                  </a:lnTo>
                  <a:lnTo>
                    <a:pt x="336595" y="68507"/>
                  </a:lnTo>
                  <a:lnTo>
                    <a:pt x="330323" y="70076"/>
                  </a:lnTo>
                  <a:lnTo>
                    <a:pt x="324051" y="73213"/>
                  </a:lnTo>
                  <a:lnTo>
                    <a:pt x="318824" y="76874"/>
                  </a:lnTo>
                  <a:lnTo>
                    <a:pt x="316734" y="78443"/>
                  </a:lnTo>
                  <a:lnTo>
                    <a:pt x="315166" y="81581"/>
                  </a:lnTo>
                  <a:lnTo>
                    <a:pt x="315166" y="98838"/>
                  </a:lnTo>
                  <a:lnTo>
                    <a:pt x="406597" y="98838"/>
                  </a:lnTo>
                  <a:lnTo>
                    <a:pt x="403733" y="104591"/>
                  </a:lnTo>
                  <a:lnTo>
                    <a:pt x="384157" y="121325"/>
                  </a:lnTo>
                  <a:lnTo>
                    <a:pt x="386293" y="127078"/>
                  </a:lnTo>
                  <a:lnTo>
                    <a:pt x="331368" y="127078"/>
                  </a:lnTo>
                  <a:lnTo>
                    <a:pt x="293832" y="197154"/>
                  </a:lnTo>
                  <a:close/>
                </a:path>
                <a:path w="447039" h="405129">
                  <a:moveTo>
                    <a:pt x="406597" y="98838"/>
                  </a:moveTo>
                  <a:lnTo>
                    <a:pt x="388339" y="98838"/>
                  </a:lnTo>
                  <a:lnTo>
                    <a:pt x="388339" y="82104"/>
                  </a:lnTo>
                  <a:lnTo>
                    <a:pt x="386771" y="78966"/>
                  </a:lnTo>
                  <a:lnTo>
                    <a:pt x="384680" y="77397"/>
                  </a:lnTo>
                  <a:lnTo>
                    <a:pt x="379453" y="73213"/>
                  </a:lnTo>
                  <a:lnTo>
                    <a:pt x="373181" y="70076"/>
                  </a:lnTo>
                  <a:lnTo>
                    <a:pt x="366909" y="68507"/>
                  </a:lnTo>
                  <a:lnTo>
                    <a:pt x="362206" y="67461"/>
                  </a:lnTo>
                  <a:lnTo>
                    <a:pt x="356979" y="66415"/>
                  </a:lnTo>
                  <a:lnTo>
                    <a:pt x="416231" y="66415"/>
                  </a:lnTo>
                  <a:lnTo>
                    <a:pt x="414929" y="82104"/>
                  </a:lnTo>
                  <a:lnTo>
                    <a:pt x="406597" y="98838"/>
                  </a:lnTo>
                  <a:close/>
                </a:path>
                <a:path w="447039" h="405129">
                  <a:moveTo>
                    <a:pt x="191891" y="90994"/>
                  </a:moveTo>
                  <a:lnTo>
                    <a:pt x="176137" y="85241"/>
                  </a:lnTo>
                  <a:lnTo>
                    <a:pt x="220355" y="85241"/>
                  </a:lnTo>
                  <a:lnTo>
                    <a:pt x="208085" y="90471"/>
                  </a:lnTo>
                  <a:lnTo>
                    <a:pt x="191891" y="90994"/>
                  </a:lnTo>
                  <a:close/>
                </a:path>
                <a:path w="447039" h="405129">
                  <a:moveTo>
                    <a:pt x="95916" y="404767"/>
                  </a:moveTo>
                  <a:lnTo>
                    <a:pt x="79902" y="401629"/>
                  </a:lnTo>
                  <a:lnTo>
                    <a:pt x="66141" y="393262"/>
                  </a:lnTo>
                  <a:lnTo>
                    <a:pt x="56447" y="379142"/>
                  </a:lnTo>
                  <a:lnTo>
                    <a:pt x="52895" y="362931"/>
                  </a:lnTo>
                  <a:lnTo>
                    <a:pt x="55859" y="346719"/>
                  </a:lnTo>
                  <a:lnTo>
                    <a:pt x="64606" y="333122"/>
                  </a:lnTo>
                  <a:lnTo>
                    <a:pt x="78399" y="323186"/>
                  </a:lnTo>
                  <a:lnTo>
                    <a:pt x="65332" y="244743"/>
                  </a:lnTo>
                  <a:lnTo>
                    <a:pt x="39910" y="240036"/>
                  </a:lnTo>
                  <a:lnTo>
                    <a:pt x="19142" y="225916"/>
                  </a:lnTo>
                  <a:lnTo>
                    <a:pt x="5136" y="204998"/>
                  </a:lnTo>
                  <a:lnTo>
                    <a:pt x="0" y="179373"/>
                  </a:lnTo>
                  <a:lnTo>
                    <a:pt x="5136" y="154271"/>
                  </a:lnTo>
                  <a:lnTo>
                    <a:pt x="19142" y="133353"/>
                  </a:lnTo>
                  <a:lnTo>
                    <a:pt x="39910" y="119233"/>
                  </a:lnTo>
                  <a:lnTo>
                    <a:pt x="65332" y="114004"/>
                  </a:lnTo>
                  <a:lnTo>
                    <a:pt x="75786" y="115050"/>
                  </a:lnTo>
                  <a:lnTo>
                    <a:pt x="85847" y="117665"/>
                  </a:lnTo>
                  <a:lnTo>
                    <a:pt x="95320" y="121848"/>
                  </a:lnTo>
                  <a:lnTo>
                    <a:pt x="104010" y="127078"/>
                  </a:lnTo>
                  <a:lnTo>
                    <a:pt x="133173" y="127078"/>
                  </a:lnTo>
                  <a:lnTo>
                    <a:pt x="120284" y="139629"/>
                  </a:lnTo>
                  <a:lnTo>
                    <a:pt x="64287" y="139629"/>
                  </a:lnTo>
                  <a:lnTo>
                    <a:pt x="57313" y="141198"/>
                  </a:lnTo>
                  <a:lnTo>
                    <a:pt x="51613" y="145381"/>
                  </a:lnTo>
                  <a:lnTo>
                    <a:pt x="47676" y="151134"/>
                  </a:lnTo>
                  <a:lnTo>
                    <a:pt x="45994" y="157932"/>
                  </a:lnTo>
                  <a:lnTo>
                    <a:pt x="47456" y="165253"/>
                  </a:lnTo>
                  <a:lnTo>
                    <a:pt x="51417" y="171006"/>
                  </a:lnTo>
                  <a:lnTo>
                    <a:pt x="57239" y="175190"/>
                  </a:lnTo>
                  <a:lnTo>
                    <a:pt x="64287" y="176236"/>
                  </a:lnTo>
                  <a:lnTo>
                    <a:pt x="129334" y="176236"/>
                  </a:lnTo>
                  <a:lnTo>
                    <a:pt x="129579" y="179373"/>
                  </a:lnTo>
                  <a:lnTo>
                    <a:pt x="129620" y="181465"/>
                  </a:lnTo>
                  <a:lnTo>
                    <a:pt x="59061" y="181465"/>
                  </a:lnTo>
                  <a:lnTo>
                    <a:pt x="53834" y="181988"/>
                  </a:lnTo>
                  <a:lnTo>
                    <a:pt x="49130" y="183557"/>
                  </a:lnTo>
                  <a:lnTo>
                    <a:pt x="42858" y="185126"/>
                  </a:lnTo>
                  <a:lnTo>
                    <a:pt x="36586" y="188264"/>
                  </a:lnTo>
                  <a:lnTo>
                    <a:pt x="31359" y="191924"/>
                  </a:lnTo>
                  <a:lnTo>
                    <a:pt x="29269" y="193493"/>
                  </a:lnTo>
                  <a:lnTo>
                    <a:pt x="27701" y="196631"/>
                  </a:lnTo>
                  <a:lnTo>
                    <a:pt x="27701" y="213365"/>
                  </a:lnTo>
                  <a:lnTo>
                    <a:pt x="151528" y="213888"/>
                  </a:lnTo>
                  <a:lnTo>
                    <a:pt x="162548" y="219641"/>
                  </a:lnTo>
                  <a:lnTo>
                    <a:pt x="116031" y="219641"/>
                  </a:lnTo>
                  <a:lnTo>
                    <a:pt x="109587" y="226962"/>
                  </a:lnTo>
                  <a:lnTo>
                    <a:pt x="102115" y="233238"/>
                  </a:lnTo>
                  <a:lnTo>
                    <a:pt x="93760" y="238467"/>
                  </a:lnTo>
                  <a:lnTo>
                    <a:pt x="84671" y="242128"/>
                  </a:lnTo>
                  <a:lnTo>
                    <a:pt x="97738" y="320571"/>
                  </a:lnTo>
                  <a:lnTo>
                    <a:pt x="104753" y="322140"/>
                  </a:lnTo>
                  <a:lnTo>
                    <a:pt x="111523" y="324755"/>
                  </a:lnTo>
                  <a:lnTo>
                    <a:pt x="117803" y="328416"/>
                  </a:lnTo>
                  <a:lnTo>
                    <a:pt x="123348" y="332599"/>
                  </a:lnTo>
                  <a:lnTo>
                    <a:pt x="169411" y="332599"/>
                  </a:lnTo>
                  <a:lnTo>
                    <a:pt x="164411" y="335214"/>
                  </a:lnTo>
                  <a:lnTo>
                    <a:pt x="86762" y="335214"/>
                  </a:lnTo>
                  <a:lnTo>
                    <a:pt x="81535" y="340444"/>
                  </a:lnTo>
                  <a:lnTo>
                    <a:pt x="81535" y="347242"/>
                  </a:lnTo>
                  <a:lnTo>
                    <a:pt x="82058" y="354040"/>
                  </a:lnTo>
                  <a:lnTo>
                    <a:pt x="87284" y="359793"/>
                  </a:lnTo>
                  <a:lnTo>
                    <a:pt x="137341" y="359793"/>
                  </a:lnTo>
                  <a:lnTo>
                    <a:pt x="137584" y="362408"/>
                  </a:lnTo>
                  <a:lnTo>
                    <a:pt x="90943" y="362408"/>
                  </a:lnTo>
                  <a:lnTo>
                    <a:pt x="87284" y="362931"/>
                  </a:lnTo>
                  <a:lnTo>
                    <a:pt x="84148" y="363977"/>
                  </a:lnTo>
                  <a:lnTo>
                    <a:pt x="79967" y="365023"/>
                  </a:lnTo>
                  <a:lnTo>
                    <a:pt x="75786" y="367114"/>
                  </a:lnTo>
                  <a:lnTo>
                    <a:pt x="72127" y="369729"/>
                  </a:lnTo>
                  <a:lnTo>
                    <a:pt x="70559" y="370775"/>
                  </a:lnTo>
                  <a:lnTo>
                    <a:pt x="69514" y="372344"/>
                  </a:lnTo>
                  <a:lnTo>
                    <a:pt x="69514" y="383849"/>
                  </a:lnTo>
                  <a:lnTo>
                    <a:pt x="131465" y="383849"/>
                  </a:lnTo>
                  <a:lnTo>
                    <a:pt x="125316" y="392739"/>
                  </a:lnTo>
                  <a:lnTo>
                    <a:pt x="112372" y="401106"/>
                  </a:lnTo>
                  <a:lnTo>
                    <a:pt x="95916" y="404767"/>
                  </a:lnTo>
                  <a:close/>
                </a:path>
                <a:path w="447039" h="405129">
                  <a:moveTo>
                    <a:pt x="356979" y="130738"/>
                  </a:moveTo>
                  <a:lnTo>
                    <a:pt x="345480" y="130738"/>
                  </a:lnTo>
                  <a:lnTo>
                    <a:pt x="338163" y="129692"/>
                  </a:lnTo>
                  <a:lnTo>
                    <a:pt x="331368" y="127078"/>
                  </a:lnTo>
                  <a:lnTo>
                    <a:pt x="386293" y="127078"/>
                  </a:lnTo>
                  <a:lnTo>
                    <a:pt x="387264" y="129692"/>
                  </a:lnTo>
                  <a:lnTo>
                    <a:pt x="365341" y="129692"/>
                  </a:lnTo>
                  <a:lnTo>
                    <a:pt x="356979" y="130738"/>
                  </a:lnTo>
                  <a:close/>
                </a:path>
                <a:path w="447039" h="405129">
                  <a:moveTo>
                    <a:pt x="357941" y="235330"/>
                  </a:moveTo>
                  <a:lnTo>
                    <a:pt x="313598" y="235330"/>
                  </a:lnTo>
                  <a:lnTo>
                    <a:pt x="361683" y="210228"/>
                  </a:lnTo>
                  <a:lnTo>
                    <a:pt x="360638" y="207090"/>
                  </a:lnTo>
                  <a:lnTo>
                    <a:pt x="360115" y="203952"/>
                  </a:lnTo>
                  <a:lnTo>
                    <a:pt x="360165" y="200292"/>
                  </a:lnTo>
                  <a:lnTo>
                    <a:pt x="361070" y="190878"/>
                  </a:lnTo>
                  <a:lnTo>
                    <a:pt x="364623" y="180942"/>
                  </a:lnTo>
                  <a:lnTo>
                    <a:pt x="370625" y="173098"/>
                  </a:lnTo>
                  <a:lnTo>
                    <a:pt x="378931" y="166299"/>
                  </a:lnTo>
                  <a:lnTo>
                    <a:pt x="365341" y="129692"/>
                  </a:lnTo>
                  <a:lnTo>
                    <a:pt x="387264" y="129692"/>
                  </a:lnTo>
                  <a:lnTo>
                    <a:pt x="397747" y="157932"/>
                  </a:lnTo>
                  <a:lnTo>
                    <a:pt x="402451" y="157932"/>
                  </a:lnTo>
                  <a:lnTo>
                    <a:pt x="437121" y="173621"/>
                  </a:lnTo>
                  <a:lnTo>
                    <a:pt x="395656" y="173621"/>
                  </a:lnTo>
                  <a:lnTo>
                    <a:pt x="390429" y="178850"/>
                  </a:lnTo>
                  <a:lnTo>
                    <a:pt x="390429" y="192447"/>
                  </a:lnTo>
                  <a:lnTo>
                    <a:pt x="395656" y="197677"/>
                  </a:lnTo>
                  <a:lnTo>
                    <a:pt x="445985" y="197677"/>
                  </a:lnTo>
                  <a:lnTo>
                    <a:pt x="446335" y="200292"/>
                  </a:lnTo>
                  <a:lnTo>
                    <a:pt x="399315" y="200292"/>
                  </a:lnTo>
                  <a:lnTo>
                    <a:pt x="395656" y="200814"/>
                  </a:lnTo>
                  <a:lnTo>
                    <a:pt x="392520" y="201860"/>
                  </a:lnTo>
                  <a:lnTo>
                    <a:pt x="388339" y="202906"/>
                  </a:lnTo>
                  <a:lnTo>
                    <a:pt x="384157" y="204998"/>
                  </a:lnTo>
                  <a:lnTo>
                    <a:pt x="380499" y="207613"/>
                  </a:lnTo>
                  <a:lnTo>
                    <a:pt x="378931" y="208659"/>
                  </a:lnTo>
                  <a:lnTo>
                    <a:pt x="377885" y="210228"/>
                  </a:lnTo>
                  <a:lnTo>
                    <a:pt x="377885" y="221733"/>
                  </a:lnTo>
                  <a:lnTo>
                    <a:pt x="440050" y="221733"/>
                  </a:lnTo>
                  <a:lnTo>
                    <a:pt x="435119" y="228008"/>
                  </a:lnTo>
                  <a:lnTo>
                    <a:pt x="372136" y="228008"/>
                  </a:lnTo>
                  <a:lnTo>
                    <a:pt x="357941" y="235330"/>
                  </a:lnTo>
                  <a:close/>
                </a:path>
                <a:path w="447039" h="405129">
                  <a:moveTo>
                    <a:pt x="129334" y="176236"/>
                  </a:moveTo>
                  <a:lnTo>
                    <a:pt x="64287" y="176236"/>
                  </a:lnTo>
                  <a:lnTo>
                    <a:pt x="71335" y="175190"/>
                  </a:lnTo>
                  <a:lnTo>
                    <a:pt x="77158" y="171006"/>
                  </a:lnTo>
                  <a:lnTo>
                    <a:pt x="81119" y="165253"/>
                  </a:lnTo>
                  <a:lnTo>
                    <a:pt x="82580" y="157932"/>
                  </a:lnTo>
                  <a:lnTo>
                    <a:pt x="81119" y="151134"/>
                  </a:lnTo>
                  <a:lnTo>
                    <a:pt x="77158" y="145381"/>
                  </a:lnTo>
                  <a:lnTo>
                    <a:pt x="71335" y="141198"/>
                  </a:lnTo>
                  <a:lnTo>
                    <a:pt x="64287" y="139629"/>
                  </a:lnTo>
                  <a:lnTo>
                    <a:pt x="120284" y="139629"/>
                  </a:lnTo>
                  <a:lnTo>
                    <a:pt x="117599" y="142243"/>
                  </a:lnTo>
                  <a:lnTo>
                    <a:pt x="122785" y="151134"/>
                  </a:lnTo>
                  <a:lnTo>
                    <a:pt x="126549" y="160024"/>
                  </a:lnTo>
                  <a:lnTo>
                    <a:pt x="128844" y="169960"/>
                  </a:lnTo>
                  <a:lnTo>
                    <a:pt x="129334" y="176236"/>
                  </a:lnTo>
                  <a:close/>
                </a:path>
                <a:path w="447039" h="405129">
                  <a:moveTo>
                    <a:pt x="445985" y="197677"/>
                  </a:moveTo>
                  <a:lnTo>
                    <a:pt x="409245" y="197677"/>
                  </a:lnTo>
                  <a:lnTo>
                    <a:pt x="414472" y="192447"/>
                  </a:lnTo>
                  <a:lnTo>
                    <a:pt x="414472" y="178850"/>
                  </a:lnTo>
                  <a:lnTo>
                    <a:pt x="409245" y="173621"/>
                  </a:lnTo>
                  <a:lnTo>
                    <a:pt x="437121" y="173621"/>
                  </a:lnTo>
                  <a:lnTo>
                    <a:pt x="444443" y="186172"/>
                  </a:lnTo>
                  <a:lnTo>
                    <a:pt x="445985" y="197677"/>
                  </a:lnTo>
                  <a:close/>
                </a:path>
                <a:path w="447039" h="405129">
                  <a:moveTo>
                    <a:pt x="151528" y="213888"/>
                  </a:moveTo>
                  <a:lnTo>
                    <a:pt x="100874" y="213888"/>
                  </a:lnTo>
                  <a:lnTo>
                    <a:pt x="100874" y="197154"/>
                  </a:lnTo>
                  <a:lnTo>
                    <a:pt x="99306" y="194016"/>
                  </a:lnTo>
                  <a:lnTo>
                    <a:pt x="97215" y="192447"/>
                  </a:lnTo>
                  <a:lnTo>
                    <a:pt x="91988" y="188264"/>
                  </a:lnTo>
                  <a:lnTo>
                    <a:pt x="85716" y="185126"/>
                  </a:lnTo>
                  <a:lnTo>
                    <a:pt x="79444" y="183557"/>
                  </a:lnTo>
                  <a:lnTo>
                    <a:pt x="74740" y="182511"/>
                  </a:lnTo>
                  <a:lnTo>
                    <a:pt x="69514" y="181465"/>
                  </a:lnTo>
                  <a:lnTo>
                    <a:pt x="129620" y="181465"/>
                  </a:lnTo>
                  <a:lnTo>
                    <a:pt x="129620" y="187218"/>
                  </a:lnTo>
                  <a:lnTo>
                    <a:pt x="128575" y="194016"/>
                  </a:lnTo>
                  <a:lnTo>
                    <a:pt x="126484" y="200814"/>
                  </a:lnTo>
                  <a:lnTo>
                    <a:pt x="151528" y="213888"/>
                  </a:lnTo>
                  <a:close/>
                </a:path>
                <a:path w="447039" h="405129">
                  <a:moveTo>
                    <a:pt x="230035" y="225916"/>
                  </a:moveTo>
                  <a:lnTo>
                    <a:pt x="174569" y="225916"/>
                  </a:lnTo>
                  <a:lnTo>
                    <a:pt x="193614" y="207090"/>
                  </a:lnTo>
                  <a:lnTo>
                    <a:pt x="217166" y="195062"/>
                  </a:lnTo>
                  <a:lnTo>
                    <a:pt x="243071" y="191924"/>
                  </a:lnTo>
                  <a:lnTo>
                    <a:pt x="269171" y="197154"/>
                  </a:lnTo>
                  <a:lnTo>
                    <a:pt x="293832" y="197154"/>
                  </a:lnTo>
                  <a:lnTo>
                    <a:pt x="288510" y="207090"/>
                  </a:lnTo>
                  <a:lnTo>
                    <a:pt x="296031" y="213365"/>
                  </a:lnTo>
                  <a:lnTo>
                    <a:pt x="302818" y="219641"/>
                  </a:lnTo>
                  <a:lnTo>
                    <a:pt x="305180" y="222779"/>
                  </a:lnTo>
                  <a:lnTo>
                    <a:pt x="240425" y="222779"/>
                  </a:lnTo>
                  <a:lnTo>
                    <a:pt x="231621" y="224870"/>
                  </a:lnTo>
                  <a:lnTo>
                    <a:pt x="230035" y="225916"/>
                  </a:lnTo>
                  <a:close/>
                </a:path>
                <a:path w="447039" h="405129">
                  <a:moveTo>
                    <a:pt x="440050" y="221733"/>
                  </a:moveTo>
                  <a:lnTo>
                    <a:pt x="426493" y="221733"/>
                  </a:lnTo>
                  <a:lnTo>
                    <a:pt x="426493" y="210751"/>
                  </a:lnTo>
                  <a:lnTo>
                    <a:pt x="425448" y="208659"/>
                  </a:lnTo>
                  <a:lnTo>
                    <a:pt x="423880" y="207613"/>
                  </a:lnTo>
                  <a:lnTo>
                    <a:pt x="420221" y="204998"/>
                  </a:lnTo>
                  <a:lnTo>
                    <a:pt x="416563" y="202906"/>
                  </a:lnTo>
                  <a:lnTo>
                    <a:pt x="412381" y="201860"/>
                  </a:lnTo>
                  <a:lnTo>
                    <a:pt x="409245" y="200814"/>
                  </a:lnTo>
                  <a:lnTo>
                    <a:pt x="405587" y="200292"/>
                  </a:lnTo>
                  <a:lnTo>
                    <a:pt x="446335" y="200292"/>
                  </a:lnTo>
                  <a:lnTo>
                    <a:pt x="446616" y="202383"/>
                  </a:lnTo>
                  <a:lnTo>
                    <a:pt x="442516" y="218595"/>
                  </a:lnTo>
                  <a:lnTo>
                    <a:pt x="440050" y="221733"/>
                  </a:lnTo>
                  <a:close/>
                </a:path>
                <a:path w="447039" h="405129">
                  <a:moveTo>
                    <a:pt x="169411" y="332599"/>
                  </a:moveTo>
                  <a:lnTo>
                    <a:pt x="123348" y="332599"/>
                  </a:lnTo>
                  <a:lnTo>
                    <a:pt x="168820" y="309589"/>
                  </a:lnTo>
                  <a:lnTo>
                    <a:pt x="162654" y="294424"/>
                  </a:lnTo>
                  <a:lnTo>
                    <a:pt x="159869" y="278212"/>
                  </a:lnTo>
                  <a:lnTo>
                    <a:pt x="160514" y="261477"/>
                  </a:lnTo>
                  <a:lnTo>
                    <a:pt x="164639" y="245266"/>
                  </a:lnTo>
                  <a:lnTo>
                    <a:pt x="116031" y="219641"/>
                  </a:lnTo>
                  <a:lnTo>
                    <a:pt x="162548" y="219641"/>
                  </a:lnTo>
                  <a:lnTo>
                    <a:pt x="174569" y="225916"/>
                  </a:lnTo>
                  <a:lnTo>
                    <a:pt x="230035" y="225916"/>
                  </a:lnTo>
                  <a:lnTo>
                    <a:pt x="224484" y="229577"/>
                  </a:lnTo>
                  <a:lnTo>
                    <a:pt x="219698" y="236898"/>
                  </a:lnTo>
                  <a:lnTo>
                    <a:pt x="217950" y="245266"/>
                  </a:lnTo>
                  <a:lnTo>
                    <a:pt x="219698" y="254156"/>
                  </a:lnTo>
                  <a:lnTo>
                    <a:pt x="224484" y="261477"/>
                  </a:lnTo>
                  <a:lnTo>
                    <a:pt x="231621" y="266184"/>
                  </a:lnTo>
                  <a:lnTo>
                    <a:pt x="240425" y="267753"/>
                  </a:lnTo>
                  <a:lnTo>
                    <a:pt x="323528" y="267753"/>
                  </a:lnTo>
                  <a:lnTo>
                    <a:pt x="323528" y="271936"/>
                  </a:lnTo>
                  <a:lnTo>
                    <a:pt x="323302" y="274028"/>
                  </a:lnTo>
                  <a:lnTo>
                    <a:pt x="234676" y="274028"/>
                  </a:lnTo>
                  <a:lnTo>
                    <a:pt x="228404" y="275074"/>
                  </a:lnTo>
                  <a:lnTo>
                    <a:pt x="222132" y="276643"/>
                  </a:lnTo>
                  <a:lnTo>
                    <a:pt x="214292" y="279258"/>
                  </a:lnTo>
                  <a:lnTo>
                    <a:pt x="206974" y="282919"/>
                  </a:lnTo>
                  <a:lnTo>
                    <a:pt x="200180" y="287625"/>
                  </a:lnTo>
                  <a:lnTo>
                    <a:pt x="197044" y="289717"/>
                  </a:lnTo>
                  <a:lnTo>
                    <a:pt x="195476" y="292855"/>
                  </a:lnTo>
                  <a:lnTo>
                    <a:pt x="195476" y="313773"/>
                  </a:lnTo>
                  <a:lnTo>
                    <a:pt x="311197" y="313773"/>
                  </a:lnTo>
                  <a:lnTo>
                    <a:pt x="308093" y="319002"/>
                  </a:lnTo>
                  <a:lnTo>
                    <a:pt x="302015" y="325801"/>
                  </a:lnTo>
                  <a:lnTo>
                    <a:pt x="182409" y="325801"/>
                  </a:lnTo>
                  <a:lnTo>
                    <a:pt x="169411" y="332599"/>
                  </a:lnTo>
                  <a:close/>
                </a:path>
                <a:path w="447039" h="405129">
                  <a:moveTo>
                    <a:pt x="323528" y="267753"/>
                  </a:moveTo>
                  <a:lnTo>
                    <a:pt x="240425" y="267753"/>
                  </a:lnTo>
                  <a:lnTo>
                    <a:pt x="249310" y="266184"/>
                  </a:lnTo>
                  <a:lnTo>
                    <a:pt x="256627" y="261477"/>
                  </a:lnTo>
                  <a:lnTo>
                    <a:pt x="261593" y="254156"/>
                  </a:lnTo>
                  <a:lnTo>
                    <a:pt x="263422" y="245266"/>
                  </a:lnTo>
                  <a:lnTo>
                    <a:pt x="261674" y="236898"/>
                  </a:lnTo>
                  <a:lnTo>
                    <a:pt x="256889" y="229577"/>
                  </a:lnTo>
                  <a:lnTo>
                    <a:pt x="249751" y="224870"/>
                  </a:lnTo>
                  <a:lnTo>
                    <a:pt x="240948" y="222779"/>
                  </a:lnTo>
                  <a:lnTo>
                    <a:pt x="305180" y="222779"/>
                  </a:lnTo>
                  <a:lnTo>
                    <a:pt x="308722" y="227485"/>
                  </a:lnTo>
                  <a:lnTo>
                    <a:pt x="313598" y="235330"/>
                  </a:lnTo>
                  <a:lnTo>
                    <a:pt x="357941" y="235330"/>
                  </a:lnTo>
                  <a:lnTo>
                    <a:pt x="321438" y="254156"/>
                  </a:lnTo>
                  <a:lnTo>
                    <a:pt x="323006" y="259908"/>
                  </a:lnTo>
                  <a:lnTo>
                    <a:pt x="323528" y="266184"/>
                  </a:lnTo>
                  <a:lnTo>
                    <a:pt x="323528" y="267753"/>
                  </a:lnTo>
                  <a:close/>
                </a:path>
                <a:path w="447039" h="405129">
                  <a:moveTo>
                    <a:pt x="401405" y="242651"/>
                  </a:moveTo>
                  <a:lnTo>
                    <a:pt x="385644" y="238467"/>
                  </a:lnTo>
                  <a:lnTo>
                    <a:pt x="372136" y="228008"/>
                  </a:lnTo>
                  <a:lnTo>
                    <a:pt x="435119" y="228008"/>
                  </a:lnTo>
                  <a:lnTo>
                    <a:pt x="432242" y="231669"/>
                  </a:lnTo>
                  <a:lnTo>
                    <a:pt x="417559" y="240559"/>
                  </a:lnTo>
                  <a:lnTo>
                    <a:pt x="401405" y="242651"/>
                  </a:lnTo>
                  <a:close/>
                </a:path>
                <a:path w="447039" h="405129">
                  <a:moveTo>
                    <a:pt x="311197" y="313773"/>
                  </a:moveTo>
                  <a:lnTo>
                    <a:pt x="285897" y="313773"/>
                  </a:lnTo>
                  <a:lnTo>
                    <a:pt x="286419" y="296515"/>
                  </a:lnTo>
                  <a:lnTo>
                    <a:pt x="286419" y="293378"/>
                  </a:lnTo>
                  <a:lnTo>
                    <a:pt x="284329" y="289717"/>
                  </a:lnTo>
                  <a:lnTo>
                    <a:pt x="281715" y="287625"/>
                  </a:lnTo>
                  <a:lnTo>
                    <a:pt x="275443" y="282396"/>
                  </a:lnTo>
                  <a:lnTo>
                    <a:pt x="267603" y="278735"/>
                  </a:lnTo>
                  <a:lnTo>
                    <a:pt x="259763" y="276643"/>
                  </a:lnTo>
                  <a:lnTo>
                    <a:pt x="253491" y="275074"/>
                  </a:lnTo>
                  <a:lnTo>
                    <a:pt x="247219" y="274028"/>
                  </a:lnTo>
                  <a:lnTo>
                    <a:pt x="323302" y="274028"/>
                  </a:lnTo>
                  <a:lnTo>
                    <a:pt x="321715" y="288671"/>
                  </a:lnTo>
                  <a:lnTo>
                    <a:pt x="316472" y="304883"/>
                  </a:lnTo>
                  <a:lnTo>
                    <a:pt x="311197" y="313773"/>
                  </a:lnTo>
                  <a:close/>
                </a:path>
                <a:path w="447039" h="405129">
                  <a:moveTo>
                    <a:pt x="238269" y="352472"/>
                  </a:moveTo>
                  <a:lnTo>
                    <a:pt x="208159" y="345150"/>
                  </a:lnTo>
                  <a:lnTo>
                    <a:pt x="182409" y="325801"/>
                  </a:lnTo>
                  <a:lnTo>
                    <a:pt x="302015" y="325801"/>
                  </a:lnTo>
                  <a:lnTo>
                    <a:pt x="296873" y="331553"/>
                  </a:lnTo>
                  <a:lnTo>
                    <a:pt x="269065" y="348288"/>
                  </a:lnTo>
                  <a:lnTo>
                    <a:pt x="238269" y="352472"/>
                  </a:lnTo>
                  <a:close/>
                </a:path>
                <a:path w="447039" h="405129">
                  <a:moveTo>
                    <a:pt x="137341" y="359793"/>
                  </a:moveTo>
                  <a:lnTo>
                    <a:pt x="87284" y="359793"/>
                  </a:lnTo>
                  <a:lnTo>
                    <a:pt x="93556" y="359270"/>
                  </a:lnTo>
                  <a:lnTo>
                    <a:pt x="100351" y="359270"/>
                  </a:lnTo>
                  <a:lnTo>
                    <a:pt x="105578" y="354040"/>
                  </a:lnTo>
                  <a:lnTo>
                    <a:pt x="105578" y="340444"/>
                  </a:lnTo>
                  <a:lnTo>
                    <a:pt x="100351" y="335214"/>
                  </a:lnTo>
                  <a:lnTo>
                    <a:pt x="164411" y="335214"/>
                  </a:lnTo>
                  <a:lnTo>
                    <a:pt x="136415" y="349857"/>
                  </a:lnTo>
                  <a:lnTo>
                    <a:pt x="137341" y="359793"/>
                  </a:lnTo>
                  <a:close/>
                </a:path>
                <a:path w="447039" h="405129">
                  <a:moveTo>
                    <a:pt x="131465" y="383849"/>
                  </a:moveTo>
                  <a:lnTo>
                    <a:pt x="118122" y="383849"/>
                  </a:lnTo>
                  <a:lnTo>
                    <a:pt x="118122" y="372867"/>
                  </a:lnTo>
                  <a:lnTo>
                    <a:pt x="117076" y="370775"/>
                  </a:lnTo>
                  <a:lnTo>
                    <a:pt x="115508" y="369729"/>
                  </a:lnTo>
                  <a:lnTo>
                    <a:pt x="111850" y="367114"/>
                  </a:lnTo>
                  <a:lnTo>
                    <a:pt x="108191" y="365023"/>
                  </a:lnTo>
                  <a:lnTo>
                    <a:pt x="104010" y="363977"/>
                  </a:lnTo>
                  <a:lnTo>
                    <a:pt x="100874" y="362931"/>
                  </a:lnTo>
                  <a:lnTo>
                    <a:pt x="97215" y="362408"/>
                  </a:lnTo>
                  <a:lnTo>
                    <a:pt x="137584" y="362408"/>
                  </a:lnTo>
                  <a:lnTo>
                    <a:pt x="137877" y="365545"/>
                  </a:lnTo>
                  <a:lnTo>
                    <a:pt x="133997" y="380188"/>
                  </a:lnTo>
                  <a:lnTo>
                    <a:pt x="131465" y="383849"/>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5" name="Group 4">
            <a:extLst>
              <a:ext uri="{FF2B5EF4-FFF2-40B4-BE49-F238E27FC236}">
                <a16:creationId xmlns:a16="http://schemas.microsoft.com/office/drawing/2014/main" id="{AEDE3385-5956-4196-B22F-2B60C6C66956}"/>
              </a:ext>
            </a:extLst>
          </p:cNvPr>
          <p:cNvGrpSpPr/>
          <p:nvPr/>
        </p:nvGrpSpPr>
        <p:grpSpPr>
          <a:xfrm>
            <a:off x="532142" y="5194906"/>
            <a:ext cx="692409" cy="702734"/>
            <a:chOff x="532142" y="5194906"/>
            <a:chExt cx="692409" cy="702734"/>
          </a:xfrm>
        </p:grpSpPr>
        <p:sp>
          <p:nvSpPr>
            <p:cNvPr id="4" name="Oval 3">
              <a:extLst>
                <a:ext uri="{FF2B5EF4-FFF2-40B4-BE49-F238E27FC236}">
                  <a16:creationId xmlns:a16="http://schemas.microsoft.com/office/drawing/2014/main" id="{B4FD050A-2DF2-4F61-93FE-E93B68C5662B}"/>
                </a:ext>
              </a:extLst>
            </p:cNvPr>
            <p:cNvSpPr/>
            <p:nvPr/>
          </p:nvSpPr>
          <p:spPr>
            <a:xfrm>
              <a:off x="532142" y="5194906"/>
              <a:ext cx="692409" cy="7027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User network outline">
              <a:extLst>
                <a:ext uri="{FF2B5EF4-FFF2-40B4-BE49-F238E27FC236}">
                  <a16:creationId xmlns:a16="http://schemas.microsoft.com/office/drawing/2014/main" id="{22346707-5237-47F9-95B1-B3526B4D0A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6399" y="5209426"/>
              <a:ext cx="601269" cy="601269"/>
            </a:xfrm>
            <a:prstGeom prst="rect">
              <a:avLst/>
            </a:prstGeom>
          </p:spPr>
        </p:pic>
      </p:grpSp>
    </p:spTree>
    <p:extLst>
      <p:ext uri="{BB962C8B-B14F-4D97-AF65-F5344CB8AC3E}">
        <p14:creationId xmlns:p14="http://schemas.microsoft.com/office/powerpoint/2010/main" val="4307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E02F9DB-6130-41AD-9F02-D1EC689268EF}"/>
              </a:ext>
            </a:extLst>
          </p:cNvPr>
          <p:cNvSpPr/>
          <p:nvPr/>
        </p:nvSpPr>
        <p:spPr>
          <a:xfrm>
            <a:off x="1" y="0"/>
            <a:ext cx="12192000" cy="8303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C06756E-3159-4E8B-92B7-3C7914692393}"/>
              </a:ext>
            </a:extLst>
          </p:cNvPr>
          <p:cNvSpPr/>
          <p:nvPr/>
        </p:nvSpPr>
        <p:spPr>
          <a:xfrm>
            <a:off x="-1" y="-17393"/>
            <a:ext cx="12205792" cy="830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359551-B3B2-4603-9F52-B0ECE84DEF01}"/>
              </a:ext>
            </a:extLst>
          </p:cNvPr>
          <p:cNvSpPr txBox="1"/>
          <p:nvPr/>
        </p:nvSpPr>
        <p:spPr>
          <a:xfrm>
            <a:off x="6377354" y="2813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4" name="TextBox 23">
            <a:extLst>
              <a:ext uri="{FF2B5EF4-FFF2-40B4-BE49-F238E27FC236}">
                <a16:creationId xmlns:a16="http://schemas.microsoft.com/office/drawing/2014/main" id="{5909F848-D085-4943-8BC7-D91C381F403B}"/>
              </a:ext>
            </a:extLst>
          </p:cNvPr>
          <p:cNvSpPr txBox="1"/>
          <p:nvPr/>
        </p:nvSpPr>
        <p:spPr>
          <a:xfrm>
            <a:off x="428094" y="154811"/>
            <a:ext cx="53691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rial"/>
                <a:cs typeface="Arial"/>
              </a:rPr>
              <a:t>DMI Priorities</a:t>
            </a:r>
            <a:endParaRPr lang="en-US" sz="2800">
              <a:solidFill>
                <a:schemeClr val="bg1"/>
              </a:solidFill>
              <a:latin typeface="Arial"/>
              <a:cs typeface="Arial"/>
            </a:endParaRPr>
          </a:p>
        </p:txBody>
      </p:sp>
      <p:sp>
        <p:nvSpPr>
          <p:cNvPr id="25" name="Rectangle 24">
            <a:extLst>
              <a:ext uri="{FF2B5EF4-FFF2-40B4-BE49-F238E27FC236}">
                <a16:creationId xmlns:a16="http://schemas.microsoft.com/office/drawing/2014/main" id="{1A0B6510-D0EF-4EFD-95CF-54D26EAE9A59}"/>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9" name="Group 18">
            <a:extLst>
              <a:ext uri="{FF2B5EF4-FFF2-40B4-BE49-F238E27FC236}">
                <a16:creationId xmlns:a16="http://schemas.microsoft.com/office/drawing/2014/main" id="{5EFD5F31-29AF-47C5-8371-7742D38FDCBA}"/>
              </a:ext>
            </a:extLst>
          </p:cNvPr>
          <p:cNvGrpSpPr/>
          <p:nvPr/>
        </p:nvGrpSpPr>
        <p:grpSpPr>
          <a:xfrm>
            <a:off x="498763" y="3364649"/>
            <a:ext cx="11096664" cy="1042891"/>
            <a:chOff x="498763" y="4002879"/>
            <a:chExt cx="11096664" cy="1042891"/>
          </a:xfrm>
        </p:grpSpPr>
        <p:sp>
          <p:nvSpPr>
            <p:cNvPr id="20" name="TextBox 4">
              <a:extLst>
                <a:ext uri="{FF2B5EF4-FFF2-40B4-BE49-F238E27FC236}">
                  <a16:creationId xmlns:a16="http://schemas.microsoft.com/office/drawing/2014/main" id="{2C67116A-BB74-4185-A814-E7D4F04ED456}"/>
                </a:ext>
              </a:extLst>
            </p:cNvPr>
            <p:cNvSpPr txBox="1"/>
            <p:nvPr/>
          </p:nvSpPr>
          <p:spPr>
            <a:xfrm>
              <a:off x="498763" y="4295267"/>
              <a:ext cx="1801805" cy="61555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Build the right foundation</a:t>
              </a:r>
            </a:p>
          </p:txBody>
        </p:sp>
        <p:sp>
          <p:nvSpPr>
            <p:cNvPr id="21" name="TextBox 18">
              <a:extLst>
                <a:ext uri="{FF2B5EF4-FFF2-40B4-BE49-F238E27FC236}">
                  <a16:creationId xmlns:a16="http://schemas.microsoft.com/office/drawing/2014/main" id="{8DDBF8F5-6CBA-4A5E-B31E-130ECF900661}"/>
                </a:ext>
              </a:extLst>
            </p:cNvPr>
            <p:cNvSpPr txBox="1"/>
            <p:nvPr/>
          </p:nvSpPr>
          <p:spPr>
            <a:xfrm>
              <a:off x="2710681" y="4295267"/>
              <a:ext cx="1881026" cy="61555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Accelerate data into action</a:t>
              </a:r>
            </a:p>
          </p:txBody>
        </p:sp>
        <p:sp>
          <p:nvSpPr>
            <p:cNvPr id="22" name="TextBox 19">
              <a:extLst>
                <a:ext uri="{FF2B5EF4-FFF2-40B4-BE49-F238E27FC236}">
                  <a16:creationId xmlns:a16="http://schemas.microsoft.com/office/drawing/2014/main" id="{2059FB44-6935-4CA2-88A3-C9FB82DBC0DB}"/>
                </a:ext>
              </a:extLst>
            </p:cNvPr>
            <p:cNvSpPr txBox="1"/>
            <p:nvPr/>
          </p:nvSpPr>
          <p:spPr>
            <a:xfrm>
              <a:off x="5114857" y="4002879"/>
              <a:ext cx="1801805" cy="8771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Develop a  </a:t>
              </a:r>
              <a:b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state-of the-art  workforce</a:t>
              </a:r>
            </a:p>
          </p:txBody>
        </p:sp>
        <p:sp>
          <p:nvSpPr>
            <p:cNvPr id="27" name="TextBox 20">
              <a:extLst>
                <a:ext uri="{FF2B5EF4-FFF2-40B4-BE49-F238E27FC236}">
                  <a16:creationId xmlns:a16="http://schemas.microsoft.com/office/drawing/2014/main" id="{848E6A4E-82A1-44B1-B880-0C82556706DD}"/>
                </a:ext>
              </a:extLst>
            </p:cNvPr>
            <p:cNvSpPr txBox="1"/>
            <p:nvPr/>
          </p:nvSpPr>
          <p:spPr>
            <a:xfrm>
              <a:off x="7439812" y="4002879"/>
              <a:ext cx="1918883" cy="87716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Support</a:t>
              </a:r>
              <a:b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extend partnerships</a:t>
              </a:r>
            </a:p>
          </p:txBody>
        </p:sp>
        <p:sp>
          <p:nvSpPr>
            <p:cNvPr id="28" name="TextBox 21">
              <a:extLst>
                <a:ext uri="{FF2B5EF4-FFF2-40B4-BE49-F238E27FC236}">
                  <a16:creationId xmlns:a16="http://schemas.microsoft.com/office/drawing/2014/main" id="{AD1B60DC-A9C4-4FC0-A21A-9999191C09F2}"/>
                </a:ext>
              </a:extLst>
            </p:cNvPr>
            <p:cNvSpPr txBox="1"/>
            <p:nvPr/>
          </p:nvSpPr>
          <p:spPr>
            <a:xfrm>
              <a:off x="9793622" y="4002879"/>
              <a:ext cx="1801805" cy="87716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Manage change + governance</a:t>
              </a:r>
            </a:p>
          </p:txBody>
        </p:sp>
        <p:sp>
          <p:nvSpPr>
            <p:cNvPr id="29" name="Rectangle 28">
              <a:extLst>
                <a:ext uri="{FF2B5EF4-FFF2-40B4-BE49-F238E27FC236}">
                  <a16:creationId xmlns:a16="http://schemas.microsoft.com/office/drawing/2014/main" id="{652C40CA-F201-4B4F-9778-889C0CCDB390}"/>
                </a:ext>
              </a:extLst>
            </p:cNvPr>
            <p:cNvSpPr/>
            <p:nvPr/>
          </p:nvSpPr>
          <p:spPr>
            <a:xfrm>
              <a:off x="605560" y="5000051"/>
              <a:ext cx="495804" cy="45719"/>
            </a:xfrm>
            <a:prstGeom prst="rect">
              <a:avLst/>
            </a:prstGeom>
            <a:solidFill>
              <a:srgbClr val="1CB1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0" name="Rectangle 29">
              <a:extLst>
                <a:ext uri="{FF2B5EF4-FFF2-40B4-BE49-F238E27FC236}">
                  <a16:creationId xmlns:a16="http://schemas.microsoft.com/office/drawing/2014/main" id="{5315EE8F-9712-4516-ADCE-D094B1310BDF}"/>
                </a:ext>
              </a:extLst>
            </p:cNvPr>
            <p:cNvSpPr/>
            <p:nvPr/>
          </p:nvSpPr>
          <p:spPr>
            <a:xfrm>
              <a:off x="2808290" y="5000051"/>
              <a:ext cx="495804" cy="45719"/>
            </a:xfrm>
            <a:prstGeom prst="rect">
              <a:avLst/>
            </a:prstGeom>
            <a:solidFill>
              <a:srgbClr val="1CB1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1" name="Rectangle 30">
              <a:extLst>
                <a:ext uri="{FF2B5EF4-FFF2-40B4-BE49-F238E27FC236}">
                  <a16:creationId xmlns:a16="http://schemas.microsoft.com/office/drawing/2014/main" id="{6FA68E7C-C56D-4A26-AAA9-76D0CA8582C3}"/>
                </a:ext>
              </a:extLst>
            </p:cNvPr>
            <p:cNvSpPr/>
            <p:nvPr/>
          </p:nvSpPr>
          <p:spPr>
            <a:xfrm>
              <a:off x="5209621" y="5000051"/>
              <a:ext cx="495804" cy="45719"/>
            </a:xfrm>
            <a:prstGeom prst="rect">
              <a:avLst/>
            </a:prstGeom>
            <a:solidFill>
              <a:srgbClr val="1CB1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2" name="Rectangle 31">
              <a:extLst>
                <a:ext uri="{FF2B5EF4-FFF2-40B4-BE49-F238E27FC236}">
                  <a16:creationId xmlns:a16="http://schemas.microsoft.com/office/drawing/2014/main" id="{9FAD8D66-B9E1-4F15-A891-F0D7155129AB}"/>
                </a:ext>
              </a:extLst>
            </p:cNvPr>
            <p:cNvSpPr/>
            <p:nvPr/>
          </p:nvSpPr>
          <p:spPr>
            <a:xfrm>
              <a:off x="7547806" y="5000051"/>
              <a:ext cx="495804" cy="45719"/>
            </a:xfrm>
            <a:prstGeom prst="rect">
              <a:avLst/>
            </a:prstGeom>
            <a:solidFill>
              <a:srgbClr val="1CB1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6" name="Rectangle 35">
              <a:extLst>
                <a:ext uri="{FF2B5EF4-FFF2-40B4-BE49-F238E27FC236}">
                  <a16:creationId xmlns:a16="http://schemas.microsoft.com/office/drawing/2014/main" id="{F6F06A5A-F9AD-4F7C-8781-950308FEA4D9}"/>
                </a:ext>
              </a:extLst>
            </p:cNvPr>
            <p:cNvSpPr/>
            <p:nvPr/>
          </p:nvSpPr>
          <p:spPr>
            <a:xfrm>
              <a:off x="9910260" y="5000051"/>
              <a:ext cx="495804" cy="45719"/>
            </a:xfrm>
            <a:prstGeom prst="rect">
              <a:avLst/>
            </a:prstGeom>
            <a:solidFill>
              <a:srgbClr val="1CB1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pic>
        <p:nvPicPr>
          <p:cNvPr id="37" name="Picture 36" descr="A screenshot of a video game&#10;&#10;Description automatically generated with medium confidence">
            <a:extLst>
              <a:ext uri="{FF2B5EF4-FFF2-40B4-BE49-F238E27FC236}">
                <a16:creationId xmlns:a16="http://schemas.microsoft.com/office/drawing/2014/main" id="{63EF59AE-09E2-4D52-91E4-EDF7F506A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55" t="8640" r="7767" b="28647"/>
          <a:stretch/>
        </p:blipFill>
        <p:spPr>
          <a:xfrm>
            <a:off x="495300" y="990824"/>
            <a:ext cx="10909627" cy="2661290"/>
          </a:xfrm>
          <a:prstGeom prst="rect">
            <a:avLst/>
          </a:prstGeom>
        </p:spPr>
      </p:pic>
      <p:sp>
        <p:nvSpPr>
          <p:cNvPr id="2" name="TextBox 1">
            <a:extLst>
              <a:ext uri="{FF2B5EF4-FFF2-40B4-BE49-F238E27FC236}">
                <a16:creationId xmlns:a16="http://schemas.microsoft.com/office/drawing/2014/main" id="{571ADA5E-ACA5-4B42-9A6D-BB0BCEA0518E}"/>
              </a:ext>
            </a:extLst>
          </p:cNvPr>
          <p:cNvSpPr txBox="1"/>
          <p:nvPr/>
        </p:nvSpPr>
        <p:spPr>
          <a:xfrm>
            <a:off x="7832991" y="6444866"/>
            <a:ext cx="4372800" cy="369332"/>
          </a:xfrm>
          <a:prstGeom prst="rect">
            <a:avLst/>
          </a:prstGeom>
          <a:noFill/>
        </p:spPr>
        <p:txBody>
          <a:bodyPr wrap="none" rtlCol="0">
            <a:spAutoFit/>
          </a:bodyPr>
          <a:lstStyle/>
          <a:p>
            <a:r>
              <a:rPr lang="en-US">
                <a:hlinkClick r:id="rId4">
                  <a:extLst>
                    <a:ext uri="{A12FA001-AC4F-418D-AE19-62706E023703}">
                      <ahyp:hlinkClr xmlns:ahyp="http://schemas.microsoft.com/office/drawing/2018/hyperlinkcolor" val="tx"/>
                    </a:ext>
                  </a:extLst>
                </a:hlinkClick>
              </a:rPr>
              <a:t>DMI Strategic Implementation Plan (cdc.gov)</a:t>
            </a:r>
            <a:endParaRPr lang="en-US"/>
          </a:p>
        </p:txBody>
      </p:sp>
      <p:sp>
        <p:nvSpPr>
          <p:cNvPr id="4" name="TextBox 3">
            <a:extLst>
              <a:ext uri="{FF2B5EF4-FFF2-40B4-BE49-F238E27FC236}">
                <a16:creationId xmlns:a16="http://schemas.microsoft.com/office/drawing/2014/main" id="{89754594-9D2F-4E27-93F9-A0DDE880FE04}"/>
              </a:ext>
            </a:extLst>
          </p:cNvPr>
          <p:cNvSpPr txBox="1"/>
          <p:nvPr/>
        </p:nvSpPr>
        <p:spPr>
          <a:xfrm>
            <a:off x="424898" y="4596348"/>
            <a:ext cx="2122916" cy="1754326"/>
          </a:xfrm>
          <a:prstGeom prst="rect">
            <a:avLst/>
          </a:prstGeom>
          <a:noFill/>
        </p:spPr>
        <p:txBody>
          <a:bodyPr wrap="square" lIns="91440" tIns="45720" rIns="91440" bIns="45720" rtlCol="0" anchor="t">
            <a:spAutoFit/>
          </a:bodyPr>
          <a:lstStyle/>
          <a:p>
            <a:r>
              <a:rPr lang="en-US" sz="1200" b="1">
                <a:solidFill>
                  <a:schemeClr val="accent1">
                    <a:lumMod val="50000"/>
                  </a:schemeClr>
                </a:solidFill>
                <a:latin typeface="Calibri"/>
                <a:cs typeface="Calibri"/>
              </a:rPr>
              <a:t>Decreased burden on reporters</a:t>
            </a:r>
            <a:endParaRPr lang="en-US">
              <a:solidFill>
                <a:schemeClr val="accent1">
                  <a:lumMod val="50000"/>
                </a:schemeClr>
              </a:solidFill>
              <a:latin typeface="Calibri"/>
              <a:cs typeface="Calibri"/>
            </a:endParaRPr>
          </a:p>
          <a:p>
            <a:pPr marL="171450" indent="-171450">
              <a:buFont typeface="Arial" panose="020B0604020202020204" pitchFamily="34" charset="0"/>
              <a:buChar char="•"/>
            </a:pPr>
            <a:endParaRPr lang="en-US" sz="1200" b="1">
              <a:solidFill>
                <a:schemeClr val="accent1">
                  <a:lumMod val="50000"/>
                </a:schemeClr>
              </a:solidFill>
              <a:latin typeface="Calibri" panose="020F0502020204030204" pitchFamily="34" charset="0"/>
              <a:cs typeface="Calibri" panose="020F0502020204030204" pitchFamily="34" charset="0"/>
            </a:endParaRPr>
          </a:p>
          <a:p>
            <a:r>
              <a:rPr lang="en-US" sz="1200" b="1">
                <a:solidFill>
                  <a:schemeClr val="accent1">
                    <a:lumMod val="50000"/>
                  </a:schemeClr>
                </a:solidFill>
                <a:latin typeface="Calibri"/>
                <a:cs typeface="Calibri"/>
              </a:rPr>
              <a:t>Free up staff time to focus on prevention and control</a:t>
            </a:r>
          </a:p>
          <a:p>
            <a:pPr marL="171450" indent="-171450">
              <a:buFont typeface="Arial" panose="020B0604020202020204" pitchFamily="34" charset="0"/>
              <a:buChar char="•"/>
            </a:pPr>
            <a:endParaRPr lang="en-US" sz="1200" b="1">
              <a:solidFill>
                <a:schemeClr val="accent1">
                  <a:lumMod val="50000"/>
                </a:schemeClr>
              </a:solidFill>
              <a:latin typeface="Calibri" panose="020F0502020204030204" pitchFamily="34" charset="0"/>
              <a:cs typeface="Calibri" panose="020F0502020204030204" pitchFamily="34" charset="0"/>
            </a:endParaRPr>
          </a:p>
          <a:p>
            <a:r>
              <a:rPr lang="en-US" sz="1200" b="1">
                <a:solidFill>
                  <a:schemeClr val="accent1">
                    <a:lumMod val="50000"/>
                  </a:schemeClr>
                </a:solidFill>
                <a:latin typeface="Calibri"/>
                <a:cs typeface="Calibri"/>
              </a:rPr>
              <a:t>Faster data for detecting emerging threats at all levels of public health</a:t>
            </a:r>
          </a:p>
        </p:txBody>
      </p:sp>
      <p:sp>
        <p:nvSpPr>
          <p:cNvPr id="5" name="TextBox 4">
            <a:extLst>
              <a:ext uri="{FF2B5EF4-FFF2-40B4-BE49-F238E27FC236}">
                <a16:creationId xmlns:a16="http://schemas.microsoft.com/office/drawing/2014/main" id="{2B38D065-DE5E-49F1-B20D-A0F068B7641C}"/>
              </a:ext>
            </a:extLst>
          </p:cNvPr>
          <p:cNvSpPr txBox="1"/>
          <p:nvPr/>
        </p:nvSpPr>
        <p:spPr>
          <a:xfrm>
            <a:off x="2714102" y="4593385"/>
            <a:ext cx="186760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accent1">
                    <a:lumMod val="50000"/>
                  </a:schemeClr>
                </a:solidFill>
                <a:latin typeface="Calibri"/>
                <a:cs typeface="Calibri"/>
              </a:rPr>
              <a:t>Better data integration, visualization</a:t>
            </a:r>
            <a:endParaRPr lang="en-US">
              <a:solidFill>
                <a:schemeClr val="accent1">
                  <a:lumMod val="50000"/>
                </a:schemeClr>
              </a:solidFill>
              <a:latin typeface="Calibri"/>
              <a:cs typeface="Calibri"/>
            </a:endParaRPr>
          </a:p>
          <a:p>
            <a:endParaRPr lang="en-US" sz="1200" b="1">
              <a:solidFill>
                <a:schemeClr val="accent1">
                  <a:lumMod val="50000"/>
                </a:schemeClr>
              </a:solidFill>
              <a:latin typeface="Calibri" panose="020F0502020204030204" pitchFamily="34" charset="0"/>
              <a:cs typeface="Calibri" panose="020F0502020204030204" pitchFamily="34" charset="0"/>
            </a:endParaRPr>
          </a:p>
          <a:p>
            <a:r>
              <a:rPr lang="en-US" sz="1200" b="1">
                <a:solidFill>
                  <a:schemeClr val="accent1">
                    <a:lumMod val="50000"/>
                  </a:schemeClr>
                </a:solidFill>
                <a:latin typeface="Calibri"/>
                <a:cs typeface="Calibri"/>
              </a:rPr>
              <a:t>Robust forecasting / modeling</a:t>
            </a:r>
          </a:p>
          <a:p>
            <a:endParaRPr lang="en-US" sz="1200" b="1">
              <a:solidFill>
                <a:schemeClr val="accent1">
                  <a:lumMod val="50000"/>
                </a:schemeClr>
              </a:solidFill>
              <a:latin typeface="Calibri" panose="020F0502020204030204" pitchFamily="34" charset="0"/>
              <a:cs typeface="Calibri" panose="020F0502020204030204" pitchFamily="34" charset="0"/>
            </a:endParaRPr>
          </a:p>
          <a:p>
            <a:r>
              <a:rPr lang="en-US" sz="1200" b="1">
                <a:solidFill>
                  <a:schemeClr val="accent1">
                    <a:lumMod val="50000"/>
                  </a:schemeClr>
                </a:solidFill>
                <a:latin typeface="Calibri" panose="020F0502020204030204" pitchFamily="34" charset="0"/>
                <a:cs typeface="Calibri" panose="020F0502020204030204" pitchFamily="34" charset="0"/>
              </a:rPr>
              <a:t>Response-ready platform</a:t>
            </a:r>
            <a:endParaRPr lang="en-US" sz="1200" b="1">
              <a:solidFill>
                <a:schemeClr val="accent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10AC36A-E507-4B5A-9F40-A7D4AFE04380}"/>
              </a:ext>
            </a:extLst>
          </p:cNvPr>
          <p:cNvSpPr txBox="1"/>
          <p:nvPr/>
        </p:nvSpPr>
        <p:spPr>
          <a:xfrm>
            <a:off x="5118258" y="4593384"/>
            <a:ext cx="17790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002060"/>
                </a:solidFill>
                <a:latin typeface="Calibri"/>
                <a:cs typeface="Calibri"/>
              </a:rPr>
              <a:t>Identify, recruit, and retain experts to generate meaningful public health insights</a:t>
            </a:r>
            <a:endParaRPr lang="en-US">
              <a:latin typeface="Calibri"/>
              <a:cs typeface="Calibri"/>
            </a:endParaRPr>
          </a:p>
        </p:txBody>
      </p:sp>
      <p:sp>
        <p:nvSpPr>
          <p:cNvPr id="3" name="TextBox 2">
            <a:extLst>
              <a:ext uri="{FF2B5EF4-FFF2-40B4-BE49-F238E27FC236}">
                <a16:creationId xmlns:a16="http://schemas.microsoft.com/office/drawing/2014/main" id="{AE1CECC6-AF16-49B6-B2A1-1E454F475AD2}"/>
              </a:ext>
            </a:extLst>
          </p:cNvPr>
          <p:cNvSpPr txBox="1"/>
          <p:nvPr/>
        </p:nvSpPr>
        <p:spPr>
          <a:xfrm>
            <a:off x="7422046" y="4593384"/>
            <a:ext cx="18175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accent1">
                    <a:lumMod val="50000"/>
                  </a:schemeClr>
                </a:solidFill>
                <a:latin typeface="Calibri"/>
                <a:cs typeface="Calibri"/>
              </a:rPr>
              <a:t>Better / more timely access to data within and across ecosystem</a:t>
            </a:r>
            <a:endParaRPr lang="en-US">
              <a:solidFill>
                <a:schemeClr val="accent1">
                  <a:lumMod val="50000"/>
                </a:schemeClr>
              </a:solidFill>
              <a:latin typeface="Calibri"/>
              <a:cs typeface="Calibri"/>
            </a:endParaRPr>
          </a:p>
          <a:p>
            <a:endParaRPr lang="en-US" sz="1200" b="1">
              <a:solidFill>
                <a:schemeClr val="accent1">
                  <a:lumMod val="50000"/>
                </a:schemeClr>
              </a:solidFill>
              <a:latin typeface="Calibri" panose="020F0502020204030204" pitchFamily="34" charset="0"/>
              <a:cs typeface="Calibri" panose="020F0502020204030204" pitchFamily="34" charset="0"/>
            </a:endParaRPr>
          </a:p>
          <a:p>
            <a:r>
              <a:rPr lang="en-US" sz="1200" b="1">
                <a:solidFill>
                  <a:schemeClr val="accent1">
                    <a:lumMod val="50000"/>
                  </a:schemeClr>
                </a:solidFill>
                <a:latin typeface="Calibri"/>
                <a:cs typeface="Calibri"/>
              </a:rPr>
              <a:t>Common tools to support STLT partners </a:t>
            </a:r>
            <a:endParaRPr lang="en-US" sz="1200" b="1">
              <a:solidFill>
                <a:schemeClr val="accent1">
                  <a:lumMod val="5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31D9C1B-4C29-4567-92DC-7A76C10491A3}"/>
              </a:ext>
            </a:extLst>
          </p:cNvPr>
          <p:cNvSpPr txBox="1"/>
          <p:nvPr/>
        </p:nvSpPr>
        <p:spPr>
          <a:xfrm>
            <a:off x="9689349" y="4593384"/>
            <a:ext cx="196674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accent1">
                    <a:lumMod val="50000"/>
                  </a:schemeClr>
                </a:solidFill>
                <a:latin typeface="Calibri"/>
                <a:cs typeface="Calibri"/>
              </a:rPr>
              <a:t>Adaptive, agile approaches </a:t>
            </a:r>
            <a:endParaRPr lang="en-US"/>
          </a:p>
          <a:p>
            <a:endParaRPr lang="en-US" sz="1200" b="1">
              <a:solidFill>
                <a:schemeClr val="accent1">
                  <a:lumMod val="50000"/>
                </a:schemeClr>
              </a:solidFill>
              <a:latin typeface="Calibri" panose="020F0502020204030204" pitchFamily="34" charset="0"/>
              <a:cs typeface="Calibri" panose="020F0502020204030204" pitchFamily="34" charset="0"/>
            </a:endParaRPr>
          </a:p>
          <a:p>
            <a:r>
              <a:rPr lang="en-US" sz="1200" b="1">
                <a:solidFill>
                  <a:schemeClr val="accent1">
                    <a:lumMod val="50000"/>
                  </a:schemeClr>
                </a:solidFill>
                <a:latin typeface="Calibri"/>
                <a:cs typeface="Calibri"/>
              </a:rPr>
              <a:t>Collaboration</a:t>
            </a:r>
          </a:p>
          <a:p>
            <a:endParaRPr lang="en-US" sz="1200" b="1">
              <a:solidFill>
                <a:schemeClr val="accent1">
                  <a:lumMod val="50000"/>
                </a:schemeClr>
              </a:solidFill>
              <a:latin typeface="Calibri" panose="020F0502020204030204" pitchFamily="34" charset="0"/>
              <a:cs typeface="Calibri" panose="020F0502020204030204" pitchFamily="34" charset="0"/>
            </a:endParaRPr>
          </a:p>
          <a:p>
            <a:r>
              <a:rPr lang="en-US" sz="1200" b="1">
                <a:solidFill>
                  <a:schemeClr val="accent1">
                    <a:lumMod val="50000"/>
                  </a:schemeClr>
                </a:solidFill>
                <a:latin typeface="Calibri" panose="020F0502020204030204" pitchFamily="34" charset="0"/>
                <a:cs typeface="Calibri" panose="020F0502020204030204" pitchFamily="34" charset="0"/>
              </a:rPr>
              <a:t>Improved acquisition</a:t>
            </a:r>
          </a:p>
        </p:txBody>
      </p:sp>
    </p:spTree>
    <p:extLst>
      <p:ext uri="{BB962C8B-B14F-4D97-AF65-F5344CB8AC3E}">
        <p14:creationId xmlns:p14="http://schemas.microsoft.com/office/powerpoint/2010/main" val="3697257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2613D0-F337-4655-B255-8CC05F854F40}"/>
              </a:ext>
            </a:extLst>
          </p:cNvPr>
          <p:cNvSpPr/>
          <p:nvPr/>
        </p:nvSpPr>
        <p:spPr>
          <a:xfrm>
            <a:off x="-6318" y="0"/>
            <a:ext cx="12198318" cy="866776"/>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7531587-97A5-41B4-9326-E0A99FB33B11}"/>
              </a:ext>
            </a:extLst>
          </p:cNvPr>
          <p:cNvSpPr txBox="1">
            <a:spLocks/>
          </p:cNvSpPr>
          <p:nvPr/>
        </p:nvSpPr>
        <p:spPr>
          <a:xfrm>
            <a:off x="382438" y="174451"/>
            <a:ext cx="10771493" cy="50494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a:ea typeface="+mj-ea"/>
                <a:cs typeface="Arial"/>
              </a:rPr>
              <a:t>We are listening and connecting</a:t>
            </a:r>
            <a:endParaRPr kumimoji="0" lang="en-US" sz="3200" b="0" i="0" u="none" strike="noStrike" kern="1200" cap="none" spc="0" normalizeH="0" baseline="0" noProof="0">
              <a:ln>
                <a:noFill/>
              </a:ln>
              <a:solidFill>
                <a:prstClr val="white"/>
              </a:solidFill>
              <a:effectLst/>
              <a:uLnTx/>
              <a:uFillTx/>
              <a:latin typeface="Arial"/>
              <a:ea typeface="+mj-ea"/>
              <a:cs typeface="Arial"/>
            </a:endParaRPr>
          </a:p>
        </p:txBody>
      </p:sp>
      <p:sp>
        <p:nvSpPr>
          <p:cNvPr id="16" name="Rectangle 15">
            <a:extLst>
              <a:ext uri="{FF2B5EF4-FFF2-40B4-BE49-F238E27FC236}">
                <a16:creationId xmlns:a16="http://schemas.microsoft.com/office/drawing/2014/main" id="{47643284-E9AC-44CA-B73F-89F92689A800}"/>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19" descr="See the source image">
            <a:extLst>
              <a:ext uri="{FF2B5EF4-FFF2-40B4-BE49-F238E27FC236}">
                <a16:creationId xmlns:a16="http://schemas.microsoft.com/office/drawing/2014/main" id="{5CB1CFC6-4402-46B3-97D1-D6ECBB98B0AA}"/>
              </a:ext>
            </a:extLst>
          </p:cNvPr>
          <p:cNvPicPr>
            <a:picLocks noChangeAspect="1"/>
          </p:cNvPicPr>
          <p:nvPr/>
        </p:nvPicPr>
        <p:blipFill>
          <a:blip r:embed="rId3"/>
          <a:stretch>
            <a:fillRect/>
          </a:stretch>
        </p:blipFill>
        <p:spPr>
          <a:xfrm>
            <a:off x="8606660" y="5725862"/>
            <a:ext cx="1237409" cy="620659"/>
          </a:xfrm>
          <a:prstGeom prst="rect">
            <a:avLst/>
          </a:prstGeom>
        </p:spPr>
      </p:pic>
      <p:pic>
        <p:nvPicPr>
          <p:cNvPr id="45" name="Picture 23">
            <a:extLst>
              <a:ext uri="{FF2B5EF4-FFF2-40B4-BE49-F238E27FC236}">
                <a16:creationId xmlns:a16="http://schemas.microsoft.com/office/drawing/2014/main" id="{55CFE090-E4B2-4256-BBAF-69577DCCF75A}"/>
              </a:ext>
            </a:extLst>
          </p:cNvPr>
          <p:cNvPicPr>
            <a:picLocks noChangeAspect="1"/>
          </p:cNvPicPr>
          <p:nvPr/>
        </p:nvPicPr>
        <p:blipFill>
          <a:blip r:embed="rId4"/>
          <a:stretch>
            <a:fillRect/>
          </a:stretch>
        </p:blipFill>
        <p:spPr>
          <a:xfrm>
            <a:off x="7099798" y="2741501"/>
            <a:ext cx="1804073" cy="482491"/>
          </a:xfrm>
          <a:prstGeom prst="rect">
            <a:avLst/>
          </a:prstGeom>
        </p:spPr>
      </p:pic>
      <p:grpSp>
        <p:nvGrpSpPr>
          <p:cNvPr id="8" name="Group 7" descr="DMI Connecting with various organizations. Slide showing external organizations">
            <a:extLst>
              <a:ext uri="{FF2B5EF4-FFF2-40B4-BE49-F238E27FC236}">
                <a16:creationId xmlns:a16="http://schemas.microsoft.com/office/drawing/2014/main" id="{DDF2921B-4914-4576-9E37-87C5F68A877F}"/>
              </a:ext>
            </a:extLst>
          </p:cNvPr>
          <p:cNvGrpSpPr/>
          <p:nvPr/>
        </p:nvGrpSpPr>
        <p:grpSpPr>
          <a:xfrm>
            <a:off x="382438" y="1372099"/>
            <a:ext cx="11497847" cy="5226916"/>
            <a:chOff x="382438" y="1372099"/>
            <a:chExt cx="11497847" cy="5226916"/>
          </a:xfrm>
        </p:grpSpPr>
        <p:pic>
          <p:nvPicPr>
            <p:cNvPr id="3" name="Picture 2">
              <a:extLst>
                <a:ext uri="{FF2B5EF4-FFF2-40B4-BE49-F238E27FC236}">
                  <a16:creationId xmlns:a16="http://schemas.microsoft.com/office/drawing/2014/main" id="{2FD15DA1-966A-4CB4-855B-5B61B0BFD0DE}"/>
                </a:ext>
              </a:extLst>
            </p:cNvPr>
            <p:cNvPicPr>
              <a:picLocks noChangeAspect="1"/>
            </p:cNvPicPr>
            <p:nvPr/>
          </p:nvPicPr>
          <p:blipFill>
            <a:blip r:embed="rId5"/>
            <a:stretch>
              <a:fillRect/>
            </a:stretch>
          </p:blipFill>
          <p:spPr>
            <a:xfrm>
              <a:off x="437892" y="4717901"/>
              <a:ext cx="2211239" cy="862120"/>
            </a:xfrm>
            <a:prstGeom prst="rect">
              <a:avLst/>
            </a:prstGeom>
          </p:spPr>
        </p:pic>
        <p:pic>
          <p:nvPicPr>
            <p:cNvPr id="7" name="Picture 6">
              <a:extLst>
                <a:ext uri="{FF2B5EF4-FFF2-40B4-BE49-F238E27FC236}">
                  <a16:creationId xmlns:a16="http://schemas.microsoft.com/office/drawing/2014/main" id="{126C2380-674A-4B63-805B-9EBA8F3236D7}"/>
                </a:ext>
              </a:extLst>
            </p:cNvPr>
            <p:cNvPicPr>
              <a:picLocks noChangeAspect="1"/>
            </p:cNvPicPr>
            <p:nvPr/>
          </p:nvPicPr>
          <p:blipFill>
            <a:blip r:embed="rId6"/>
            <a:stretch>
              <a:fillRect/>
            </a:stretch>
          </p:blipFill>
          <p:spPr>
            <a:xfrm>
              <a:off x="612171" y="1743647"/>
              <a:ext cx="1777934" cy="541680"/>
            </a:xfrm>
            <a:prstGeom prst="rect">
              <a:avLst/>
            </a:prstGeom>
          </p:spPr>
        </p:pic>
        <p:pic>
          <p:nvPicPr>
            <p:cNvPr id="9" name="Picture 6">
              <a:extLst>
                <a:ext uri="{FF2B5EF4-FFF2-40B4-BE49-F238E27FC236}">
                  <a16:creationId xmlns:a16="http://schemas.microsoft.com/office/drawing/2014/main" id="{D337309C-FEEC-4543-93CB-26373EBB7E3A}"/>
                </a:ext>
              </a:extLst>
            </p:cNvPr>
            <p:cNvPicPr>
              <a:picLocks noChangeAspect="1"/>
            </p:cNvPicPr>
            <p:nvPr/>
          </p:nvPicPr>
          <p:blipFill>
            <a:blip r:embed="rId7"/>
            <a:stretch>
              <a:fillRect/>
            </a:stretch>
          </p:blipFill>
          <p:spPr>
            <a:xfrm>
              <a:off x="5089281" y="1695076"/>
              <a:ext cx="2176436" cy="496161"/>
            </a:xfrm>
            <a:prstGeom prst="rect">
              <a:avLst/>
            </a:prstGeom>
          </p:spPr>
        </p:pic>
        <p:pic>
          <p:nvPicPr>
            <p:cNvPr id="11" name="Picture 7">
              <a:extLst>
                <a:ext uri="{FF2B5EF4-FFF2-40B4-BE49-F238E27FC236}">
                  <a16:creationId xmlns:a16="http://schemas.microsoft.com/office/drawing/2014/main" id="{93590AEA-F965-49E6-8797-B33A10D8D885}"/>
                </a:ext>
              </a:extLst>
            </p:cNvPr>
            <p:cNvPicPr>
              <a:picLocks noChangeAspect="1"/>
            </p:cNvPicPr>
            <p:nvPr/>
          </p:nvPicPr>
          <p:blipFill>
            <a:blip r:embed="rId8"/>
            <a:stretch>
              <a:fillRect/>
            </a:stretch>
          </p:blipFill>
          <p:spPr>
            <a:xfrm>
              <a:off x="7708882" y="1622779"/>
              <a:ext cx="1764007" cy="647253"/>
            </a:xfrm>
            <a:prstGeom prst="rect">
              <a:avLst/>
            </a:prstGeom>
          </p:spPr>
        </p:pic>
        <p:pic>
          <p:nvPicPr>
            <p:cNvPr id="15" name="Picture 8">
              <a:extLst>
                <a:ext uri="{FF2B5EF4-FFF2-40B4-BE49-F238E27FC236}">
                  <a16:creationId xmlns:a16="http://schemas.microsoft.com/office/drawing/2014/main" id="{5A01E352-916F-4199-AB5D-FE26884A7019}"/>
                </a:ext>
              </a:extLst>
            </p:cNvPr>
            <p:cNvPicPr>
              <a:picLocks noChangeAspect="1"/>
            </p:cNvPicPr>
            <p:nvPr/>
          </p:nvPicPr>
          <p:blipFill>
            <a:blip r:embed="rId9"/>
            <a:stretch>
              <a:fillRect/>
            </a:stretch>
          </p:blipFill>
          <p:spPr>
            <a:xfrm>
              <a:off x="2648281" y="2637198"/>
              <a:ext cx="921995" cy="945070"/>
            </a:xfrm>
            <a:prstGeom prst="rect">
              <a:avLst/>
            </a:prstGeom>
          </p:spPr>
        </p:pic>
        <p:pic>
          <p:nvPicPr>
            <p:cNvPr id="19" name="Picture 9">
              <a:extLst>
                <a:ext uri="{FF2B5EF4-FFF2-40B4-BE49-F238E27FC236}">
                  <a16:creationId xmlns:a16="http://schemas.microsoft.com/office/drawing/2014/main" id="{1F22F97B-15F5-42D7-9F0D-1837A772C333}"/>
                </a:ext>
              </a:extLst>
            </p:cNvPr>
            <p:cNvPicPr>
              <a:picLocks noChangeAspect="1"/>
            </p:cNvPicPr>
            <p:nvPr/>
          </p:nvPicPr>
          <p:blipFill>
            <a:blip r:embed="rId10"/>
            <a:stretch>
              <a:fillRect/>
            </a:stretch>
          </p:blipFill>
          <p:spPr>
            <a:xfrm>
              <a:off x="10011523" y="4207608"/>
              <a:ext cx="1428750" cy="1428750"/>
            </a:xfrm>
            <a:prstGeom prst="rect">
              <a:avLst/>
            </a:prstGeom>
          </p:spPr>
        </p:pic>
        <p:pic>
          <p:nvPicPr>
            <p:cNvPr id="21" name="Picture 10">
              <a:extLst>
                <a:ext uri="{FF2B5EF4-FFF2-40B4-BE49-F238E27FC236}">
                  <a16:creationId xmlns:a16="http://schemas.microsoft.com/office/drawing/2014/main" id="{7EC91BB7-BC8A-4AB3-9EBA-482573A0BC1E}"/>
                </a:ext>
              </a:extLst>
            </p:cNvPr>
            <p:cNvPicPr>
              <a:picLocks noChangeAspect="1"/>
            </p:cNvPicPr>
            <p:nvPr/>
          </p:nvPicPr>
          <p:blipFill>
            <a:blip r:embed="rId11"/>
            <a:stretch>
              <a:fillRect/>
            </a:stretch>
          </p:blipFill>
          <p:spPr>
            <a:xfrm>
              <a:off x="5498902" y="4811120"/>
              <a:ext cx="1726721" cy="756609"/>
            </a:xfrm>
            <a:prstGeom prst="rect">
              <a:avLst/>
            </a:prstGeom>
          </p:spPr>
        </p:pic>
        <p:pic>
          <p:nvPicPr>
            <p:cNvPr id="23" name="Picture 11" descr="See the source image">
              <a:extLst>
                <a:ext uri="{FF2B5EF4-FFF2-40B4-BE49-F238E27FC236}">
                  <a16:creationId xmlns:a16="http://schemas.microsoft.com/office/drawing/2014/main" id="{195DCFA2-0EEE-4F23-953E-8177CA907DA2}"/>
                </a:ext>
              </a:extLst>
            </p:cNvPr>
            <p:cNvPicPr>
              <a:picLocks noChangeAspect="1"/>
            </p:cNvPicPr>
            <p:nvPr/>
          </p:nvPicPr>
          <p:blipFill>
            <a:blip r:embed="rId12"/>
            <a:stretch>
              <a:fillRect/>
            </a:stretch>
          </p:blipFill>
          <p:spPr>
            <a:xfrm>
              <a:off x="2886764" y="1372099"/>
              <a:ext cx="2015611" cy="1133781"/>
            </a:xfrm>
            <a:prstGeom prst="rect">
              <a:avLst/>
            </a:prstGeom>
          </p:spPr>
        </p:pic>
        <p:pic>
          <p:nvPicPr>
            <p:cNvPr id="25" name="Picture 12">
              <a:extLst>
                <a:ext uri="{FF2B5EF4-FFF2-40B4-BE49-F238E27FC236}">
                  <a16:creationId xmlns:a16="http://schemas.microsoft.com/office/drawing/2014/main" id="{2EF65457-6C96-4453-91FC-829DA5915919}"/>
                </a:ext>
              </a:extLst>
            </p:cNvPr>
            <p:cNvPicPr>
              <a:picLocks noChangeAspect="1"/>
            </p:cNvPicPr>
            <p:nvPr/>
          </p:nvPicPr>
          <p:blipFill>
            <a:blip r:embed="rId13"/>
            <a:stretch>
              <a:fillRect/>
            </a:stretch>
          </p:blipFill>
          <p:spPr>
            <a:xfrm>
              <a:off x="382438" y="5725862"/>
              <a:ext cx="2139352" cy="700661"/>
            </a:xfrm>
            <a:prstGeom prst="rect">
              <a:avLst/>
            </a:prstGeom>
          </p:spPr>
        </p:pic>
        <p:pic>
          <p:nvPicPr>
            <p:cNvPr id="27" name="Picture 13" descr="See the source image">
              <a:extLst>
                <a:ext uri="{FF2B5EF4-FFF2-40B4-BE49-F238E27FC236}">
                  <a16:creationId xmlns:a16="http://schemas.microsoft.com/office/drawing/2014/main" id="{1B138C0A-5596-489F-9415-7A3605286A5D}"/>
                </a:ext>
              </a:extLst>
            </p:cNvPr>
            <p:cNvPicPr>
              <a:picLocks noChangeAspect="1"/>
            </p:cNvPicPr>
            <p:nvPr/>
          </p:nvPicPr>
          <p:blipFill>
            <a:blip r:embed="rId14"/>
            <a:stretch>
              <a:fillRect/>
            </a:stretch>
          </p:blipFill>
          <p:spPr>
            <a:xfrm>
              <a:off x="7581541" y="4579150"/>
              <a:ext cx="2038710" cy="1057208"/>
            </a:xfrm>
            <a:prstGeom prst="rect">
              <a:avLst/>
            </a:prstGeom>
          </p:spPr>
        </p:pic>
        <p:pic>
          <p:nvPicPr>
            <p:cNvPr id="29" name="Picture 14">
              <a:extLst>
                <a:ext uri="{FF2B5EF4-FFF2-40B4-BE49-F238E27FC236}">
                  <a16:creationId xmlns:a16="http://schemas.microsoft.com/office/drawing/2014/main" id="{80283C3A-1A0B-4F00-8AC8-6E0ECC24583C}"/>
                </a:ext>
              </a:extLst>
            </p:cNvPr>
            <p:cNvPicPr>
              <a:picLocks noChangeAspect="1"/>
            </p:cNvPicPr>
            <p:nvPr/>
          </p:nvPicPr>
          <p:blipFill>
            <a:blip r:embed="rId15"/>
            <a:stretch>
              <a:fillRect/>
            </a:stretch>
          </p:blipFill>
          <p:spPr>
            <a:xfrm>
              <a:off x="480225" y="3640355"/>
              <a:ext cx="2118593" cy="720580"/>
            </a:xfrm>
            <a:prstGeom prst="rect">
              <a:avLst/>
            </a:prstGeom>
          </p:spPr>
        </p:pic>
        <p:pic>
          <p:nvPicPr>
            <p:cNvPr id="31" name="Picture 15">
              <a:extLst>
                <a:ext uri="{FF2B5EF4-FFF2-40B4-BE49-F238E27FC236}">
                  <a16:creationId xmlns:a16="http://schemas.microsoft.com/office/drawing/2014/main" id="{09E5694B-0646-41D4-8CA7-F61DFF2FB19B}"/>
                </a:ext>
              </a:extLst>
            </p:cNvPr>
            <p:cNvPicPr>
              <a:picLocks noChangeAspect="1"/>
            </p:cNvPicPr>
            <p:nvPr/>
          </p:nvPicPr>
          <p:blipFill>
            <a:blip r:embed="rId16"/>
            <a:stretch>
              <a:fillRect/>
            </a:stretch>
          </p:blipFill>
          <p:spPr>
            <a:xfrm>
              <a:off x="5657748" y="5684615"/>
              <a:ext cx="2743200" cy="914400"/>
            </a:xfrm>
            <a:prstGeom prst="rect">
              <a:avLst/>
            </a:prstGeom>
          </p:spPr>
        </p:pic>
        <p:pic>
          <p:nvPicPr>
            <p:cNvPr id="35" name="Picture 18" descr="See the source image">
              <a:extLst>
                <a:ext uri="{FF2B5EF4-FFF2-40B4-BE49-F238E27FC236}">
                  <a16:creationId xmlns:a16="http://schemas.microsoft.com/office/drawing/2014/main" id="{E3458A93-D4DB-4329-9E12-EB1B087A7C2C}"/>
                </a:ext>
              </a:extLst>
            </p:cNvPr>
            <p:cNvPicPr>
              <a:picLocks noChangeAspect="1"/>
            </p:cNvPicPr>
            <p:nvPr/>
          </p:nvPicPr>
          <p:blipFill>
            <a:blip r:embed="rId17"/>
            <a:stretch>
              <a:fillRect/>
            </a:stretch>
          </p:blipFill>
          <p:spPr>
            <a:xfrm>
              <a:off x="6010969" y="2636528"/>
              <a:ext cx="1040489" cy="1008887"/>
            </a:xfrm>
            <a:prstGeom prst="rect">
              <a:avLst/>
            </a:prstGeom>
          </p:spPr>
        </p:pic>
        <p:pic>
          <p:nvPicPr>
            <p:cNvPr id="39" name="Picture 20">
              <a:extLst>
                <a:ext uri="{FF2B5EF4-FFF2-40B4-BE49-F238E27FC236}">
                  <a16:creationId xmlns:a16="http://schemas.microsoft.com/office/drawing/2014/main" id="{15621CD5-7F42-4231-B6E7-67B453637196}"/>
                </a:ext>
              </a:extLst>
            </p:cNvPr>
            <p:cNvPicPr>
              <a:picLocks noChangeAspect="1"/>
            </p:cNvPicPr>
            <p:nvPr/>
          </p:nvPicPr>
          <p:blipFill>
            <a:blip r:embed="rId18"/>
            <a:stretch>
              <a:fillRect/>
            </a:stretch>
          </p:blipFill>
          <p:spPr>
            <a:xfrm>
              <a:off x="3229894" y="3835233"/>
              <a:ext cx="2743200" cy="634974"/>
            </a:xfrm>
            <a:prstGeom prst="rect">
              <a:avLst/>
            </a:prstGeom>
          </p:spPr>
        </p:pic>
        <p:pic>
          <p:nvPicPr>
            <p:cNvPr id="43" name="Picture 22">
              <a:extLst>
                <a:ext uri="{FF2B5EF4-FFF2-40B4-BE49-F238E27FC236}">
                  <a16:creationId xmlns:a16="http://schemas.microsoft.com/office/drawing/2014/main" id="{1F501C47-CBD8-47CA-9DDA-816741BBD036}"/>
                </a:ext>
              </a:extLst>
            </p:cNvPr>
            <p:cNvPicPr>
              <a:picLocks noChangeAspect="1"/>
            </p:cNvPicPr>
            <p:nvPr/>
          </p:nvPicPr>
          <p:blipFill>
            <a:blip r:embed="rId19"/>
            <a:stretch>
              <a:fillRect/>
            </a:stretch>
          </p:blipFill>
          <p:spPr>
            <a:xfrm>
              <a:off x="3157414" y="5851584"/>
              <a:ext cx="2096220" cy="661359"/>
            </a:xfrm>
            <a:prstGeom prst="rect">
              <a:avLst/>
            </a:prstGeom>
          </p:spPr>
        </p:pic>
        <p:pic>
          <p:nvPicPr>
            <p:cNvPr id="47" name="Picture 24">
              <a:extLst>
                <a:ext uri="{FF2B5EF4-FFF2-40B4-BE49-F238E27FC236}">
                  <a16:creationId xmlns:a16="http://schemas.microsoft.com/office/drawing/2014/main" id="{146408BC-55A1-445B-AF90-7E0ED1B8355D}"/>
                </a:ext>
              </a:extLst>
            </p:cNvPr>
            <p:cNvPicPr>
              <a:picLocks noChangeAspect="1"/>
            </p:cNvPicPr>
            <p:nvPr/>
          </p:nvPicPr>
          <p:blipFill>
            <a:blip r:embed="rId20"/>
            <a:stretch>
              <a:fillRect/>
            </a:stretch>
          </p:blipFill>
          <p:spPr>
            <a:xfrm>
              <a:off x="581666" y="2681433"/>
              <a:ext cx="1974819" cy="741877"/>
            </a:xfrm>
            <a:prstGeom prst="rect">
              <a:avLst/>
            </a:prstGeom>
          </p:spPr>
        </p:pic>
        <p:pic>
          <p:nvPicPr>
            <p:cNvPr id="49" name="Picture 26">
              <a:extLst>
                <a:ext uri="{FF2B5EF4-FFF2-40B4-BE49-F238E27FC236}">
                  <a16:creationId xmlns:a16="http://schemas.microsoft.com/office/drawing/2014/main" id="{AA9D5DE6-97C6-434C-AE4B-98693BB56060}"/>
                </a:ext>
              </a:extLst>
            </p:cNvPr>
            <p:cNvPicPr>
              <a:picLocks noChangeAspect="1"/>
            </p:cNvPicPr>
            <p:nvPr/>
          </p:nvPicPr>
          <p:blipFill>
            <a:blip r:embed="rId21"/>
            <a:stretch>
              <a:fillRect/>
            </a:stretch>
          </p:blipFill>
          <p:spPr>
            <a:xfrm>
              <a:off x="5977484" y="3842564"/>
              <a:ext cx="2743200" cy="274320"/>
            </a:xfrm>
            <a:prstGeom prst="rect">
              <a:avLst/>
            </a:prstGeom>
          </p:spPr>
        </p:pic>
        <p:pic>
          <p:nvPicPr>
            <p:cNvPr id="4" name="Picture 3">
              <a:extLst>
                <a:ext uri="{FF2B5EF4-FFF2-40B4-BE49-F238E27FC236}">
                  <a16:creationId xmlns:a16="http://schemas.microsoft.com/office/drawing/2014/main" id="{1D652B6B-7168-4BC4-9578-4DD3A90569D0}"/>
                </a:ext>
              </a:extLst>
            </p:cNvPr>
            <p:cNvPicPr>
              <a:picLocks noChangeAspect="1"/>
            </p:cNvPicPr>
            <p:nvPr/>
          </p:nvPicPr>
          <p:blipFill>
            <a:blip r:embed="rId22"/>
            <a:stretch>
              <a:fillRect/>
            </a:stretch>
          </p:blipFill>
          <p:spPr>
            <a:xfrm>
              <a:off x="9466609" y="2721055"/>
              <a:ext cx="2413676" cy="662630"/>
            </a:xfrm>
            <a:prstGeom prst="rect">
              <a:avLst/>
            </a:prstGeom>
          </p:spPr>
        </p:pic>
        <p:pic>
          <p:nvPicPr>
            <p:cNvPr id="10" name="Picture 9">
              <a:extLst>
                <a:ext uri="{FF2B5EF4-FFF2-40B4-BE49-F238E27FC236}">
                  <a16:creationId xmlns:a16="http://schemas.microsoft.com/office/drawing/2014/main" id="{7341D7DF-015C-45B8-9CD9-AE70E0497CE3}"/>
                </a:ext>
              </a:extLst>
            </p:cNvPr>
            <p:cNvPicPr>
              <a:picLocks noChangeAspect="1"/>
            </p:cNvPicPr>
            <p:nvPr/>
          </p:nvPicPr>
          <p:blipFill>
            <a:blip r:embed="rId23"/>
            <a:stretch>
              <a:fillRect/>
            </a:stretch>
          </p:blipFill>
          <p:spPr>
            <a:xfrm>
              <a:off x="3037392" y="4863948"/>
              <a:ext cx="2096220" cy="745518"/>
            </a:xfrm>
            <a:prstGeom prst="rect">
              <a:avLst/>
            </a:prstGeom>
          </p:spPr>
        </p:pic>
        <p:pic>
          <p:nvPicPr>
            <p:cNvPr id="1026" name="Picture 2" descr="Amazon&amp;#39;s Tool Chest - Woodworking | Blog | Videos | Plans | How To">
              <a:extLst>
                <a:ext uri="{FF2B5EF4-FFF2-40B4-BE49-F238E27FC236}">
                  <a16:creationId xmlns:a16="http://schemas.microsoft.com/office/drawing/2014/main" id="{3AB08331-DC93-4F6E-99F0-800747B69DDC}"/>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30698" b="25993"/>
            <a:stretch/>
          </p:blipFill>
          <p:spPr bwMode="auto">
            <a:xfrm>
              <a:off x="9032283" y="3747938"/>
              <a:ext cx="1940268" cy="569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has a new logo - The Verge">
              <a:extLst>
                <a:ext uri="{FF2B5EF4-FFF2-40B4-BE49-F238E27FC236}">
                  <a16:creationId xmlns:a16="http://schemas.microsoft.com/office/drawing/2014/main" id="{A6237E9F-0E47-464C-895F-63BB2EABD0B0}"/>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6916" t="28468" r="7078" b="23970"/>
            <a:stretch/>
          </p:blipFill>
          <p:spPr bwMode="auto">
            <a:xfrm>
              <a:off x="10291555" y="5840572"/>
              <a:ext cx="1461389" cy="538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icrosoft - Overview - WWT">
              <a:extLst>
                <a:ext uri="{FF2B5EF4-FFF2-40B4-BE49-F238E27FC236}">
                  <a16:creationId xmlns:a16="http://schemas.microsoft.com/office/drawing/2014/main" id="{1191E6B8-597E-494A-9586-58424149C55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826194" y="1622779"/>
              <a:ext cx="2054091" cy="7579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4FA40F35-6A11-4977-87BD-B423C6684B79}"/>
              </a:ext>
            </a:extLst>
          </p:cNvPr>
          <p:cNvPicPr>
            <a:picLocks noChangeAspect="1"/>
          </p:cNvPicPr>
          <p:nvPr/>
        </p:nvPicPr>
        <p:blipFill>
          <a:blip r:embed="rId27"/>
          <a:stretch>
            <a:fillRect/>
          </a:stretch>
        </p:blipFill>
        <p:spPr>
          <a:xfrm>
            <a:off x="4134137" y="2588410"/>
            <a:ext cx="1674997" cy="1245130"/>
          </a:xfrm>
          <a:prstGeom prst="rect">
            <a:avLst/>
          </a:prstGeom>
        </p:spPr>
      </p:pic>
    </p:spTree>
    <p:extLst>
      <p:ext uri="{BB962C8B-B14F-4D97-AF65-F5344CB8AC3E}">
        <p14:creationId xmlns:p14="http://schemas.microsoft.com/office/powerpoint/2010/main" val="262902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46C1F7F3-5D00-4F77-583E-65BD8EECA642}"/>
              </a:ext>
            </a:extLst>
          </p:cNvPr>
          <p:cNvSpPr txBox="1"/>
          <p:nvPr/>
        </p:nvSpPr>
        <p:spPr>
          <a:xfrm>
            <a:off x="565150" y="438150"/>
            <a:ext cx="45106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0000"/>
                </a:solidFill>
                <a:latin typeface="Arial"/>
                <a:cs typeface="Calibri"/>
              </a:rPr>
              <a:t>WHAT WE'RE DOING</a:t>
            </a:r>
          </a:p>
        </p:txBody>
      </p:sp>
      <p:sp>
        <p:nvSpPr>
          <p:cNvPr id="3" name="TextBox 2">
            <a:extLst>
              <a:ext uri="{FF2B5EF4-FFF2-40B4-BE49-F238E27FC236}">
                <a16:creationId xmlns:a16="http://schemas.microsoft.com/office/drawing/2014/main" id="{149DEDFC-FC9B-B98F-DCA0-9182D288931A}"/>
              </a:ext>
            </a:extLst>
          </p:cNvPr>
          <p:cNvSpPr txBox="1"/>
          <p:nvPr/>
        </p:nvSpPr>
        <p:spPr>
          <a:xfrm>
            <a:off x="565150" y="1073150"/>
            <a:ext cx="62797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DMI is changing how we work. </a:t>
            </a:r>
          </a:p>
        </p:txBody>
      </p:sp>
      <p:sp>
        <p:nvSpPr>
          <p:cNvPr id="5" name="TextBox 4">
            <a:extLst>
              <a:ext uri="{FF2B5EF4-FFF2-40B4-BE49-F238E27FC236}">
                <a16:creationId xmlns:a16="http://schemas.microsoft.com/office/drawing/2014/main" id="{A613114F-866C-4EC0-1273-04B9D04D56CD}"/>
              </a:ext>
            </a:extLst>
          </p:cNvPr>
          <p:cNvSpPr txBox="1"/>
          <p:nvPr/>
        </p:nvSpPr>
        <p:spPr>
          <a:xfrm>
            <a:off x="444833" y="3588547"/>
            <a:ext cx="215610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Changing how we work with each other and share data </a:t>
            </a:r>
            <a:r>
              <a:rPr lang="en-US" sz="2000" b="1">
                <a:cs typeface="Calibri"/>
              </a:rPr>
              <a:t>inside CDC...</a:t>
            </a:r>
            <a:endParaRPr lang="en-US" sz="2000" b="1">
              <a:ea typeface="+mn-lt"/>
              <a:cs typeface="+mn-lt"/>
            </a:endParaRPr>
          </a:p>
          <a:p>
            <a:endParaRPr lang="en-US" sz="1600">
              <a:cs typeface="Calibri"/>
            </a:endParaRPr>
          </a:p>
        </p:txBody>
      </p:sp>
      <p:sp>
        <p:nvSpPr>
          <p:cNvPr id="16" name="TextBox 1">
            <a:extLst>
              <a:ext uri="{FF2B5EF4-FFF2-40B4-BE49-F238E27FC236}">
                <a16:creationId xmlns:a16="http://schemas.microsoft.com/office/drawing/2014/main" id="{8FC0C375-26F3-29CD-E0A5-FEEEE2E940EB}"/>
              </a:ext>
            </a:extLst>
          </p:cNvPr>
          <p:cNvSpPr txBox="1"/>
          <p:nvPr/>
        </p:nvSpPr>
        <p:spPr>
          <a:xfrm>
            <a:off x="3151568" y="3565465"/>
            <a:ext cx="2116581"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And also changing</a:t>
            </a:r>
            <a:endParaRPr lang="en-US"/>
          </a:p>
          <a:p>
            <a:r>
              <a:rPr lang="en-US" sz="2000">
                <a:cs typeface="Calibri"/>
              </a:rPr>
              <a:t>how we work and share</a:t>
            </a:r>
            <a:r>
              <a:rPr lang="en-US" sz="2000" b="1">
                <a:cs typeface="Calibri"/>
              </a:rPr>
              <a:t> </a:t>
            </a:r>
            <a:r>
              <a:rPr lang="en-US" sz="2000">
                <a:cs typeface="Calibri"/>
              </a:rPr>
              <a:t>data</a:t>
            </a:r>
            <a:r>
              <a:rPr lang="en-US" sz="2000" b="1">
                <a:cs typeface="Calibri"/>
              </a:rPr>
              <a:t> with others...</a:t>
            </a:r>
          </a:p>
        </p:txBody>
      </p:sp>
      <p:sp>
        <p:nvSpPr>
          <p:cNvPr id="17" name="TextBox 1">
            <a:extLst>
              <a:ext uri="{FF2B5EF4-FFF2-40B4-BE49-F238E27FC236}">
                <a16:creationId xmlns:a16="http://schemas.microsoft.com/office/drawing/2014/main" id="{8FC0C375-26F3-29CD-E0A5-FEEEE2E940EB}"/>
              </a:ext>
            </a:extLst>
          </p:cNvPr>
          <p:cNvSpPr txBox="1"/>
          <p:nvPr/>
        </p:nvSpPr>
        <p:spPr>
          <a:xfrm>
            <a:off x="6011849" y="3552166"/>
            <a:ext cx="1666176"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Which changes the data we have and </a:t>
            </a:r>
            <a:r>
              <a:rPr lang="en-US" sz="2000" b="1">
                <a:cs typeface="Calibri"/>
              </a:rPr>
              <a:t>can use...</a:t>
            </a:r>
          </a:p>
        </p:txBody>
      </p:sp>
      <p:pic>
        <p:nvPicPr>
          <p:cNvPr id="7" name="Graphic 6" descr="Business Growth with solid fill">
            <a:extLst>
              <a:ext uri="{FF2B5EF4-FFF2-40B4-BE49-F238E27FC236}">
                <a16:creationId xmlns:a16="http://schemas.microsoft.com/office/drawing/2014/main" id="{74A346AC-0135-433E-8687-57DCCE438F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4388" y="2096075"/>
            <a:ext cx="1272631" cy="1272631"/>
          </a:xfrm>
          <a:prstGeom prst="rect">
            <a:avLst/>
          </a:prstGeom>
        </p:spPr>
      </p:pic>
      <p:sp>
        <p:nvSpPr>
          <p:cNvPr id="6" name="TextBox 5" descr="DMI changing how we work golbally. Slide showing little people">
            <a:extLst>
              <a:ext uri="{FF2B5EF4-FFF2-40B4-BE49-F238E27FC236}">
                <a16:creationId xmlns:a16="http://schemas.microsoft.com/office/drawing/2014/main" id="{14A69572-C96A-867F-FC85-FED8DC582408}"/>
              </a:ext>
            </a:extLst>
          </p:cNvPr>
          <p:cNvSpPr txBox="1"/>
          <p:nvPr/>
        </p:nvSpPr>
        <p:spPr>
          <a:xfrm>
            <a:off x="9506808" y="3561425"/>
            <a:ext cx="25694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solidFill>
                  <a:schemeClr val="bg1"/>
                </a:solidFill>
                <a:latin typeface="Calibri"/>
              </a:rPr>
              <a:t>… to change the future of health. </a:t>
            </a:r>
            <a:r>
              <a:rPr lang="en-US" sz="3600" dirty="0">
                <a:solidFill>
                  <a:schemeClr val="bg1"/>
                </a:solidFill>
                <a:latin typeface="Calibri"/>
                <a:ea typeface="Calibri"/>
                <a:cs typeface="Calibri"/>
              </a:rPr>
              <a:t>​</a:t>
            </a:r>
            <a:endParaRPr lang="en-US" sz="3600" dirty="0">
              <a:solidFill>
                <a:schemeClr val="bg1"/>
              </a:solidFill>
              <a:cs typeface="Calibri"/>
            </a:endParaRPr>
          </a:p>
        </p:txBody>
      </p:sp>
      <p:grpSp>
        <p:nvGrpSpPr>
          <p:cNvPr id="11" name="Group 10">
            <a:extLst>
              <a:ext uri="{FF2B5EF4-FFF2-40B4-BE49-F238E27FC236}">
                <a16:creationId xmlns:a16="http://schemas.microsoft.com/office/drawing/2014/main" id="{F98D0ED5-D535-470E-96E9-52A5EE9422DB}"/>
              </a:ext>
            </a:extLst>
          </p:cNvPr>
          <p:cNvGrpSpPr/>
          <p:nvPr/>
        </p:nvGrpSpPr>
        <p:grpSpPr>
          <a:xfrm>
            <a:off x="10053874" y="992726"/>
            <a:ext cx="737640" cy="617040"/>
            <a:chOff x="10053874" y="992726"/>
            <a:chExt cx="737640" cy="61704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30A22F3-9BAF-4F70-9A3A-497D26D9E352}"/>
                    </a:ext>
                  </a:extLst>
                </p14:cNvPr>
                <p14:cNvContentPartPr/>
                <p14:nvPr/>
              </p14:nvContentPartPr>
              <p14:xfrm>
                <a:off x="10499554" y="1011446"/>
                <a:ext cx="146520" cy="598320"/>
              </p14:xfrm>
            </p:contentPart>
          </mc:Choice>
          <mc:Fallback xmlns="">
            <p:pic>
              <p:nvPicPr>
                <p:cNvPr id="4" name="Ink 3">
                  <a:extLst>
                    <a:ext uri="{FF2B5EF4-FFF2-40B4-BE49-F238E27FC236}">
                      <a16:creationId xmlns:a16="http://schemas.microsoft.com/office/drawing/2014/main" id="{E30A22F3-9BAF-4F70-9A3A-497D26D9E352}"/>
                    </a:ext>
                  </a:extLst>
                </p:cNvPr>
                <p:cNvPicPr/>
                <p:nvPr/>
              </p:nvPicPr>
              <p:blipFill>
                <a:blip r:embed="rId6"/>
                <a:stretch>
                  <a:fillRect/>
                </a:stretch>
              </p:blipFill>
              <p:spPr>
                <a:xfrm>
                  <a:off x="10490554" y="1002446"/>
                  <a:ext cx="164160" cy="61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E361A36-2582-453C-BC16-5CDCDAECEAB3}"/>
                    </a:ext>
                  </a:extLst>
                </p14:cNvPr>
                <p14:cNvContentPartPr/>
                <p14:nvPr/>
              </p14:nvContentPartPr>
              <p14:xfrm>
                <a:off x="10053874" y="992726"/>
                <a:ext cx="737640" cy="158400"/>
              </p14:xfrm>
            </p:contentPart>
          </mc:Choice>
          <mc:Fallback xmlns="">
            <p:pic>
              <p:nvPicPr>
                <p:cNvPr id="9" name="Ink 8">
                  <a:extLst>
                    <a:ext uri="{FF2B5EF4-FFF2-40B4-BE49-F238E27FC236}">
                      <a16:creationId xmlns:a16="http://schemas.microsoft.com/office/drawing/2014/main" id="{9E361A36-2582-453C-BC16-5CDCDAECEAB3}"/>
                    </a:ext>
                  </a:extLst>
                </p:cNvPr>
                <p:cNvPicPr/>
                <p:nvPr/>
              </p:nvPicPr>
              <p:blipFill>
                <a:blip r:embed="rId8"/>
                <a:stretch>
                  <a:fillRect/>
                </a:stretch>
              </p:blipFill>
              <p:spPr>
                <a:xfrm>
                  <a:off x="10044874" y="983705"/>
                  <a:ext cx="755280" cy="176080"/>
                </a:xfrm>
                <a:prstGeom prst="rect">
                  <a:avLst/>
                </a:prstGeom>
              </p:spPr>
            </p:pic>
          </mc:Fallback>
        </mc:AlternateContent>
      </p:grpSp>
      <p:sp>
        <p:nvSpPr>
          <p:cNvPr id="15" name="Rectangle 14">
            <a:extLst>
              <a:ext uri="{FF2B5EF4-FFF2-40B4-BE49-F238E27FC236}">
                <a16:creationId xmlns:a16="http://schemas.microsoft.com/office/drawing/2014/main" id="{96D1F3DF-291C-4F61-9517-51B3266E523B}"/>
              </a:ext>
            </a:extLst>
          </p:cNvPr>
          <p:cNvSpPr/>
          <p:nvPr/>
        </p:nvSpPr>
        <p:spPr>
          <a:xfrm>
            <a:off x="9160561" y="992725"/>
            <a:ext cx="2207119" cy="146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World with solid fill">
            <a:extLst>
              <a:ext uri="{FF2B5EF4-FFF2-40B4-BE49-F238E27FC236}">
                <a16:creationId xmlns:a16="http://schemas.microsoft.com/office/drawing/2014/main" id="{F051418A-1A35-4DD1-83A8-9EA1B42AC0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37658" y="1582247"/>
            <a:ext cx="1739760" cy="1739760"/>
          </a:xfrm>
          <a:prstGeom prst="rect">
            <a:avLst/>
          </a:prstGeom>
        </p:spPr>
      </p:pic>
      <p:pic>
        <p:nvPicPr>
          <p:cNvPr id="25" name="Graphic 24" descr="Internet Of Things outline">
            <a:extLst>
              <a:ext uri="{FF2B5EF4-FFF2-40B4-BE49-F238E27FC236}">
                <a16:creationId xmlns:a16="http://schemas.microsoft.com/office/drawing/2014/main" id="{1C28A559-C728-4AD6-80EB-96106ED3BD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49101" y="2033204"/>
            <a:ext cx="1272631" cy="1272631"/>
          </a:xfrm>
          <a:prstGeom prst="rect">
            <a:avLst/>
          </a:prstGeom>
        </p:spPr>
      </p:pic>
      <p:pic>
        <p:nvPicPr>
          <p:cNvPr id="27" name="Graphic 26" descr="Users with solid fill">
            <a:extLst>
              <a:ext uri="{FF2B5EF4-FFF2-40B4-BE49-F238E27FC236}">
                <a16:creationId xmlns:a16="http://schemas.microsoft.com/office/drawing/2014/main" id="{15EBFB40-419D-414B-9A8E-92DA12B709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9025" y="2281734"/>
            <a:ext cx="987720" cy="987720"/>
          </a:xfrm>
          <a:prstGeom prst="rect">
            <a:avLst/>
          </a:prstGeom>
        </p:spPr>
      </p:pic>
      <p:grpSp>
        <p:nvGrpSpPr>
          <p:cNvPr id="20" name="Group 19">
            <a:extLst>
              <a:ext uri="{FF2B5EF4-FFF2-40B4-BE49-F238E27FC236}">
                <a16:creationId xmlns:a16="http://schemas.microsoft.com/office/drawing/2014/main" id="{3077F017-5983-4BB6-B993-1142E317734D}"/>
              </a:ext>
            </a:extLst>
          </p:cNvPr>
          <p:cNvGrpSpPr/>
          <p:nvPr/>
        </p:nvGrpSpPr>
        <p:grpSpPr>
          <a:xfrm>
            <a:off x="9082086" y="1639623"/>
            <a:ext cx="149400" cy="321120"/>
            <a:chOff x="9082086" y="1639623"/>
            <a:chExt cx="149400" cy="321120"/>
          </a:xfrm>
        </p:grpSpPr>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DFBAC685-40FB-4BC0-AD65-D7D9D23587C7}"/>
                    </a:ext>
                  </a:extLst>
                </p14:cNvPr>
                <p14:cNvContentPartPr/>
                <p14:nvPr/>
              </p14:nvContentPartPr>
              <p14:xfrm>
                <a:off x="9157686" y="1886223"/>
                <a:ext cx="360" cy="360"/>
              </p14:xfrm>
            </p:contentPart>
          </mc:Choice>
          <mc:Fallback xmlns="">
            <p:pic>
              <p:nvPicPr>
                <p:cNvPr id="18" name="Ink 17">
                  <a:extLst>
                    <a:ext uri="{FF2B5EF4-FFF2-40B4-BE49-F238E27FC236}">
                      <a16:creationId xmlns:a16="http://schemas.microsoft.com/office/drawing/2014/main" id="{DFBAC685-40FB-4BC0-AD65-D7D9D23587C7}"/>
                    </a:ext>
                  </a:extLst>
                </p:cNvPr>
                <p:cNvPicPr/>
                <p:nvPr/>
              </p:nvPicPr>
              <p:blipFill>
                <a:blip r:embed="rId16"/>
                <a:stretch>
                  <a:fillRect/>
                </a:stretch>
              </p:blipFill>
              <p:spPr>
                <a:xfrm>
                  <a:off x="9094686" y="182322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8982F997-230A-490B-BC9F-A2ABB1CB692D}"/>
                    </a:ext>
                  </a:extLst>
                </p14:cNvPr>
                <p14:cNvContentPartPr/>
                <p14:nvPr/>
              </p14:nvContentPartPr>
              <p14:xfrm>
                <a:off x="9082086" y="1639623"/>
                <a:ext cx="149400" cy="321120"/>
              </p14:xfrm>
            </p:contentPart>
          </mc:Choice>
          <mc:Fallback xmlns="">
            <p:pic>
              <p:nvPicPr>
                <p:cNvPr id="19" name="Ink 18">
                  <a:extLst>
                    <a:ext uri="{FF2B5EF4-FFF2-40B4-BE49-F238E27FC236}">
                      <a16:creationId xmlns:a16="http://schemas.microsoft.com/office/drawing/2014/main" id="{8982F997-230A-490B-BC9F-A2ABB1CB692D}"/>
                    </a:ext>
                  </a:extLst>
                </p:cNvPr>
                <p:cNvPicPr/>
                <p:nvPr/>
              </p:nvPicPr>
              <p:blipFill>
                <a:blip r:embed="rId18"/>
                <a:stretch>
                  <a:fillRect/>
                </a:stretch>
              </p:blipFill>
              <p:spPr>
                <a:xfrm>
                  <a:off x="9019086" y="1576623"/>
                  <a:ext cx="275040" cy="446760"/>
                </a:xfrm>
                <a:prstGeom prst="rect">
                  <a:avLst/>
                </a:prstGeom>
              </p:spPr>
            </p:pic>
          </mc:Fallback>
        </mc:AlternateContent>
      </p:grpSp>
    </p:spTree>
    <p:extLst>
      <p:ext uri="{BB962C8B-B14F-4D97-AF65-F5344CB8AC3E}">
        <p14:creationId xmlns:p14="http://schemas.microsoft.com/office/powerpoint/2010/main" val="1298014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descr="DMI Implementation Approach">
            <a:extLst>
              <a:ext uri="{FF2B5EF4-FFF2-40B4-BE49-F238E27FC236}">
                <a16:creationId xmlns:a16="http://schemas.microsoft.com/office/drawing/2014/main" id="{6BC2FEB3-09B7-7901-BBD9-1A94392F2C6E}"/>
              </a:ext>
            </a:extLst>
          </p:cNvPr>
          <p:cNvGrpSpPr/>
          <p:nvPr/>
        </p:nvGrpSpPr>
        <p:grpSpPr>
          <a:xfrm>
            <a:off x="6570983" y="1646288"/>
            <a:ext cx="5030431" cy="5030431"/>
            <a:chOff x="6639857" y="1341511"/>
            <a:chExt cx="5030431" cy="5030431"/>
          </a:xfrm>
        </p:grpSpPr>
        <p:sp>
          <p:nvSpPr>
            <p:cNvPr id="68" name="Oval 67">
              <a:extLst>
                <a:ext uri="{FF2B5EF4-FFF2-40B4-BE49-F238E27FC236}">
                  <a16:creationId xmlns:a16="http://schemas.microsoft.com/office/drawing/2014/main" id="{4B754FFA-10A9-E4A7-DDED-9028D8D41B93}"/>
                </a:ext>
              </a:extLst>
            </p:cNvPr>
            <p:cNvSpPr/>
            <p:nvPr/>
          </p:nvSpPr>
          <p:spPr>
            <a:xfrm>
              <a:off x="6639857" y="1341511"/>
              <a:ext cx="5030431" cy="5030431"/>
            </a:xfrm>
            <a:prstGeom prst="ellipse">
              <a:avLst/>
            </a:prstGeom>
            <a:solidFill>
              <a:srgbClr val="DDE9F7"/>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6EA9B11-E2E5-0D6C-9BA3-A8E61D00BE87}"/>
                </a:ext>
              </a:extLst>
            </p:cNvPr>
            <p:cNvSpPr/>
            <p:nvPr/>
          </p:nvSpPr>
          <p:spPr>
            <a:xfrm>
              <a:off x="7776208" y="2519303"/>
              <a:ext cx="2674846" cy="2674846"/>
            </a:xfrm>
            <a:prstGeom prst="ellipse">
              <a:avLst/>
            </a:prstGeom>
            <a:solidFill>
              <a:srgbClr val="B9CBDE"/>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CBDE"/>
                </a:solidFill>
              </a:endParaRPr>
            </a:p>
          </p:txBody>
        </p:sp>
      </p:grpSp>
      <p:sp>
        <p:nvSpPr>
          <p:cNvPr id="72" name="Oval 71">
            <a:extLst>
              <a:ext uri="{FF2B5EF4-FFF2-40B4-BE49-F238E27FC236}">
                <a16:creationId xmlns:a16="http://schemas.microsoft.com/office/drawing/2014/main" id="{F67AB03E-8327-6244-A44B-648951A13E46}"/>
              </a:ext>
            </a:extLst>
          </p:cNvPr>
          <p:cNvSpPr/>
          <p:nvPr/>
        </p:nvSpPr>
        <p:spPr>
          <a:xfrm>
            <a:off x="9577678" y="4908611"/>
            <a:ext cx="1722169" cy="1675608"/>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CBDE"/>
              </a:solidFill>
            </a:endParaRPr>
          </a:p>
        </p:txBody>
      </p:sp>
      <p:sp>
        <p:nvSpPr>
          <p:cNvPr id="71" name="Oval 70">
            <a:extLst>
              <a:ext uri="{FF2B5EF4-FFF2-40B4-BE49-F238E27FC236}">
                <a16:creationId xmlns:a16="http://schemas.microsoft.com/office/drawing/2014/main" id="{EB158ACC-6C3A-E740-A99F-C7170FFB9E9C}"/>
              </a:ext>
            </a:extLst>
          </p:cNvPr>
          <p:cNvSpPr/>
          <p:nvPr/>
        </p:nvSpPr>
        <p:spPr>
          <a:xfrm>
            <a:off x="10071107" y="2715224"/>
            <a:ext cx="1722169" cy="1675608"/>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CBDE"/>
              </a:solidFill>
            </a:endParaRPr>
          </a:p>
        </p:txBody>
      </p:sp>
      <p:sp>
        <p:nvSpPr>
          <p:cNvPr id="70" name="Oval 69">
            <a:extLst>
              <a:ext uri="{FF2B5EF4-FFF2-40B4-BE49-F238E27FC236}">
                <a16:creationId xmlns:a16="http://schemas.microsoft.com/office/drawing/2014/main" id="{A211EB73-79DE-0D41-88CA-D13F71BF2D58}"/>
              </a:ext>
            </a:extLst>
          </p:cNvPr>
          <p:cNvSpPr/>
          <p:nvPr/>
        </p:nvSpPr>
        <p:spPr>
          <a:xfrm>
            <a:off x="8225115" y="1560394"/>
            <a:ext cx="1722169" cy="1675608"/>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CBDE"/>
              </a:solidFill>
            </a:endParaRPr>
          </a:p>
        </p:txBody>
      </p:sp>
      <p:sp>
        <p:nvSpPr>
          <p:cNvPr id="67" name="Oval 66">
            <a:extLst>
              <a:ext uri="{FF2B5EF4-FFF2-40B4-BE49-F238E27FC236}">
                <a16:creationId xmlns:a16="http://schemas.microsoft.com/office/drawing/2014/main" id="{01CC0010-991B-B142-917E-51078C8C06F9}"/>
              </a:ext>
            </a:extLst>
          </p:cNvPr>
          <p:cNvSpPr/>
          <p:nvPr/>
        </p:nvSpPr>
        <p:spPr>
          <a:xfrm>
            <a:off x="6372460" y="2808744"/>
            <a:ext cx="1722169" cy="1675608"/>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CBDE"/>
              </a:solidFill>
            </a:endParaRPr>
          </a:p>
        </p:txBody>
      </p:sp>
      <p:sp>
        <p:nvSpPr>
          <p:cNvPr id="5" name="Rectangle 4">
            <a:extLst>
              <a:ext uri="{FF2B5EF4-FFF2-40B4-BE49-F238E27FC236}">
                <a16:creationId xmlns:a16="http://schemas.microsoft.com/office/drawing/2014/main" id="{342A83DF-770A-43A7-B7AB-0C8BF1F1864F}"/>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Slide showing current CDC structure">
            <a:extLst>
              <a:ext uri="{FF2B5EF4-FFF2-40B4-BE49-F238E27FC236}">
                <a16:creationId xmlns:a16="http://schemas.microsoft.com/office/drawing/2014/main" id="{86F53B11-C645-49F6-A4B0-6E1CF20323DD}"/>
              </a:ext>
            </a:extLst>
          </p:cNvPr>
          <p:cNvGrpSpPr/>
          <p:nvPr/>
        </p:nvGrpSpPr>
        <p:grpSpPr>
          <a:xfrm>
            <a:off x="674191" y="1743964"/>
            <a:ext cx="3885776" cy="4836731"/>
            <a:chOff x="651964" y="1774765"/>
            <a:chExt cx="3885776" cy="4836731"/>
          </a:xfrm>
        </p:grpSpPr>
        <p:sp>
          <p:nvSpPr>
            <p:cNvPr id="4" name="Hexagon 3">
              <a:extLst>
                <a:ext uri="{FF2B5EF4-FFF2-40B4-BE49-F238E27FC236}">
                  <a16:creationId xmlns:a16="http://schemas.microsoft.com/office/drawing/2014/main" id="{F7B765EA-B364-DD53-16D5-234535DAC715}"/>
                </a:ext>
              </a:extLst>
            </p:cNvPr>
            <p:cNvSpPr>
              <a:spLocks noChangeAspect="1"/>
            </p:cNvSpPr>
            <p:nvPr/>
          </p:nvSpPr>
          <p:spPr>
            <a:xfrm>
              <a:off x="2465100" y="4782696"/>
              <a:ext cx="2072640" cy="1828800"/>
            </a:xfrm>
            <a:prstGeom prst="hexagon">
              <a:avLst/>
            </a:prstGeom>
            <a:solidFill>
              <a:srgbClr val="00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Service &amp; Implement-</a:t>
              </a:r>
              <a:r>
                <a:rPr lang="en-US" sz="1600" b="1" dirty="0" err="1">
                  <a:solidFill>
                    <a:schemeClr val="bg1"/>
                  </a:solidFill>
                  <a:latin typeface="Arial" panose="020B0604020202020204" pitchFamily="34" charset="0"/>
                  <a:cs typeface="Arial" panose="020B0604020202020204" pitchFamily="34" charset="0"/>
                </a:rPr>
                <a:t>ation</a:t>
              </a:r>
              <a:r>
                <a:rPr lang="en-US" sz="1600" b="1" dirty="0">
                  <a:solidFill>
                    <a:schemeClr val="bg1"/>
                  </a:solidFill>
                  <a:latin typeface="Arial" panose="020B0604020202020204" pitchFamily="34" charset="0"/>
                  <a:cs typeface="Arial" panose="020B0604020202020204" pitchFamily="34" charset="0"/>
                </a:rPr>
                <a:t> Science</a:t>
              </a:r>
            </a:p>
          </p:txBody>
        </p:sp>
        <p:sp>
          <p:nvSpPr>
            <p:cNvPr id="6" name="Hexagon 5">
              <a:extLst>
                <a:ext uri="{FF2B5EF4-FFF2-40B4-BE49-F238E27FC236}">
                  <a16:creationId xmlns:a16="http://schemas.microsoft.com/office/drawing/2014/main" id="{33C22998-6E7A-952F-E8E5-F26F8B409DDC}"/>
                </a:ext>
              </a:extLst>
            </p:cNvPr>
            <p:cNvSpPr>
              <a:spLocks noChangeAspect="1"/>
            </p:cNvSpPr>
            <p:nvPr/>
          </p:nvSpPr>
          <p:spPr>
            <a:xfrm>
              <a:off x="666681" y="3756717"/>
              <a:ext cx="2072640" cy="1828800"/>
            </a:xfrm>
            <a:prstGeom prst="hexagon">
              <a:avLst/>
            </a:prstGeom>
            <a:solidFill>
              <a:srgbClr val="0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rial" panose="020B0604020202020204" pitchFamily="34" charset="0"/>
                  <a:cs typeface="Arial" panose="020B0604020202020204" pitchFamily="34" charset="0"/>
                </a:rPr>
                <a:t>Science &amp; Surveillance</a:t>
              </a:r>
            </a:p>
          </p:txBody>
        </p:sp>
        <p:sp>
          <p:nvSpPr>
            <p:cNvPr id="7" name="Hexagon 6">
              <a:extLst>
                <a:ext uri="{FF2B5EF4-FFF2-40B4-BE49-F238E27FC236}">
                  <a16:creationId xmlns:a16="http://schemas.microsoft.com/office/drawing/2014/main" id="{70BE2D1A-E8D8-154F-B1C0-3598EBBF8CA9}"/>
                </a:ext>
              </a:extLst>
            </p:cNvPr>
            <p:cNvSpPr>
              <a:spLocks noChangeAspect="1"/>
            </p:cNvSpPr>
            <p:nvPr/>
          </p:nvSpPr>
          <p:spPr>
            <a:xfrm>
              <a:off x="2465100" y="2828086"/>
              <a:ext cx="2072640" cy="1828800"/>
            </a:xfrm>
            <a:prstGeom prst="hexagon">
              <a:avLst/>
            </a:pr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Non-infectious Diseases</a:t>
              </a:r>
            </a:p>
          </p:txBody>
        </p:sp>
        <p:sp>
          <p:nvSpPr>
            <p:cNvPr id="8" name="Hexagon 7">
              <a:extLst>
                <a:ext uri="{FF2B5EF4-FFF2-40B4-BE49-F238E27FC236}">
                  <a16:creationId xmlns:a16="http://schemas.microsoft.com/office/drawing/2014/main" id="{0CDBB4FA-97DE-C092-AF43-3E2D744CA718}"/>
                </a:ext>
              </a:extLst>
            </p:cNvPr>
            <p:cNvSpPr>
              <a:spLocks noChangeAspect="1"/>
            </p:cNvSpPr>
            <p:nvPr/>
          </p:nvSpPr>
          <p:spPr>
            <a:xfrm>
              <a:off x="651964" y="1774765"/>
              <a:ext cx="2072640" cy="1828800"/>
            </a:xfrm>
            <a:prstGeom prst="hexagon">
              <a:avLst/>
            </a:prstGeom>
            <a:solidFill>
              <a:srgbClr val="173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Infectious Diseases</a:t>
              </a:r>
            </a:p>
          </p:txBody>
        </p:sp>
      </p:grpSp>
      <p:grpSp>
        <p:nvGrpSpPr>
          <p:cNvPr id="10" name="Group 9">
            <a:extLst>
              <a:ext uri="{FF2B5EF4-FFF2-40B4-BE49-F238E27FC236}">
                <a16:creationId xmlns:a16="http://schemas.microsoft.com/office/drawing/2014/main" id="{7A5D24A0-BCE4-B482-BDF0-72E10BB68AC8}"/>
              </a:ext>
            </a:extLst>
          </p:cNvPr>
          <p:cNvGrpSpPr/>
          <p:nvPr/>
        </p:nvGrpSpPr>
        <p:grpSpPr>
          <a:xfrm>
            <a:off x="4599102" y="3431229"/>
            <a:ext cx="1729722" cy="853622"/>
            <a:chOff x="5158291" y="3288960"/>
            <a:chExt cx="1997090" cy="840254"/>
          </a:xfrm>
        </p:grpSpPr>
        <p:sp>
          <p:nvSpPr>
            <p:cNvPr id="2" name="Right Arrow 1">
              <a:extLst>
                <a:ext uri="{FF2B5EF4-FFF2-40B4-BE49-F238E27FC236}">
                  <a16:creationId xmlns:a16="http://schemas.microsoft.com/office/drawing/2014/main" id="{A66F4CE8-2149-F1B5-EEF0-40149F85F06C}"/>
                </a:ext>
              </a:extLst>
            </p:cNvPr>
            <p:cNvSpPr/>
            <p:nvPr/>
          </p:nvSpPr>
          <p:spPr>
            <a:xfrm>
              <a:off x="5158291" y="3288960"/>
              <a:ext cx="1997090" cy="840254"/>
            </a:xfrm>
            <a:prstGeom prst="rightArrow">
              <a:avLst/>
            </a:prstGeom>
            <a:solidFill>
              <a:srgbClr val="F41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E759FE-CA03-C96B-6A22-CC043C8FADC6}"/>
                </a:ext>
              </a:extLst>
            </p:cNvPr>
            <p:cNvSpPr/>
            <p:nvPr/>
          </p:nvSpPr>
          <p:spPr>
            <a:xfrm>
              <a:off x="5309395" y="3524421"/>
              <a:ext cx="1295547" cy="369332"/>
            </a:xfrm>
            <a:prstGeom prst="rect">
              <a:avLst/>
            </a:prstGeom>
          </p:spPr>
          <p:txBody>
            <a:bodyPr wrap="none">
              <a:spAutoFit/>
            </a:bodyPr>
            <a:lstStyle/>
            <a:p>
              <a:r>
                <a:rPr lang="en-US" b="1" i="1">
                  <a:solidFill>
                    <a:schemeClr val="bg1"/>
                  </a:solidFill>
                  <a:latin typeface="Helvetica Neue" panose="02000503000000020004" pitchFamily="2" charset="0"/>
                </a:rPr>
                <a:t>WITH DMI</a:t>
              </a:r>
              <a:endParaRPr lang="en-US" b="1" i="1">
                <a:solidFill>
                  <a:schemeClr val="bg1"/>
                </a:solidFill>
                <a:effectLst/>
                <a:latin typeface="Helvetica Neue" panose="02000503000000020004" pitchFamily="2" charset="0"/>
              </a:endParaRPr>
            </a:p>
          </p:txBody>
        </p:sp>
      </p:grpSp>
      <p:sp>
        <p:nvSpPr>
          <p:cNvPr id="11" name="Rectangle 10">
            <a:extLst>
              <a:ext uri="{FF2B5EF4-FFF2-40B4-BE49-F238E27FC236}">
                <a16:creationId xmlns:a16="http://schemas.microsoft.com/office/drawing/2014/main" id="{FEAD80E4-995B-CF53-DEB2-FB701BE9A138}"/>
              </a:ext>
            </a:extLst>
          </p:cNvPr>
          <p:cNvSpPr/>
          <p:nvPr/>
        </p:nvSpPr>
        <p:spPr>
          <a:xfrm>
            <a:off x="791011" y="979638"/>
            <a:ext cx="3393878" cy="369332"/>
          </a:xfrm>
          <a:prstGeom prst="rect">
            <a:avLst/>
          </a:prstGeom>
        </p:spPr>
        <p:txBody>
          <a:bodyPr wrap="none">
            <a:spAutoFit/>
          </a:bodyPr>
          <a:lstStyle/>
          <a:p>
            <a:r>
              <a:rPr lang="en-US" b="1">
                <a:solidFill>
                  <a:srgbClr val="17336E"/>
                </a:solidFill>
                <a:latin typeface="Arial" panose="020B0604020202020204" pitchFamily="34" charset="0"/>
                <a:cs typeface="Arial" panose="020B0604020202020204" pitchFamily="34" charset="0"/>
              </a:rPr>
              <a:t>CURRENT CDC STRUCTURE</a:t>
            </a:r>
            <a:endParaRPr lang="en-US" b="1">
              <a:solidFill>
                <a:srgbClr val="17336E"/>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7CD72B9-4872-DD04-AF13-60A36A63F997}"/>
              </a:ext>
            </a:extLst>
          </p:cNvPr>
          <p:cNvSpPr/>
          <p:nvPr/>
        </p:nvSpPr>
        <p:spPr>
          <a:xfrm>
            <a:off x="6966920" y="979638"/>
            <a:ext cx="4140108" cy="369332"/>
          </a:xfrm>
          <a:prstGeom prst="rect">
            <a:avLst/>
          </a:prstGeom>
        </p:spPr>
        <p:txBody>
          <a:bodyPr wrap="none">
            <a:spAutoFit/>
          </a:bodyPr>
          <a:lstStyle/>
          <a:p>
            <a:r>
              <a:rPr lang="en-US" b="1">
                <a:solidFill>
                  <a:srgbClr val="17336E"/>
                </a:solidFill>
                <a:latin typeface="Arial" panose="020B0604020202020204" pitchFamily="34" charset="0"/>
                <a:cs typeface="Arial" panose="020B0604020202020204" pitchFamily="34" charset="0"/>
              </a:rPr>
              <a:t>DMI IMPLEMENTATION APPROACH</a:t>
            </a:r>
            <a:endParaRPr lang="en-US" b="1">
              <a:solidFill>
                <a:srgbClr val="17336E"/>
              </a:solidFill>
              <a:effectLst/>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F679EF1F-B186-B0E9-2DEF-2D314E032EE4}"/>
              </a:ext>
            </a:extLst>
          </p:cNvPr>
          <p:cNvCxnSpPr>
            <a:cxnSpLocks/>
          </p:cNvCxnSpPr>
          <p:nvPr/>
        </p:nvCxnSpPr>
        <p:spPr>
          <a:xfrm>
            <a:off x="611928" y="1410243"/>
            <a:ext cx="3742660" cy="0"/>
          </a:xfrm>
          <a:prstGeom prst="line">
            <a:avLst/>
          </a:prstGeom>
          <a:ln w="28575">
            <a:solidFill>
              <a:srgbClr val="1733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419798-5202-9190-1301-9B921BE320D9}"/>
              </a:ext>
            </a:extLst>
          </p:cNvPr>
          <p:cNvCxnSpPr>
            <a:cxnSpLocks/>
          </p:cNvCxnSpPr>
          <p:nvPr/>
        </p:nvCxnSpPr>
        <p:spPr>
          <a:xfrm>
            <a:off x="6863868" y="1410243"/>
            <a:ext cx="4243160" cy="0"/>
          </a:xfrm>
          <a:prstGeom prst="line">
            <a:avLst/>
          </a:prstGeom>
          <a:ln w="28575">
            <a:solidFill>
              <a:srgbClr val="17336E"/>
            </a:solidFill>
          </a:ln>
        </p:spPr>
        <p:style>
          <a:lnRef idx="1">
            <a:schemeClr val="accent1"/>
          </a:lnRef>
          <a:fillRef idx="0">
            <a:schemeClr val="accent1"/>
          </a:fillRef>
          <a:effectRef idx="0">
            <a:schemeClr val="accent1"/>
          </a:effectRef>
          <a:fontRef idx="minor">
            <a:schemeClr val="tx1"/>
          </a:fontRef>
        </p:style>
      </p:cxnSp>
      <p:sp>
        <p:nvSpPr>
          <p:cNvPr id="74" name="Hexagon 73">
            <a:extLst>
              <a:ext uri="{FF2B5EF4-FFF2-40B4-BE49-F238E27FC236}">
                <a16:creationId xmlns:a16="http://schemas.microsoft.com/office/drawing/2014/main" id="{13F8A745-E767-06C7-C070-E909AC851C16}"/>
              </a:ext>
            </a:extLst>
          </p:cNvPr>
          <p:cNvSpPr>
            <a:spLocks noChangeAspect="1"/>
          </p:cNvSpPr>
          <p:nvPr/>
        </p:nvSpPr>
        <p:spPr>
          <a:xfrm>
            <a:off x="2880181" y="4390832"/>
            <a:ext cx="2072640" cy="182880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75" name="Hexagon 74">
            <a:extLst>
              <a:ext uri="{FF2B5EF4-FFF2-40B4-BE49-F238E27FC236}">
                <a16:creationId xmlns:a16="http://schemas.microsoft.com/office/drawing/2014/main" id="{1C9E11DF-CD3D-CE14-4BD6-E0697483CA87}"/>
              </a:ext>
            </a:extLst>
          </p:cNvPr>
          <p:cNvSpPr>
            <a:spLocks noChangeAspect="1"/>
          </p:cNvSpPr>
          <p:nvPr/>
        </p:nvSpPr>
        <p:spPr>
          <a:xfrm>
            <a:off x="1094619" y="3364853"/>
            <a:ext cx="2072640" cy="182880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77" name="Hexagon 76">
            <a:extLst>
              <a:ext uri="{FF2B5EF4-FFF2-40B4-BE49-F238E27FC236}">
                <a16:creationId xmlns:a16="http://schemas.microsoft.com/office/drawing/2014/main" id="{1DF3A905-A9BF-D004-7E2C-323231CDE33E}"/>
              </a:ext>
            </a:extLst>
          </p:cNvPr>
          <p:cNvSpPr>
            <a:spLocks noChangeAspect="1"/>
          </p:cNvSpPr>
          <p:nvPr/>
        </p:nvSpPr>
        <p:spPr>
          <a:xfrm>
            <a:off x="1094619" y="1396012"/>
            <a:ext cx="2072640" cy="182880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nvGrpSpPr>
          <p:cNvPr id="78" name="Group 77">
            <a:extLst>
              <a:ext uri="{FF2B5EF4-FFF2-40B4-BE49-F238E27FC236}">
                <a16:creationId xmlns:a16="http://schemas.microsoft.com/office/drawing/2014/main" id="{66791750-E976-D383-6817-2D998E0ABF15}"/>
              </a:ext>
            </a:extLst>
          </p:cNvPr>
          <p:cNvGrpSpPr/>
          <p:nvPr/>
        </p:nvGrpSpPr>
        <p:grpSpPr>
          <a:xfrm>
            <a:off x="6777548" y="3076305"/>
            <a:ext cx="927814" cy="1180225"/>
            <a:chOff x="9144242" y="3211236"/>
            <a:chExt cx="743739" cy="946072"/>
          </a:xfrm>
        </p:grpSpPr>
        <p:sp>
          <p:nvSpPr>
            <p:cNvPr id="80" name="Hexagon 79">
              <a:extLst>
                <a:ext uri="{FF2B5EF4-FFF2-40B4-BE49-F238E27FC236}">
                  <a16:creationId xmlns:a16="http://schemas.microsoft.com/office/drawing/2014/main" id="{7F88E25A-F99E-9B49-B546-800A2A77B7C0}"/>
                </a:ext>
              </a:extLst>
            </p:cNvPr>
            <p:cNvSpPr>
              <a:spLocks noChangeAspect="1"/>
            </p:cNvSpPr>
            <p:nvPr/>
          </p:nvSpPr>
          <p:spPr>
            <a:xfrm flipV="1">
              <a:off x="9144242" y="3211236"/>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81" name="Hexagon 80">
              <a:extLst>
                <a:ext uri="{FF2B5EF4-FFF2-40B4-BE49-F238E27FC236}">
                  <a16:creationId xmlns:a16="http://schemas.microsoft.com/office/drawing/2014/main" id="{BF797F15-51F8-BA4D-A17F-BCAD8A0416B0}"/>
                </a:ext>
              </a:extLst>
            </p:cNvPr>
            <p:cNvSpPr>
              <a:spLocks noChangeAspect="1"/>
            </p:cNvSpPr>
            <p:nvPr/>
          </p:nvSpPr>
          <p:spPr>
            <a:xfrm flipV="1">
              <a:off x="9604929" y="390755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82" name="Hexagon 81">
              <a:extLst>
                <a:ext uri="{FF2B5EF4-FFF2-40B4-BE49-F238E27FC236}">
                  <a16:creationId xmlns:a16="http://schemas.microsoft.com/office/drawing/2014/main" id="{D4F78C71-C297-1B6C-201C-A04367B76352}"/>
                </a:ext>
              </a:extLst>
            </p:cNvPr>
            <p:cNvSpPr>
              <a:spLocks noChangeAspect="1"/>
            </p:cNvSpPr>
            <p:nvPr/>
          </p:nvSpPr>
          <p:spPr>
            <a:xfrm flipV="1">
              <a:off x="9579762" y="3221707"/>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83" name="Hexagon 82">
              <a:extLst>
                <a:ext uri="{FF2B5EF4-FFF2-40B4-BE49-F238E27FC236}">
                  <a16:creationId xmlns:a16="http://schemas.microsoft.com/office/drawing/2014/main" id="{4250BF18-2668-791C-63E3-8A3D6930B36A}"/>
                </a:ext>
              </a:extLst>
            </p:cNvPr>
            <p:cNvSpPr>
              <a:spLocks noChangeAspect="1"/>
            </p:cNvSpPr>
            <p:nvPr/>
          </p:nvSpPr>
          <p:spPr>
            <a:xfrm flipV="1">
              <a:off x="9156098" y="389708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69" name="Rectangle 68">
            <a:extLst>
              <a:ext uri="{FF2B5EF4-FFF2-40B4-BE49-F238E27FC236}">
                <a16:creationId xmlns:a16="http://schemas.microsoft.com/office/drawing/2014/main" id="{DC4FC732-875B-44E2-B07B-A73A5C12B408}"/>
              </a:ext>
            </a:extLst>
          </p:cNvPr>
          <p:cNvSpPr/>
          <p:nvPr/>
        </p:nvSpPr>
        <p:spPr>
          <a:xfrm>
            <a:off x="6602783" y="3522685"/>
            <a:ext cx="1321837" cy="307777"/>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Workforce</a:t>
            </a:r>
            <a:endParaRPr lang="en-US" sz="1400" b="1" dirty="0">
              <a:effectLst/>
              <a:latin typeface="Arial" panose="020B0604020202020204" pitchFamily="34" charset="0"/>
              <a:cs typeface="Arial" panose="020B0604020202020204" pitchFamily="34" charset="0"/>
            </a:endParaRPr>
          </a:p>
        </p:txBody>
      </p:sp>
      <p:grpSp>
        <p:nvGrpSpPr>
          <p:cNvPr id="117" name="Group 116">
            <a:extLst>
              <a:ext uri="{FF2B5EF4-FFF2-40B4-BE49-F238E27FC236}">
                <a16:creationId xmlns:a16="http://schemas.microsoft.com/office/drawing/2014/main" id="{4DD1DAA9-F19B-F647-F700-AE5F9D52400F}"/>
              </a:ext>
            </a:extLst>
          </p:cNvPr>
          <p:cNvGrpSpPr/>
          <p:nvPr/>
        </p:nvGrpSpPr>
        <p:grpSpPr>
          <a:xfrm>
            <a:off x="10318108" y="2939214"/>
            <a:ext cx="1321837" cy="1284729"/>
            <a:chOff x="6410952" y="4265889"/>
            <a:chExt cx="1321837" cy="1284729"/>
          </a:xfrm>
        </p:grpSpPr>
        <p:grpSp>
          <p:nvGrpSpPr>
            <p:cNvPr id="118" name="Group 117">
              <a:extLst>
                <a:ext uri="{FF2B5EF4-FFF2-40B4-BE49-F238E27FC236}">
                  <a16:creationId xmlns:a16="http://schemas.microsoft.com/office/drawing/2014/main" id="{C8EDF25C-3857-6E3F-47F6-7CCCE0FC1714}"/>
                </a:ext>
              </a:extLst>
            </p:cNvPr>
            <p:cNvGrpSpPr/>
            <p:nvPr/>
          </p:nvGrpSpPr>
          <p:grpSpPr>
            <a:xfrm>
              <a:off x="6592260" y="4265889"/>
              <a:ext cx="927816" cy="1284729"/>
              <a:chOff x="7800266" y="2421074"/>
              <a:chExt cx="743741" cy="1029842"/>
            </a:xfrm>
          </p:grpSpPr>
          <p:sp>
            <p:nvSpPr>
              <p:cNvPr id="121" name="Hexagon 120">
                <a:extLst>
                  <a:ext uri="{FF2B5EF4-FFF2-40B4-BE49-F238E27FC236}">
                    <a16:creationId xmlns:a16="http://schemas.microsoft.com/office/drawing/2014/main" id="{54DF6259-B319-72C7-C612-A32E3000D4F8}"/>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22" name="Hexagon 121">
                <a:extLst>
                  <a:ext uri="{FF2B5EF4-FFF2-40B4-BE49-F238E27FC236}">
                    <a16:creationId xmlns:a16="http://schemas.microsoft.com/office/drawing/2014/main" id="{26BB0B26-77F1-D444-8925-D6F42585F9F4}"/>
                  </a:ext>
                </a:extLst>
              </p:cNvPr>
              <p:cNvSpPr>
                <a:spLocks noChangeAspect="1"/>
              </p:cNvSpPr>
              <p:nvPr/>
            </p:nvSpPr>
            <p:spPr>
              <a:xfrm flipV="1">
                <a:off x="8260955" y="3201164"/>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23" name="Hexagon 122">
                <a:extLst>
                  <a:ext uri="{FF2B5EF4-FFF2-40B4-BE49-F238E27FC236}">
                    <a16:creationId xmlns:a16="http://schemas.microsoft.com/office/drawing/2014/main" id="{FBE239A3-8D0C-994D-EA6E-0D8D30C6171F}"/>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24" name="Hexagon 123">
                <a:extLst>
                  <a:ext uri="{FF2B5EF4-FFF2-40B4-BE49-F238E27FC236}">
                    <a16:creationId xmlns:a16="http://schemas.microsoft.com/office/drawing/2014/main" id="{E847DB2A-448E-AA7A-CCEE-C0627D997CB6}"/>
                  </a:ext>
                </a:extLst>
              </p:cNvPr>
              <p:cNvSpPr>
                <a:spLocks noChangeAspect="1"/>
              </p:cNvSpPr>
              <p:nvPr/>
            </p:nvSpPr>
            <p:spPr>
              <a:xfrm flipV="1">
                <a:off x="7812124" y="3190693"/>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119" name="Rectangle 118">
              <a:extLst>
                <a:ext uri="{FF2B5EF4-FFF2-40B4-BE49-F238E27FC236}">
                  <a16:creationId xmlns:a16="http://schemas.microsoft.com/office/drawing/2014/main" id="{8213AB1D-B00D-D7D3-9A4E-D6FA49971308}"/>
                </a:ext>
              </a:extLst>
            </p:cNvPr>
            <p:cNvSpPr/>
            <p:nvPr/>
          </p:nvSpPr>
          <p:spPr>
            <a:xfrm>
              <a:off x="6410952" y="4746999"/>
              <a:ext cx="1321837" cy="307777"/>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Partnerships</a:t>
              </a:r>
              <a:endParaRPr lang="en-US" sz="1400" b="1" dirty="0">
                <a:effectLst/>
                <a:latin typeface="Arial" panose="020B0604020202020204" pitchFamily="34" charset="0"/>
                <a:cs typeface="Arial" panose="020B0604020202020204" pitchFamily="34" charset="0"/>
              </a:endParaRPr>
            </a:p>
          </p:txBody>
        </p:sp>
      </p:grpSp>
      <p:grpSp>
        <p:nvGrpSpPr>
          <p:cNvPr id="127" name="Group 126">
            <a:extLst>
              <a:ext uri="{FF2B5EF4-FFF2-40B4-BE49-F238E27FC236}">
                <a16:creationId xmlns:a16="http://schemas.microsoft.com/office/drawing/2014/main" id="{85CE4715-F958-D432-EA2D-0138DBA7EEA3}"/>
              </a:ext>
            </a:extLst>
          </p:cNvPr>
          <p:cNvGrpSpPr/>
          <p:nvPr/>
        </p:nvGrpSpPr>
        <p:grpSpPr>
          <a:xfrm>
            <a:off x="9684260" y="5148023"/>
            <a:ext cx="1550434" cy="1297793"/>
            <a:chOff x="6306760" y="4265888"/>
            <a:chExt cx="1550434" cy="1297793"/>
          </a:xfrm>
        </p:grpSpPr>
        <p:grpSp>
          <p:nvGrpSpPr>
            <p:cNvPr id="128" name="Group 127">
              <a:extLst>
                <a:ext uri="{FF2B5EF4-FFF2-40B4-BE49-F238E27FC236}">
                  <a16:creationId xmlns:a16="http://schemas.microsoft.com/office/drawing/2014/main" id="{9654994E-3258-099F-472B-F857B60C59E9}"/>
                </a:ext>
              </a:extLst>
            </p:cNvPr>
            <p:cNvGrpSpPr/>
            <p:nvPr/>
          </p:nvGrpSpPr>
          <p:grpSpPr>
            <a:xfrm>
              <a:off x="6592259" y="4265888"/>
              <a:ext cx="927816" cy="1297793"/>
              <a:chOff x="7800266" y="2421074"/>
              <a:chExt cx="743741" cy="1040314"/>
            </a:xfrm>
          </p:grpSpPr>
          <p:sp>
            <p:nvSpPr>
              <p:cNvPr id="131" name="Hexagon 130">
                <a:extLst>
                  <a:ext uri="{FF2B5EF4-FFF2-40B4-BE49-F238E27FC236}">
                    <a16:creationId xmlns:a16="http://schemas.microsoft.com/office/drawing/2014/main" id="{86ECD387-4510-EE41-714C-4AF97ED6F816}"/>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32" name="Hexagon 131">
                <a:extLst>
                  <a:ext uri="{FF2B5EF4-FFF2-40B4-BE49-F238E27FC236}">
                    <a16:creationId xmlns:a16="http://schemas.microsoft.com/office/drawing/2014/main" id="{54AD74E4-9CFC-8A8A-8089-129CC1484105}"/>
                  </a:ext>
                </a:extLst>
              </p:cNvPr>
              <p:cNvSpPr>
                <a:spLocks noChangeAspect="1"/>
              </p:cNvSpPr>
              <p:nvPr/>
            </p:nvSpPr>
            <p:spPr>
              <a:xfrm flipV="1">
                <a:off x="8260955" y="321163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33" name="Hexagon 132">
                <a:extLst>
                  <a:ext uri="{FF2B5EF4-FFF2-40B4-BE49-F238E27FC236}">
                    <a16:creationId xmlns:a16="http://schemas.microsoft.com/office/drawing/2014/main" id="{FD037809-A601-4808-4904-A7ABA757759D}"/>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34" name="Hexagon 133">
                <a:extLst>
                  <a:ext uri="{FF2B5EF4-FFF2-40B4-BE49-F238E27FC236}">
                    <a16:creationId xmlns:a16="http://schemas.microsoft.com/office/drawing/2014/main" id="{E879918C-67B0-4880-D53A-2232CD6B4845}"/>
                  </a:ext>
                </a:extLst>
              </p:cNvPr>
              <p:cNvSpPr>
                <a:spLocks noChangeAspect="1"/>
              </p:cNvSpPr>
              <p:nvPr/>
            </p:nvSpPr>
            <p:spPr>
              <a:xfrm flipV="1">
                <a:off x="7812124" y="320116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129" name="Rectangle 128">
              <a:extLst>
                <a:ext uri="{FF2B5EF4-FFF2-40B4-BE49-F238E27FC236}">
                  <a16:creationId xmlns:a16="http://schemas.microsoft.com/office/drawing/2014/main" id="{83D31797-B4A6-FEC0-736D-64CB3D031BDA}"/>
                </a:ext>
              </a:extLst>
            </p:cNvPr>
            <p:cNvSpPr/>
            <p:nvPr/>
          </p:nvSpPr>
          <p:spPr>
            <a:xfrm>
              <a:off x="6306760" y="4653003"/>
              <a:ext cx="1550434" cy="523220"/>
            </a:xfrm>
            <a:prstGeom prst="rect">
              <a:avLst/>
            </a:prstGeom>
          </p:spPr>
          <p:txBody>
            <a:bodyPr wrap="square">
              <a:spAutoFit/>
            </a:bodyPr>
            <a:lstStyle/>
            <a:p>
              <a:pPr algn="ctr"/>
              <a:r>
                <a:rPr lang="en-US" sz="1400" b="1">
                  <a:latin typeface="Arial" panose="020B0604020202020204" pitchFamily="34" charset="0"/>
                  <a:cs typeface="Arial" panose="020B0604020202020204" pitchFamily="34" charset="0"/>
                </a:rPr>
                <a:t>Accelerating Data to Action</a:t>
              </a:r>
            </a:p>
          </p:txBody>
        </p:sp>
      </p:grpSp>
      <p:sp>
        <p:nvSpPr>
          <p:cNvPr id="145" name="Hexagon 144">
            <a:extLst>
              <a:ext uri="{FF2B5EF4-FFF2-40B4-BE49-F238E27FC236}">
                <a16:creationId xmlns:a16="http://schemas.microsoft.com/office/drawing/2014/main" id="{62D332BD-3728-7BCF-57A5-6894C64A1F6B}"/>
              </a:ext>
            </a:extLst>
          </p:cNvPr>
          <p:cNvSpPr>
            <a:spLocks noChangeAspect="1"/>
          </p:cNvSpPr>
          <p:nvPr/>
        </p:nvSpPr>
        <p:spPr>
          <a:xfrm flipV="1">
            <a:off x="8617548" y="3513995"/>
            <a:ext cx="348813" cy="307776"/>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46" name="Hexagon 145">
            <a:extLst>
              <a:ext uri="{FF2B5EF4-FFF2-40B4-BE49-F238E27FC236}">
                <a16:creationId xmlns:a16="http://schemas.microsoft.com/office/drawing/2014/main" id="{1040673F-AF99-9B3A-4340-EB914B4EA209}"/>
              </a:ext>
            </a:extLst>
          </p:cNvPr>
          <p:cNvSpPr>
            <a:spLocks noChangeAspect="1"/>
          </p:cNvSpPr>
          <p:nvPr/>
        </p:nvSpPr>
        <p:spPr>
          <a:xfrm flipV="1">
            <a:off x="9192257" y="4661453"/>
            <a:ext cx="353107" cy="311566"/>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47" name="Hexagon 146">
            <a:extLst>
              <a:ext uri="{FF2B5EF4-FFF2-40B4-BE49-F238E27FC236}">
                <a16:creationId xmlns:a16="http://schemas.microsoft.com/office/drawing/2014/main" id="{5C744FC7-3EE9-6D97-7F00-761601A512CB}"/>
              </a:ext>
            </a:extLst>
          </p:cNvPr>
          <p:cNvSpPr>
            <a:spLocks noChangeAspect="1"/>
          </p:cNvSpPr>
          <p:nvPr/>
        </p:nvSpPr>
        <p:spPr>
          <a:xfrm flipV="1">
            <a:off x="9160860" y="3527058"/>
            <a:ext cx="348813" cy="307776"/>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48" name="Hexagon 147">
            <a:extLst>
              <a:ext uri="{FF2B5EF4-FFF2-40B4-BE49-F238E27FC236}">
                <a16:creationId xmlns:a16="http://schemas.microsoft.com/office/drawing/2014/main" id="{8ACF57CA-BA3E-EC8B-1727-2898D80A0DC4}"/>
              </a:ext>
            </a:extLst>
          </p:cNvPr>
          <p:cNvSpPr>
            <a:spLocks noChangeAspect="1"/>
          </p:cNvSpPr>
          <p:nvPr/>
        </p:nvSpPr>
        <p:spPr>
          <a:xfrm flipV="1">
            <a:off x="8632341" y="4648390"/>
            <a:ext cx="353107" cy="311566"/>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49" name="Rectangle 148">
            <a:extLst>
              <a:ext uri="{FF2B5EF4-FFF2-40B4-BE49-F238E27FC236}">
                <a16:creationId xmlns:a16="http://schemas.microsoft.com/office/drawing/2014/main" id="{D3643913-C676-4CB5-C826-B87AA3963AD1}"/>
              </a:ext>
            </a:extLst>
          </p:cNvPr>
          <p:cNvSpPr/>
          <p:nvPr/>
        </p:nvSpPr>
        <p:spPr>
          <a:xfrm>
            <a:off x="8033174" y="3925980"/>
            <a:ext cx="2099388" cy="646331"/>
          </a:xfrm>
          <a:prstGeom prst="rect">
            <a:avLst/>
          </a:prstGeom>
        </p:spPr>
        <p:txBody>
          <a:bodyPr wrap="square">
            <a:spAutoFit/>
          </a:bodyPr>
          <a:lstStyle/>
          <a:p>
            <a:pPr algn="ctr"/>
            <a:r>
              <a:rPr lang="en-US" b="1">
                <a:solidFill>
                  <a:srgbClr val="17336E"/>
                </a:solidFill>
                <a:latin typeface="Arial" panose="020B0604020202020204" pitchFamily="34" charset="0"/>
                <a:cs typeface="Arial" panose="020B0604020202020204" pitchFamily="34" charset="0"/>
              </a:rPr>
              <a:t>DMI </a:t>
            </a:r>
          </a:p>
          <a:p>
            <a:pPr algn="ctr"/>
            <a:r>
              <a:rPr lang="en-US" b="1">
                <a:solidFill>
                  <a:srgbClr val="17336E"/>
                </a:solidFill>
                <a:latin typeface="Arial" panose="020B0604020202020204" pitchFamily="34" charset="0"/>
                <a:cs typeface="Arial" panose="020B0604020202020204" pitchFamily="34" charset="0"/>
              </a:rPr>
              <a:t>Coordination</a:t>
            </a:r>
            <a:endParaRPr lang="en-US" b="1">
              <a:solidFill>
                <a:srgbClr val="17336E"/>
              </a:solidFill>
              <a:effectLst/>
              <a:latin typeface="Arial" panose="020B0604020202020204" pitchFamily="34" charset="0"/>
              <a:cs typeface="Arial" panose="020B0604020202020204" pitchFamily="34" charset="0"/>
            </a:endParaRPr>
          </a:p>
        </p:txBody>
      </p:sp>
      <p:sp>
        <p:nvSpPr>
          <p:cNvPr id="65" name="Rectangle: Rounded Corners 7">
            <a:extLst>
              <a:ext uri="{FF2B5EF4-FFF2-40B4-BE49-F238E27FC236}">
                <a16:creationId xmlns:a16="http://schemas.microsoft.com/office/drawing/2014/main" id="{BA4C456D-E00C-0D49-A185-DBC57A7812C4}"/>
              </a:ext>
            </a:extLst>
          </p:cNvPr>
          <p:cNvSpPr/>
          <p:nvPr/>
        </p:nvSpPr>
        <p:spPr>
          <a:xfrm>
            <a:off x="-4276" y="-1127"/>
            <a:ext cx="6880818" cy="684709"/>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24">
            <a:extLst>
              <a:ext uri="{FF2B5EF4-FFF2-40B4-BE49-F238E27FC236}">
                <a16:creationId xmlns:a16="http://schemas.microsoft.com/office/drawing/2014/main" id="{6CB70B6A-ADD2-F141-A47D-5250A0EE6BD6}"/>
              </a:ext>
            </a:extLst>
          </p:cNvPr>
          <p:cNvSpPr>
            <a:spLocks noGrp="1"/>
          </p:cNvSpPr>
          <p:nvPr>
            <p:ph type="title"/>
          </p:nvPr>
        </p:nvSpPr>
        <p:spPr>
          <a:xfrm>
            <a:off x="204713" y="-108074"/>
            <a:ext cx="10515600" cy="878459"/>
          </a:xfrm>
        </p:spPr>
        <p:txBody>
          <a:bodyPr>
            <a:normAutofit/>
          </a:bodyPr>
          <a:lstStyle/>
          <a:p>
            <a:r>
              <a:rPr lang="en-US"/>
              <a:t>We’re changing the way we work at CDC.</a:t>
            </a:r>
          </a:p>
        </p:txBody>
      </p:sp>
      <p:sp>
        <p:nvSpPr>
          <p:cNvPr id="73" name="Oval 72">
            <a:extLst>
              <a:ext uri="{FF2B5EF4-FFF2-40B4-BE49-F238E27FC236}">
                <a16:creationId xmlns:a16="http://schemas.microsoft.com/office/drawing/2014/main" id="{162D8553-F017-594D-94D4-286E69CD3AD7}"/>
              </a:ext>
            </a:extLst>
          </p:cNvPr>
          <p:cNvSpPr/>
          <p:nvPr/>
        </p:nvSpPr>
        <p:spPr>
          <a:xfrm>
            <a:off x="7014844" y="4908611"/>
            <a:ext cx="1722169" cy="1675608"/>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CBDE"/>
              </a:solidFill>
            </a:endParaRPr>
          </a:p>
        </p:txBody>
      </p:sp>
      <p:grpSp>
        <p:nvGrpSpPr>
          <p:cNvPr id="136" name="Group 135">
            <a:extLst>
              <a:ext uri="{FF2B5EF4-FFF2-40B4-BE49-F238E27FC236}">
                <a16:creationId xmlns:a16="http://schemas.microsoft.com/office/drawing/2014/main" id="{F4DAB53E-1B65-1A49-09EA-EE26A16DF899}"/>
              </a:ext>
            </a:extLst>
          </p:cNvPr>
          <p:cNvGrpSpPr/>
          <p:nvPr/>
        </p:nvGrpSpPr>
        <p:grpSpPr>
          <a:xfrm>
            <a:off x="7124355" y="5132347"/>
            <a:ext cx="1550434" cy="1297793"/>
            <a:chOff x="6306760" y="4265888"/>
            <a:chExt cx="1550434" cy="1297793"/>
          </a:xfrm>
        </p:grpSpPr>
        <p:grpSp>
          <p:nvGrpSpPr>
            <p:cNvPr id="137" name="Group 136">
              <a:extLst>
                <a:ext uri="{FF2B5EF4-FFF2-40B4-BE49-F238E27FC236}">
                  <a16:creationId xmlns:a16="http://schemas.microsoft.com/office/drawing/2014/main" id="{082500FE-664E-2834-B9B2-916457ED0C03}"/>
                </a:ext>
              </a:extLst>
            </p:cNvPr>
            <p:cNvGrpSpPr/>
            <p:nvPr/>
          </p:nvGrpSpPr>
          <p:grpSpPr>
            <a:xfrm>
              <a:off x="6592259" y="4265888"/>
              <a:ext cx="927816" cy="1297793"/>
              <a:chOff x="7800266" y="2421074"/>
              <a:chExt cx="743741" cy="1040314"/>
            </a:xfrm>
          </p:grpSpPr>
          <p:sp>
            <p:nvSpPr>
              <p:cNvPr id="140" name="Hexagon 139">
                <a:extLst>
                  <a:ext uri="{FF2B5EF4-FFF2-40B4-BE49-F238E27FC236}">
                    <a16:creationId xmlns:a16="http://schemas.microsoft.com/office/drawing/2014/main" id="{870AD221-60D3-FA4F-A0FE-46C18FE5B3C5}"/>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41" name="Hexagon 140">
                <a:extLst>
                  <a:ext uri="{FF2B5EF4-FFF2-40B4-BE49-F238E27FC236}">
                    <a16:creationId xmlns:a16="http://schemas.microsoft.com/office/drawing/2014/main" id="{AEBE6BF6-1433-E537-1B5D-E62B57463368}"/>
                  </a:ext>
                </a:extLst>
              </p:cNvPr>
              <p:cNvSpPr>
                <a:spLocks noChangeAspect="1"/>
              </p:cNvSpPr>
              <p:nvPr/>
            </p:nvSpPr>
            <p:spPr>
              <a:xfrm flipV="1">
                <a:off x="8260955" y="321163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42" name="Hexagon 141">
                <a:extLst>
                  <a:ext uri="{FF2B5EF4-FFF2-40B4-BE49-F238E27FC236}">
                    <a16:creationId xmlns:a16="http://schemas.microsoft.com/office/drawing/2014/main" id="{E636CBD8-8345-CCDE-784D-2DFBE693E57C}"/>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43" name="Hexagon 142">
                <a:extLst>
                  <a:ext uri="{FF2B5EF4-FFF2-40B4-BE49-F238E27FC236}">
                    <a16:creationId xmlns:a16="http://schemas.microsoft.com/office/drawing/2014/main" id="{D333387A-53E8-06F6-AAF8-7C95D84EAE66}"/>
                  </a:ext>
                </a:extLst>
              </p:cNvPr>
              <p:cNvSpPr>
                <a:spLocks noChangeAspect="1"/>
              </p:cNvSpPr>
              <p:nvPr/>
            </p:nvSpPr>
            <p:spPr>
              <a:xfrm flipV="1">
                <a:off x="7812124" y="320116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138" name="Rectangle 137">
              <a:extLst>
                <a:ext uri="{FF2B5EF4-FFF2-40B4-BE49-F238E27FC236}">
                  <a16:creationId xmlns:a16="http://schemas.microsoft.com/office/drawing/2014/main" id="{75967BEB-DE7D-6816-4871-D32BD24BFD00}"/>
                </a:ext>
              </a:extLst>
            </p:cNvPr>
            <p:cNvSpPr/>
            <p:nvPr/>
          </p:nvSpPr>
          <p:spPr>
            <a:xfrm>
              <a:off x="6306760" y="4653003"/>
              <a:ext cx="1550434" cy="523220"/>
            </a:xfrm>
            <a:prstGeom prst="rect">
              <a:avLst/>
            </a:prstGeom>
          </p:spPr>
          <p:txBody>
            <a:bodyPr wrap="square">
              <a:spAutoFit/>
            </a:bodyPr>
            <a:lstStyle/>
            <a:p>
              <a:pPr algn="ctr"/>
              <a:r>
                <a:rPr lang="en-US" sz="1400" b="1">
                  <a:latin typeface="Arial" panose="020B0604020202020204" pitchFamily="34" charset="0"/>
                  <a:cs typeface="Arial" panose="020B0604020202020204" pitchFamily="34" charset="0"/>
                </a:rPr>
                <a:t>Build the Right Foundation</a:t>
              </a:r>
            </a:p>
          </p:txBody>
        </p:sp>
      </p:grpSp>
      <p:sp>
        <p:nvSpPr>
          <p:cNvPr id="3" name="Rectangle 2">
            <a:extLst>
              <a:ext uri="{FF2B5EF4-FFF2-40B4-BE49-F238E27FC236}">
                <a16:creationId xmlns:a16="http://schemas.microsoft.com/office/drawing/2014/main" id="{81DD20C5-7DBF-F260-D493-C7A571E85492}"/>
              </a:ext>
            </a:extLst>
          </p:cNvPr>
          <p:cNvSpPr/>
          <p:nvPr/>
        </p:nvSpPr>
        <p:spPr>
          <a:xfrm>
            <a:off x="11497509" y="5347"/>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8B08FDB3-3A1E-41F7-BA10-D89BED6221AA}"/>
              </a:ext>
            </a:extLst>
          </p:cNvPr>
          <p:cNvGrpSpPr/>
          <p:nvPr/>
        </p:nvGrpSpPr>
        <p:grpSpPr>
          <a:xfrm>
            <a:off x="6735269" y="3064750"/>
            <a:ext cx="927814" cy="1180225"/>
            <a:chOff x="9144242" y="3211236"/>
            <a:chExt cx="743739" cy="946072"/>
          </a:xfrm>
        </p:grpSpPr>
        <p:sp>
          <p:nvSpPr>
            <p:cNvPr id="79" name="Hexagon 78">
              <a:extLst>
                <a:ext uri="{FF2B5EF4-FFF2-40B4-BE49-F238E27FC236}">
                  <a16:creationId xmlns:a16="http://schemas.microsoft.com/office/drawing/2014/main" id="{0F691E0C-9766-4EE3-B048-1603AA6F0D28}"/>
                </a:ext>
              </a:extLst>
            </p:cNvPr>
            <p:cNvSpPr>
              <a:spLocks noChangeAspect="1"/>
            </p:cNvSpPr>
            <p:nvPr/>
          </p:nvSpPr>
          <p:spPr>
            <a:xfrm flipV="1">
              <a:off x="9144242" y="3211236"/>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84" name="Hexagon 83">
              <a:extLst>
                <a:ext uri="{FF2B5EF4-FFF2-40B4-BE49-F238E27FC236}">
                  <a16:creationId xmlns:a16="http://schemas.microsoft.com/office/drawing/2014/main" id="{B03DDD65-47DC-490C-ABBE-3EDDA9533F75}"/>
                </a:ext>
              </a:extLst>
            </p:cNvPr>
            <p:cNvSpPr>
              <a:spLocks noChangeAspect="1"/>
            </p:cNvSpPr>
            <p:nvPr/>
          </p:nvSpPr>
          <p:spPr>
            <a:xfrm flipV="1">
              <a:off x="9604929" y="390755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85" name="Hexagon 84">
              <a:extLst>
                <a:ext uri="{FF2B5EF4-FFF2-40B4-BE49-F238E27FC236}">
                  <a16:creationId xmlns:a16="http://schemas.microsoft.com/office/drawing/2014/main" id="{381F3AFD-0963-471D-983D-27F501F19C07}"/>
                </a:ext>
              </a:extLst>
            </p:cNvPr>
            <p:cNvSpPr>
              <a:spLocks noChangeAspect="1"/>
            </p:cNvSpPr>
            <p:nvPr/>
          </p:nvSpPr>
          <p:spPr>
            <a:xfrm flipV="1">
              <a:off x="9579762" y="3221707"/>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86" name="Hexagon 85">
              <a:extLst>
                <a:ext uri="{FF2B5EF4-FFF2-40B4-BE49-F238E27FC236}">
                  <a16:creationId xmlns:a16="http://schemas.microsoft.com/office/drawing/2014/main" id="{FFFF3DB9-7E28-4A49-9F55-32D2DEC64772}"/>
                </a:ext>
              </a:extLst>
            </p:cNvPr>
            <p:cNvSpPr>
              <a:spLocks noChangeAspect="1"/>
            </p:cNvSpPr>
            <p:nvPr/>
          </p:nvSpPr>
          <p:spPr>
            <a:xfrm flipV="1">
              <a:off x="9156098" y="389708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grpSp>
        <p:nvGrpSpPr>
          <p:cNvPr id="87" name="Group 86">
            <a:extLst>
              <a:ext uri="{FF2B5EF4-FFF2-40B4-BE49-F238E27FC236}">
                <a16:creationId xmlns:a16="http://schemas.microsoft.com/office/drawing/2014/main" id="{5D0D9078-054F-490D-BAEE-87D57A07C65C}"/>
              </a:ext>
            </a:extLst>
          </p:cNvPr>
          <p:cNvGrpSpPr/>
          <p:nvPr/>
        </p:nvGrpSpPr>
        <p:grpSpPr>
          <a:xfrm>
            <a:off x="10275829" y="2927659"/>
            <a:ext cx="1321837" cy="1284729"/>
            <a:chOff x="6410952" y="4265889"/>
            <a:chExt cx="1321837" cy="1284729"/>
          </a:xfrm>
        </p:grpSpPr>
        <p:grpSp>
          <p:nvGrpSpPr>
            <p:cNvPr id="88" name="Group 87">
              <a:extLst>
                <a:ext uri="{FF2B5EF4-FFF2-40B4-BE49-F238E27FC236}">
                  <a16:creationId xmlns:a16="http://schemas.microsoft.com/office/drawing/2014/main" id="{83154F0A-8755-499E-A17F-52804FF431B2}"/>
                </a:ext>
              </a:extLst>
            </p:cNvPr>
            <p:cNvGrpSpPr/>
            <p:nvPr/>
          </p:nvGrpSpPr>
          <p:grpSpPr>
            <a:xfrm>
              <a:off x="6592260" y="4265889"/>
              <a:ext cx="927816" cy="1284729"/>
              <a:chOff x="7800266" y="2421074"/>
              <a:chExt cx="743741" cy="1029842"/>
            </a:xfrm>
          </p:grpSpPr>
          <p:sp>
            <p:nvSpPr>
              <p:cNvPr id="90" name="Hexagon 89">
                <a:extLst>
                  <a:ext uri="{FF2B5EF4-FFF2-40B4-BE49-F238E27FC236}">
                    <a16:creationId xmlns:a16="http://schemas.microsoft.com/office/drawing/2014/main" id="{7E18AFBE-9631-48B5-AB8B-B95484FEA7D9}"/>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91" name="Hexagon 90">
                <a:extLst>
                  <a:ext uri="{FF2B5EF4-FFF2-40B4-BE49-F238E27FC236}">
                    <a16:creationId xmlns:a16="http://schemas.microsoft.com/office/drawing/2014/main" id="{0FDD223B-EE30-436A-9BD5-B05B51A37BA9}"/>
                  </a:ext>
                </a:extLst>
              </p:cNvPr>
              <p:cNvSpPr>
                <a:spLocks noChangeAspect="1"/>
              </p:cNvSpPr>
              <p:nvPr/>
            </p:nvSpPr>
            <p:spPr>
              <a:xfrm flipV="1">
                <a:off x="8260955" y="3201164"/>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92" name="Hexagon 91">
                <a:extLst>
                  <a:ext uri="{FF2B5EF4-FFF2-40B4-BE49-F238E27FC236}">
                    <a16:creationId xmlns:a16="http://schemas.microsoft.com/office/drawing/2014/main" id="{4DD39EA4-562A-4190-862A-38650A85D483}"/>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93" name="Hexagon 92">
                <a:extLst>
                  <a:ext uri="{FF2B5EF4-FFF2-40B4-BE49-F238E27FC236}">
                    <a16:creationId xmlns:a16="http://schemas.microsoft.com/office/drawing/2014/main" id="{11895C2F-D89C-4139-A7E5-9E23939950BE}"/>
                  </a:ext>
                </a:extLst>
              </p:cNvPr>
              <p:cNvSpPr>
                <a:spLocks noChangeAspect="1"/>
              </p:cNvSpPr>
              <p:nvPr/>
            </p:nvSpPr>
            <p:spPr>
              <a:xfrm flipV="1">
                <a:off x="7812124" y="3190693"/>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89" name="Rectangle 88">
              <a:extLst>
                <a:ext uri="{FF2B5EF4-FFF2-40B4-BE49-F238E27FC236}">
                  <a16:creationId xmlns:a16="http://schemas.microsoft.com/office/drawing/2014/main" id="{1028F5FE-F9BD-4578-B8E3-5FC33A097295}"/>
                </a:ext>
              </a:extLst>
            </p:cNvPr>
            <p:cNvSpPr/>
            <p:nvPr/>
          </p:nvSpPr>
          <p:spPr>
            <a:xfrm>
              <a:off x="6410952" y="4746999"/>
              <a:ext cx="1321837" cy="307777"/>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Partnerships</a:t>
              </a:r>
              <a:endParaRPr lang="en-US" sz="1400" b="1" dirty="0">
                <a:effectLst/>
                <a:latin typeface="Arial" panose="020B0604020202020204" pitchFamily="34" charset="0"/>
                <a:cs typeface="Arial" panose="020B0604020202020204" pitchFamily="34" charset="0"/>
              </a:endParaRPr>
            </a:p>
          </p:txBody>
        </p:sp>
      </p:grpSp>
      <p:grpSp>
        <p:nvGrpSpPr>
          <p:cNvPr id="94" name="Group 93">
            <a:extLst>
              <a:ext uri="{FF2B5EF4-FFF2-40B4-BE49-F238E27FC236}">
                <a16:creationId xmlns:a16="http://schemas.microsoft.com/office/drawing/2014/main" id="{D396A152-4A71-4EED-BAD0-46751E954386}"/>
              </a:ext>
            </a:extLst>
          </p:cNvPr>
          <p:cNvGrpSpPr/>
          <p:nvPr/>
        </p:nvGrpSpPr>
        <p:grpSpPr>
          <a:xfrm>
            <a:off x="9641981" y="5136468"/>
            <a:ext cx="1550434" cy="1297793"/>
            <a:chOff x="6306760" y="4265888"/>
            <a:chExt cx="1550434" cy="1297793"/>
          </a:xfrm>
        </p:grpSpPr>
        <p:grpSp>
          <p:nvGrpSpPr>
            <p:cNvPr id="95" name="Group 94">
              <a:extLst>
                <a:ext uri="{FF2B5EF4-FFF2-40B4-BE49-F238E27FC236}">
                  <a16:creationId xmlns:a16="http://schemas.microsoft.com/office/drawing/2014/main" id="{0CDBDD30-DB74-4872-A73C-5416547BA49E}"/>
                </a:ext>
              </a:extLst>
            </p:cNvPr>
            <p:cNvGrpSpPr/>
            <p:nvPr/>
          </p:nvGrpSpPr>
          <p:grpSpPr>
            <a:xfrm>
              <a:off x="6592259" y="4265888"/>
              <a:ext cx="927816" cy="1297793"/>
              <a:chOff x="7800266" y="2421074"/>
              <a:chExt cx="743741" cy="1040314"/>
            </a:xfrm>
          </p:grpSpPr>
          <p:sp>
            <p:nvSpPr>
              <p:cNvPr id="97" name="Hexagon 96">
                <a:extLst>
                  <a:ext uri="{FF2B5EF4-FFF2-40B4-BE49-F238E27FC236}">
                    <a16:creationId xmlns:a16="http://schemas.microsoft.com/office/drawing/2014/main" id="{D3EADA99-1EBE-48B9-85F1-41CAF27B301F}"/>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98" name="Hexagon 97">
                <a:extLst>
                  <a:ext uri="{FF2B5EF4-FFF2-40B4-BE49-F238E27FC236}">
                    <a16:creationId xmlns:a16="http://schemas.microsoft.com/office/drawing/2014/main" id="{F11A5E7D-703D-4B46-840B-1D27C33A07C1}"/>
                  </a:ext>
                </a:extLst>
              </p:cNvPr>
              <p:cNvSpPr>
                <a:spLocks noChangeAspect="1"/>
              </p:cNvSpPr>
              <p:nvPr/>
            </p:nvSpPr>
            <p:spPr>
              <a:xfrm flipV="1">
                <a:off x="8260955" y="321163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99" name="Hexagon 98">
                <a:extLst>
                  <a:ext uri="{FF2B5EF4-FFF2-40B4-BE49-F238E27FC236}">
                    <a16:creationId xmlns:a16="http://schemas.microsoft.com/office/drawing/2014/main" id="{781AE7FD-0329-4B33-A273-679E1788C8AC}"/>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03" name="Hexagon 102">
                <a:extLst>
                  <a:ext uri="{FF2B5EF4-FFF2-40B4-BE49-F238E27FC236}">
                    <a16:creationId xmlns:a16="http://schemas.microsoft.com/office/drawing/2014/main" id="{ECFD5A8C-5D2E-487F-AA7D-820101248F9D}"/>
                  </a:ext>
                </a:extLst>
              </p:cNvPr>
              <p:cNvSpPr>
                <a:spLocks noChangeAspect="1"/>
              </p:cNvSpPr>
              <p:nvPr/>
            </p:nvSpPr>
            <p:spPr>
              <a:xfrm flipV="1">
                <a:off x="7812124" y="320116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96" name="Rectangle 95">
              <a:extLst>
                <a:ext uri="{FF2B5EF4-FFF2-40B4-BE49-F238E27FC236}">
                  <a16:creationId xmlns:a16="http://schemas.microsoft.com/office/drawing/2014/main" id="{EDEC3194-3A09-4C49-984D-93831717609E}"/>
                </a:ext>
              </a:extLst>
            </p:cNvPr>
            <p:cNvSpPr/>
            <p:nvPr/>
          </p:nvSpPr>
          <p:spPr>
            <a:xfrm>
              <a:off x="6306760" y="4653003"/>
              <a:ext cx="1550434" cy="523220"/>
            </a:xfrm>
            <a:prstGeom prst="rect">
              <a:avLst/>
            </a:prstGeom>
          </p:spPr>
          <p:txBody>
            <a:bodyPr wrap="square">
              <a:spAutoFit/>
            </a:bodyPr>
            <a:lstStyle/>
            <a:p>
              <a:pPr algn="ctr"/>
              <a:r>
                <a:rPr lang="en-US" sz="1400" b="1">
                  <a:latin typeface="Arial" panose="020B0604020202020204" pitchFamily="34" charset="0"/>
                  <a:cs typeface="Arial" panose="020B0604020202020204" pitchFamily="34" charset="0"/>
                </a:rPr>
                <a:t>Accelerating Data to Action</a:t>
              </a:r>
            </a:p>
          </p:txBody>
        </p:sp>
      </p:grpSp>
      <p:sp>
        <p:nvSpPr>
          <p:cNvPr id="108" name="Rectangle 107">
            <a:extLst>
              <a:ext uri="{FF2B5EF4-FFF2-40B4-BE49-F238E27FC236}">
                <a16:creationId xmlns:a16="http://schemas.microsoft.com/office/drawing/2014/main" id="{FB1D6BAB-5234-4BCA-9C2D-CC34C9C88CB3}"/>
              </a:ext>
            </a:extLst>
          </p:cNvPr>
          <p:cNvSpPr/>
          <p:nvPr/>
        </p:nvSpPr>
        <p:spPr>
          <a:xfrm>
            <a:off x="7990895" y="3914425"/>
            <a:ext cx="2099388" cy="646331"/>
          </a:xfrm>
          <a:prstGeom prst="rect">
            <a:avLst/>
          </a:prstGeom>
        </p:spPr>
        <p:txBody>
          <a:bodyPr wrap="square">
            <a:spAutoFit/>
          </a:bodyPr>
          <a:lstStyle/>
          <a:p>
            <a:pPr algn="ctr"/>
            <a:r>
              <a:rPr lang="en-US" b="1">
                <a:solidFill>
                  <a:srgbClr val="17336E"/>
                </a:solidFill>
                <a:latin typeface="Arial" panose="020B0604020202020204" pitchFamily="34" charset="0"/>
                <a:cs typeface="Arial" panose="020B0604020202020204" pitchFamily="34" charset="0"/>
              </a:rPr>
              <a:t>DMI </a:t>
            </a:r>
          </a:p>
          <a:p>
            <a:pPr algn="ctr"/>
            <a:r>
              <a:rPr lang="en-US" b="1">
                <a:solidFill>
                  <a:srgbClr val="17336E"/>
                </a:solidFill>
                <a:latin typeface="Arial" panose="020B0604020202020204" pitchFamily="34" charset="0"/>
                <a:cs typeface="Arial" panose="020B0604020202020204" pitchFamily="34" charset="0"/>
              </a:rPr>
              <a:t>Coordination</a:t>
            </a:r>
            <a:endParaRPr lang="en-US" b="1">
              <a:solidFill>
                <a:srgbClr val="17336E"/>
              </a:solidFill>
              <a:effectLst/>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1E74D20-D404-4A0B-9C53-B54FC32E88C9}"/>
              </a:ext>
            </a:extLst>
          </p:cNvPr>
          <p:cNvGrpSpPr/>
          <p:nvPr/>
        </p:nvGrpSpPr>
        <p:grpSpPr>
          <a:xfrm>
            <a:off x="6721017" y="1716002"/>
            <a:ext cx="4862397" cy="4685188"/>
            <a:chOff x="6721017" y="1716002"/>
            <a:chExt cx="4862397" cy="4685188"/>
          </a:xfrm>
        </p:grpSpPr>
        <p:grpSp>
          <p:nvGrpSpPr>
            <p:cNvPr id="115" name="Group 114">
              <a:extLst>
                <a:ext uri="{FF2B5EF4-FFF2-40B4-BE49-F238E27FC236}">
                  <a16:creationId xmlns:a16="http://schemas.microsoft.com/office/drawing/2014/main" id="{68B4FD88-A7C5-E7E0-3843-061D313DD276}"/>
                </a:ext>
              </a:extLst>
            </p:cNvPr>
            <p:cNvGrpSpPr/>
            <p:nvPr/>
          </p:nvGrpSpPr>
          <p:grpSpPr>
            <a:xfrm>
              <a:off x="8471449" y="1716002"/>
              <a:ext cx="1321837" cy="1284728"/>
              <a:chOff x="6578864" y="4158022"/>
              <a:chExt cx="1321837" cy="1284728"/>
            </a:xfrm>
          </p:grpSpPr>
          <p:grpSp>
            <p:nvGrpSpPr>
              <p:cNvPr id="102" name="Group 101">
                <a:extLst>
                  <a:ext uri="{FF2B5EF4-FFF2-40B4-BE49-F238E27FC236}">
                    <a16:creationId xmlns:a16="http://schemas.microsoft.com/office/drawing/2014/main" id="{72D31748-C572-12AB-1447-DBE16CF26AFB}"/>
                  </a:ext>
                </a:extLst>
              </p:cNvPr>
              <p:cNvGrpSpPr/>
              <p:nvPr/>
            </p:nvGrpSpPr>
            <p:grpSpPr>
              <a:xfrm>
                <a:off x="6760168" y="4158022"/>
                <a:ext cx="927817" cy="1284728"/>
                <a:chOff x="7934864" y="2334612"/>
                <a:chExt cx="743742" cy="1029843"/>
              </a:xfrm>
            </p:grpSpPr>
            <p:sp>
              <p:nvSpPr>
                <p:cNvPr id="107" name="Hexagon 106">
                  <a:extLst>
                    <a:ext uri="{FF2B5EF4-FFF2-40B4-BE49-F238E27FC236}">
                      <a16:creationId xmlns:a16="http://schemas.microsoft.com/office/drawing/2014/main" id="{A90A22F9-EBD8-2103-2698-7D9BFB84ACBF}"/>
                    </a:ext>
                  </a:extLst>
                </p:cNvPr>
                <p:cNvSpPr>
                  <a:spLocks noChangeAspect="1"/>
                </p:cNvSpPr>
                <p:nvPr/>
              </p:nvSpPr>
              <p:spPr>
                <a:xfrm flipV="1">
                  <a:off x="7946723" y="3104231"/>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04" name="Hexagon 103">
                  <a:extLst>
                    <a:ext uri="{FF2B5EF4-FFF2-40B4-BE49-F238E27FC236}">
                      <a16:creationId xmlns:a16="http://schemas.microsoft.com/office/drawing/2014/main" id="{23D47517-2FC4-BF63-B471-9B9C06A41E3F}"/>
                    </a:ext>
                  </a:extLst>
                </p:cNvPr>
                <p:cNvSpPr>
                  <a:spLocks noChangeAspect="1"/>
                </p:cNvSpPr>
                <p:nvPr/>
              </p:nvSpPr>
              <p:spPr>
                <a:xfrm flipV="1">
                  <a:off x="7934864" y="2334612"/>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05" name="Hexagon 104">
                  <a:extLst>
                    <a:ext uri="{FF2B5EF4-FFF2-40B4-BE49-F238E27FC236}">
                      <a16:creationId xmlns:a16="http://schemas.microsoft.com/office/drawing/2014/main" id="{3D5259BC-E267-FEAA-B286-523EE7E36FCC}"/>
                    </a:ext>
                  </a:extLst>
                </p:cNvPr>
                <p:cNvSpPr>
                  <a:spLocks noChangeAspect="1"/>
                </p:cNvSpPr>
                <p:nvPr/>
              </p:nvSpPr>
              <p:spPr>
                <a:xfrm flipV="1">
                  <a:off x="8395554" y="3114703"/>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06" name="Hexagon 105">
                  <a:extLst>
                    <a:ext uri="{FF2B5EF4-FFF2-40B4-BE49-F238E27FC236}">
                      <a16:creationId xmlns:a16="http://schemas.microsoft.com/office/drawing/2014/main" id="{E9430CD4-AA97-33A8-1005-EE0BDA0F6018}"/>
                    </a:ext>
                  </a:extLst>
                </p:cNvPr>
                <p:cNvSpPr>
                  <a:spLocks noChangeAspect="1"/>
                </p:cNvSpPr>
                <p:nvPr/>
              </p:nvSpPr>
              <p:spPr>
                <a:xfrm flipV="1">
                  <a:off x="8370386" y="2345084"/>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114" name="Rectangle 113">
                <a:extLst>
                  <a:ext uri="{FF2B5EF4-FFF2-40B4-BE49-F238E27FC236}">
                    <a16:creationId xmlns:a16="http://schemas.microsoft.com/office/drawing/2014/main" id="{383BCB0A-B424-4E8D-858C-482C6D7CBDB0}"/>
                  </a:ext>
                </a:extLst>
              </p:cNvPr>
              <p:cNvSpPr/>
              <p:nvPr/>
            </p:nvSpPr>
            <p:spPr>
              <a:xfrm>
                <a:off x="6578864" y="4536902"/>
                <a:ext cx="1321837" cy="523220"/>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Change Management</a:t>
                </a:r>
                <a:endParaRPr lang="en-US" sz="1400" b="1" dirty="0">
                  <a:effectLst/>
                  <a:latin typeface="Arial" panose="020B0604020202020204" pitchFamily="34" charset="0"/>
                  <a:cs typeface="Arial" panose="020B0604020202020204" pitchFamily="34" charset="0"/>
                </a:endParaRPr>
              </a:p>
            </p:txBody>
          </p:sp>
        </p:grpSp>
        <p:grpSp>
          <p:nvGrpSpPr>
            <p:cNvPr id="109" name="Group 108">
              <a:extLst>
                <a:ext uri="{FF2B5EF4-FFF2-40B4-BE49-F238E27FC236}">
                  <a16:creationId xmlns:a16="http://schemas.microsoft.com/office/drawing/2014/main" id="{07146209-4917-47F0-9A92-3C2335441DCD}"/>
                </a:ext>
              </a:extLst>
            </p:cNvPr>
            <p:cNvGrpSpPr/>
            <p:nvPr/>
          </p:nvGrpSpPr>
          <p:grpSpPr>
            <a:xfrm>
              <a:off x="7110103" y="5099276"/>
              <a:ext cx="1550434" cy="1297793"/>
              <a:chOff x="6306760" y="4265888"/>
              <a:chExt cx="1550434" cy="1297793"/>
            </a:xfrm>
          </p:grpSpPr>
          <p:grpSp>
            <p:nvGrpSpPr>
              <p:cNvPr id="110" name="Group 109">
                <a:extLst>
                  <a:ext uri="{FF2B5EF4-FFF2-40B4-BE49-F238E27FC236}">
                    <a16:creationId xmlns:a16="http://schemas.microsoft.com/office/drawing/2014/main" id="{4378CCBB-FD10-4F24-AF83-74BED17635BD}"/>
                  </a:ext>
                </a:extLst>
              </p:cNvPr>
              <p:cNvGrpSpPr/>
              <p:nvPr/>
            </p:nvGrpSpPr>
            <p:grpSpPr>
              <a:xfrm>
                <a:off x="6592259" y="4265888"/>
                <a:ext cx="927816" cy="1297793"/>
                <a:chOff x="7800266" y="2421074"/>
                <a:chExt cx="743741" cy="1040314"/>
              </a:xfrm>
            </p:grpSpPr>
            <p:sp>
              <p:nvSpPr>
                <p:cNvPr id="112" name="Hexagon 111">
                  <a:extLst>
                    <a:ext uri="{FF2B5EF4-FFF2-40B4-BE49-F238E27FC236}">
                      <a16:creationId xmlns:a16="http://schemas.microsoft.com/office/drawing/2014/main" id="{F8510A40-BD44-44F4-8BD9-995E362BAFC8}"/>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13" name="Hexagon 112">
                  <a:extLst>
                    <a:ext uri="{FF2B5EF4-FFF2-40B4-BE49-F238E27FC236}">
                      <a16:creationId xmlns:a16="http://schemas.microsoft.com/office/drawing/2014/main" id="{DE32EA65-D8C4-468E-8372-4C88A274FE89}"/>
                    </a:ext>
                  </a:extLst>
                </p:cNvPr>
                <p:cNvSpPr>
                  <a:spLocks noChangeAspect="1"/>
                </p:cNvSpPr>
                <p:nvPr/>
              </p:nvSpPr>
              <p:spPr>
                <a:xfrm flipV="1">
                  <a:off x="8260955" y="321163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16" name="Hexagon 115">
                  <a:extLst>
                    <a:ext uri="{FF2B5EF4-FFF2-40B4-BE49-F238E27FC236}">
                      <a16:creationId xmlns:a16="http://schemas.microsoft.com/office/drawing/2014/main" id="{D9CDB8F0-CA20-49D1-9375-3545E5C74D02}"/>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20" name="Hexagon 119">
                  <a:extLst>
                    <a:ext uri="{FF2B5EF4-FFF2-40B4-BE49-F238E27FC236}">
                      <a16:creationId xmlns:a16="http://schemas.microsoft.com/office/drawing/2014/main" id="{0BFB1948-D0B5-4E33-9397-DBE30A01A37B}"/>
                    </a:ext>
                  </a:extLst>
                </p:cNvPr>
                <p:cNvSpPr>
                  <a:spLocks noChangeAspect="1"/>
                </p:cNvSpPr>
                <p:nvPr/>
              </p:nvSpPr>
              <p:spPr>
                <a:xfrm flipV="1">
                  <a:off x="7812124" y="320116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111" name="Rectangle 110">
                <a:extLst>
                  <a:ext uri="{FF2B5EF4-FFF2-40B4-BE49-F238E27FC236}">
                    <a16:creationId xmlns:a16="http://schemas.microsoft.com/office/drawing/2014/main" id="{B9B92EC8-3C56-464B-945A-B719F55F472F}"/>
                  </a:ext>
                </a:extLst>
              </p:cNvPr>
              <p:cNvSpPr/>
              <p:nvPr/>
            </p:nvSpPr>
            <p:spPr>
              <a:xfrm>
                <a:off x="6306760" y="4653003"/>
                <a:ext cx="1550434" cy="523220"/>
              </a:xfrm>
              <a:prstGeom prst="rect">
                <a:avLst/>
              </a:prstGeom>
            </p:spPr>
            <p:txBody>
              <a:bodyPr wrap="square">
                <a:spAutoFit/>
              </a:bodyPr>
              <a:lstStyle/>
              <a:p>
                <a:pPr algn="ctr"/>
                <a:r>
                  <a:rPr lang="en-US" sz="1400" b="1">
                    <a:latin typeface="Arial" panose="020B0604020202020204" pitchFamily="34" charset="0"/>
                    <a:cs typeface="Arial" panose="020B0604020202020204" pitchFamily="34" charset="0"/>
                  </a:rPr>
                  <a:t>Build the Right Foundation</a:t>
                </a:r>
              </a:p>
            </p:txBody>
          </p:sp>
        </p:grpSp>
        <p:grpSp>
          <p:nvGrpSpPr>
            <p:cNvPr id="125" name="Group 124">
              <a:extLst>
                <a:ext uri="{FF2B5EF4-FFF2-40B4-BE49-F238E27FC236}">
                  <a16:creationId xmlns:a16="http://schemas.microsoft.com/office/drawing/2014/main" id="{135D7D8B-2713-4888-9E54-A97994195A43}"/>
                </a:ext>
              </a:extLst>
            </p:cNvPr>
            <p:cNvGrpSpPr/>
            <p:nvPr/>
          </p:nvGrpSpPr>
          <p:grpSpPr>
            <a:xfrm>
              <a:off x="6721017" y="3031679"/>
              <a:ext cx="927814" cy="1180225"/>
              <a:chOff x="9144242" y="3211236"/>
              <a:chExt cx="743739" cy="946072"/>
            </a:xfrm>
          </p:grpSpPr>
          <p:sp>
            <p:nvSpPr>
              <p:cNvPr id="126" name="Hexagon 125">
                <a:extLst>
                  <a:ext uri="{FF2B5EF4-FFF2-40B4-BE49-F238E27FC236}">
                    <a16:creationId xmlns:a16="http://schemas.microsoft.com/office/drawing/2014/main" id="{0D66D9FB-E5DB-4040-961D-54739A63A7FD}"/>
                  </a:ext>
                </a:extLst>
              </p:cNvPr>
              <p:cNvSpPr>
                <a:spLocks noChangeAspect="1"/>
              </p:cNvSpPr>
              <p:nvPr/>
            </p:nvSpPr>
            <p:spPr>
              <a:xfrm flipV="1">
                <a:off x="9144242" y="3211236"/>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30" name="Hexagon 129">
                <a:extLst>
                  <a:ext uri="{FF2B5EF4-FFF2-40B4-BE49-F238E27FC236}">
                    <a16:creationId xmlns:a16="http://schemas.microsoft.com/office/drawing/2014/main" id="{DE338B75-A874-4440-B03B-2753DB5FC9BF}"/>
                  </a:ext>
                </a:extLst>
              </p:cNvPr>
              <p:cNvSpPr>
                <a:spLocks noChangeAspect="1"/>
              </p:cNvSpPr>
              <p:nvPr/>
            </p:nvSpPr>
            <p:spPr>
              <a:xfrm flipV="1">
                <a:off x="9604929" y="390755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35" name="Hexagon 134">
                <a:extLst>
                  <a:ext uri="{FF2B5EF4-FFF2-40B4-BE49-F238E27FC236}">
                    <a16:creationId xmlns:a16="http://schemas.microsoft.com/office/drawing/2014/main" id="{56708BA4-7707-4BF1-AC9D-9E89C166151B}"/>
                  </a:ext>
                </a:extLst>
              </p:cNvPr>
              <p:cNvSpPr>
                <a:spLocks noChangeAspect="1"/>
              </p:cNvSpPr>
              <p:nvPr/>
            </p:nvSpPr>
            <p:spPr>
              <a:xfrm flipV="1">
                <a:off x="9579762" y="3221707"/>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39" name="Hexagon 138">
                <a:extLst>
                  <a:ext uri="{FF2B5EF4-FFF2-40B4-BE49-F238E27FC236}">
                    <a16:creationId xmlns:a16="http://schemas.microsoft.com/office/drawing/2014/main" id="{EAE96D7C-529F-47C6-AA44-1D130D0C9BB2}"/>
                  </a:ext>
                </a:extLst>
              </p:cNvPr>
              <p:cNvSpPr>
                <a:spLocks noChangeAspect="1"/>
              </p:cNvSpPr>
              <p:nvPr/>
            </p:nvSpPr>
            <p:spPr>
              <a:xfrm flipV="1">
                <a:off x="9156098" y="389708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grpSp>
          <p:nvGrpSpPr>
            <p:cNvPr id="144" name="Group 143">
              <a:extLst>
                <a:ext uri="{FF2B5EF4-FFF2-40B4-BE49-F238E27FC236}">
                  <a16:creationId xmlns:a16="http://schemas.microsoft.com/office/drawing/2014/main" id="{D21050AF-3243-48B4-A69B-1B702FE213AD}"/>
                </a:ext>
              </a:extLst>
            </p:cNvPr>
            <p:cNvGrpSpPr/>
            <p:nvPr/>
          </p:nvGrpSpPr>
          <p:grpSpPr>
            <a:xfrm>
              <a:off x="10261577" y="2894588"/>
              <a:ext cx="1321837" cy="1284729"/>
              <a:chOff x="6410952" y="4265889"/>
              <a:chExt cx="1321837" cy="1284729"/>
            </a:xfrm>
          </p:grpSpPr>
          <p:grpSp>
            <p:nvGrpSpPr>
              <p:cNvPr id="150" name="Group 149">
                <a:extLst>
                  <a:ext uri="{FF2B5EF4-FFF2-40B4-BE49-F238E27FC236}">
                    <a16:creationId xmlns:a16="http://schemas.microsoft.com/office/drawing/2014/main" id="{666F326A-535A-46E1-905F-BA8920E9B794}"/>
                  </a:ext>
                </a:extLst>
              </p:cNvPr>
              <p:cNvGrpSpPr/>
              <p:nvPr/>
            </p:nvGrpSpPr>
            <p:grpSpPr>
              <a:xfrm>
                <a:off x="6592260" y="4265889"/>
                <a:ext cx="927816" cy="1284729"/>
                <a:chOff x="7800266" y="2421074"/>
                <a:chExt cx="743741" cy="1029842"/>
              </a:xfrm>
            </p:grpSpPr>
            <p:sp>
              <p:nvSpPr>
                <p:cNvPr id="152" name="Hexagon 151">
                  <a:extLst>
                    <a:ext uri="{FF2B5EF4-FFF2-40B4-BE49-F238E27FC236}">
                      <a16:creationId xmlns:a16="http://schemas.microsoft.com/office/drawing/2014/main" id="{7CC7F9A2-A352-4D16-86C5-AD2DD004DEB3}"/>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53" name="Hexagon 152">
                  <a:extLst>
                    <a:ext uri="{FF2B5EF4-FFF2-40B4-BE49-F238E27FC236}">
                      <a16:creationId xmlns:a16="http://schemas.microsoft.com/office/drawing/2014/main" id="{D3F44828-79B6-4E60-900B-90354F5AF6A5}"/>
                    </a:ext>
                  </a:extLst>
                </p:cNvPr>
                <p:cNvSpPr>
                  <a:spLocks noChangeAspect="1"/>
                </p:cNvSpPr>
                <p:nvPr/>
              </p:nvSpPr>
              <p:spPr>
                <a:xfrm flipV="1">
                  <a:off x="8260955" y="3201164"/>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54" name="Hexagon 153">
                  <a:extLst>
                    <a:ext uri="{FF2B5EF4-FFF2-40B4-BE49-F238E27FC236}">
                      <a16:creationId xmlns:a16="http://schemas.microsoft.com/office/drawing/2014/main" id="{DC56378C-1908-41E6-9364-96A9988BEF7D}"/>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55" name="Hexagon 154">
                  <a:extLst>
                    <a:ext uri="{FF2B5EF4-FFF2-40B4-BE49-F238E27FC236}">
                      <a16:creationId xmlns:a16="http://schemas.microsoft.com/office/drawing/2014/main" id="{9529D59A-803E-44A0-ADB4-CD73DBB3B83D}"/>
                    </a:ext>
                  </a:extLst>
                </p:cNvPr>
                <p:cNvSpPr>
                  <a:spLocks noChangeAspect="1"/>
                </p:cNvSpPr>
                <p:nvPr/>
              </p:nvSpPr>
              <p:spPr>
                <a:xfrm flipV="1">
                  <a:off x="7812124" y="3190693"/>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151" name="Rectangle 150">
                <a:extLst>
                  <a:ext uri="{FF2B5EF4-FFF2-40B4-BE49-F238E27FC236}">
                    <a16:creationId xmlns:a16="http://schemas.microsoft.com/office/drawing/2014/main" id="{72CCC147-F3F5-4459-A203-7DC18A95EF41}"/>
                  </a:ext>
                </a:extLst>
              </p:cNvPr>
              <p:cNvSpPr/>
              <p:nvPr/>
            </p:nvSpPr>
            <p:spPr>
              <a:xfrm>
                <a:off x="6410952" y="4746999"/>
                <a:ext cx="1321837" cy="307777"/>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Partnerships</a:t>
                </a:r>
                <a:endParaRPr lang="en-US" sz="1400" b="1" dirty="0">
                  <a:effectLst/>
                  <a:latin typeface="Arial" panose="020B0604020202020204" pitchFamily="34" charset="0"/>
                  <a:cs typeface="Arial" panose="020B0604020202020204" pitchFamily="34" charset="0"/>
                </a:endParaRPr>
              </a:p>
            </p:txBody>
          </p:sp>
        </p:grpSp>
        <p:grpSp>
          <p:nvGrpSpPr>
            <p:cNvPr id="156" name="Group 155">
              <a:extLst>
                <a:ext uri="{FF2B5EF4-FFF2-40B4-BE49-F238E27FC236}">
                  <a16:creationId xmlns:a16="http://schemas.microsoft.com/office/drawing/2014/main" id="{66AF75D8-C5FC-4822-99F0-D9522A80762A}"/>
                </a:ext>
              </a:extLst>
            </p:cNvPr>
            <p:cNvGrpSpPr/>
            <p:nvPr/>
          </p:nvGrpSpPr>
          <p:grpSpPr>
            <a:xfrm>
              <a:off x="9627729" y="5103397"/>
              <a:ext cx="1550434" cy="1297793"/>
              <a:chOff x="6306760" y="4265888"/>
              <a:chExt cx="1550434" cy="1297793"/>
            </a:xfrm>
          </p:grpSpPr>
          <p:grpSp>
            <p:nvGrpSpPr>
              <p:cNvPr id="157" name="Group 156">
                <a:extLst>
                  <a:ext uri="{FF2B5EF4-FFF2-40B4-BE49-F238E27FC236}">
                    <a16:creationId xmlns:a16="http://schemas.microsoft.com/office/drawing/2014/main" id="{D147F8DD-7BE0-4EF9-B22E-DD1D7EAD75D5}"/>
                  </a:ext>
                </a:extLst>
              </p:cNvPr>
              <p:cNvGrpSpPr/>
              <p:nvPr/>
            </p:nvGrpSpPr>
            <p:grpSpPr>
              <a:xfrm>
                <a:off x="6592259" y="4265888"/>
                <a:ext cx="927816" cy="1297793"/>
                <a:chOff x="7800266" y="2421074"/>
                <a:chExt cx="743741" cy="1040314"/>
              </a:xfrm>
            </p:grpSpPr>
            <p:sp>
              <p:nvSpPr>
                <p:cNvPr id="159" name="Hexagon 158">
                  <a:extLst>
                    <a:ext uri="{FF2B5EF4-FFF2-40B4-BE49-F238E27FC236}">
                      <a16:creationId xmlns:a16="http://schemas.microsoft.com/office/drawing/2014/main" id="{2784909B-A911-450A-9B2B-016C8944F1EB}"/>
                    </a:ext>
                  </a:extLst>
                </p:cNvPr>
                <p:cNvSpPr>
                  <a:spLocks noChangeAspect="1"/>
                </p:cNvSpPr>
                <p:nvPr/>
              </p:nvSpPr>
              <p:spPr>
                <a:xfrm flipV="1">
                  <a:off x="7800266" y="2421074"/>
                  <a:ext cx="279610" cy="246714"/>
                </a:xfrm>
                <a:prstGeom prst="hexagon">
                  <a:avLst/>
                </a:prstGeom>
                <a:solidFill>
                  <a:srgbClr val="00C3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60" name="Hexagon 159">
                  <a:extLst>
                    <a:ext uri="{FF2B5EF4-FFF2-40B4-BE49-F238E27FC236}">
                      <a16:creationId xmlns:a16="http://schemas.microsoft.com/office/drawing/2014/main" id="{96A9D1F0-E600-4492-8C18-E7CBC27040CB}"/>
                    </a:ext>
                  </a:extLst>
                </p:cNvPr>
                <p:cNvSpPr>
                  <a:spLocks noChangeAspect="1"/>
                </p:cNvSpPr>
                <p:nvPr/>
              </p:nvSpPr>
              <p:spPr>
                <a:xfrm flipV="1">
                  <a:off x="8260955" y="3211636"/>
                  <a:ext cx="283052" cy="249752"/>
                </a:xfrm>
                <a:prstGeom prst="hexagon">
                  <a:avLst/>
                </a:prstGeom>
                <a:solidFill>
                  <a:srgbClr val="065F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61" name="Hexagon 160">
                  <a:extLst>
                    <a:ext uri="{FF2B5EF4-FFF2-40B4-BE49-F238E27FC236}">
                      <a16:creationId xmlns:a16="http://schemas.microsoft.com/office/drawing/2014/main" id="{8E66F36D-AAD9-4953-9EDC-E57281162728}"/>
                    </a:ext>
                  </a:extLst>
                </p:cNvPr>
                <p:cNvSpPr>
                  <a:spLocks noChangeAspect="1"/>
                </p:cNvSpPr>
                <p:nvPr/>
              </p:nvSpPr>
              <p:spPr>
                <a:xfrm flipV="1">
                  <a:off x="8235787" y="2431546"/>
                  <a:ext cx="279610" cy="246714"/>
                </a:xfrm>
                <a:prstGeom prst="hexagon">
                  <a:avLst/>
                </a:prstGeom>
                <a:solidFill>
                  <a:srgbClr val="008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sp>
              <p:nvSpPr>
                <p:cNvPr id="162" name="Hexagon 161">
                  <a:extLst>
                    <a:ext uri="{FF2B5EF4-FFF2-40B4-BE49-F238E27FC236}">
                      <a16:creationId xmlns:a16="http://schemas.microsoft.com/office/drawing/2014/main" id="{3C5F0CD3-2D63-4794-B503-D12E8955AB69}"/>
                    </a:ext>
                  </a:extLst>
                </p:cNvPr>
                <p:cNvSpPr>
                  <a:spLocks noChangeAspect="1"/>
                </p:cNvSpPr>
                <p:nvPr/>
              </p:nvSpPr>
              <p:spPr>
                <a:xfrm flipV="1">
                  <a:off x="7812124" y="3201164"/>
                  <a:ext cx="283052" cy="249752"/>
                </a:xfrm>
                <a:prstGeom prst="hexagon">
                  <a:avLst/>
                </a:prstGeom>
                <a:solidFill>
                  <a:srgbClr val="173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1"/>
                    </a:solidFill>
                  </a:endParaRPr>
                </a:p>
              </p:txBody>
            </p:sp>
          </p:grpSp>
          <p:sp>
            <p:nvSpPr>
              <p:cNvPr id="158" name="Rectangle 157">
                <a:extLst>
                  <a:ext uri="{FF2B5EF4-FFF2-40B4-BE49-F238E27FC236}">
                    <a16:creationId xmlns:a16="http://schemas.microsoft.com/office/drawing/2014/main" id="{CB69628C-FB6E-4E65-B619-8DEBABBAEB42}"/>
                  </a:ext>
                </a:extLst>
              </p:cNvPr>
              <p:cNvSpPr/>
              <p:nvPr/>
            </p:nvSpPr>
            <p:spPr>
              <a:xfrm>
                <a:off x="6306760" y="4653003"/>
                <a:ext cx="1550434" cy="523220"/>
              </a:xfrm>
              <a:prstGeom prst="rect">
                <a:avLst/>
              </a:prstGeom>
            </p:spPr>
            <p:txBody>
              <a:bodyPr wrap="square">
                <a:spAutoFit/>
              </a:bodyPr>
              <a:lstStyle/>
              <a:p>
                <a:pPr algn="ctr"/>
                <a:r>
                  <a:rPr lang="en-US" sz="1400" b="1">
                    <a:latin typeface="Arial" panose="020B0604020202020204" pitchFamily="34" charset="0"/>
                    <a:cs typeface="Arial" panose="020B0604020202020204" pitchFamily="34" charset="0"/>
                  </a:rPr>
                  <a:t>Accelerating Data to Action</a:t>
                </a:r>
              </a:p>
            </p:txBody>
          </p:sp>
        </p:grpSp>
        <p:sp>
          <p:nvSpPr>
            <p:cNvPr id="163" name="Rectangle 162">
              <a:extLst>
                <a:ext uri="{FF2B5EF4-FFF2-40B4-BE49-F238E27FC236}">
                  <a16:creationId xmlns:a16="http://schemas.microsoft.com/office/drawing/2014/main" id="{1CB611DE-D793-4889-BBB4-3EB54E2E679B}"/>
                </a:ext>
              </a:extLst>
            </p:cNvPr>
            <p:cNvSpPr/>
            <p:nvPr/>
          </p:nvSpPr>
          <p:spPr>
            <a:xfrm>
              <a:off x="7976643" y="3881354"/>
              <a:ext cx="2099388" cy="646331"/>
            </a:xfrm>
            <a:prstGeom prst="rect">
              <a:avLst/>
            </a:prstGeom>
          </p:spPr>
          <p:txBody>
            <a:bodyPr wrap="square">
              <a:spAutoFit/>
            </a:bodyPr>
            <a:lstStyle/>
            <a:p>
              <a:pPr algn="ctr"/>
              <a:r>
                <a:rPr lang="en-US" b="1" dirty="0">
                  <a:solidFill>
                    <a:srgbClr val="17336E"/>
                  </a:solidFill>
                  <a:latin typeface="Arial" panose="020B0604020202020204" pitchFamily="34" charset="0"/>
                  <a:cs typeface="Arial" panose="020B0604020202020204" pitchFamily="34" charset="0"/>
                </a:rPr>
                <a:t>DMI </a:t>
              </a:r>
            </a:p>
            <a:p>
              <a:pPr algn="ctr"/>
              <a:r>
                <a:rPr lang="en-US" b="1" dirty="0">
                  <a:solidFill>
                    <a:srgbClr val="17336E"/>
                  </a:solidFill>
                  <a:latin typeface="Arial" panose="020B0604020202020204" pitchFamily="34" charset="0"/>
                  <a:cs typeface="Arial" panose="020B0604020202020204" pitchFamily="34" charset="0"/>
                </a:rPr>
                <a:t>Coordination</a:t>
              </a:r>
              <a:endParaRPr lang="en-US" b="1" dirty="0">
                <a:solidFill>
                  <a:srgbClr val="17336E"/>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6230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60903C-2A58-4044-8427-60AFBE8F9E58}"/>
              </a:ext>
            </a:extLst>
          </p:cNvPr>
          <p:cNvSpPr/>
          <p:nvPr/>
        </p:nvSpPr>
        <p:spPr>
          <a:xfrm>
            <a:off x="-59792" y="80211"/>
            <a:ext cx="12198318" cy="866776"/>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6B5D13-320F-4FEC-8FDC-36E50659B822}"/>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C10BD3-2200-421C-83D5-EB652B16AFAF}"/>
              </a:ext>
            </a:extLst>
          </p:cNvPr>
          <p:cNvSpPr>
            <a:spLocks noGrp="1"/>
          </p:cNvSpPr>
          <p:nvPr>
            <p:ph type="title"/>
          </p:nvPr>
        </p:nvSpPr>
        <p:spPr>
          <a:xfrm>
            <a:off x="219778" y="378494"/>
            <a:ext cx="10906760" cy="501650"/>
          </a:xfrm>
        </p:spPr>
        <p:txBody>
          <a:bodyPr>
            <a:normAutofit fontScale="90000"/>
          </a:bodyPr>
          <a:lstStyle/>
          <a:p>
            <a:r>
              <a:rPr lang="en-US" dirty="0">
                <a:latin typeface="Arial"/>
                <a:cs typeface="Arial"/>
              </a:rPr>
              <a:t>We're establishing cloud environments for managing and analyzing big data</a:t>
            </a:r>
            <a:br>
              <a:rPr lang="en-US" sz="2600" spc="0" dirty="0">
                <a:latin typeface="Arial" panose="020B0604020202020204" pitchFamily="34" charset="0"/>
                <a:cs typeface="Arial" panose="020B0604020202020204" pitchFamily="34" charset="0"/>
              </a:rPr>
            </a:br>
            <a:endParaRPr lang="en-US" spc="0"/>
          </a:p>
        </p:txBody>
      </p:sp>
      <p:grpSp>
        <p:nvGrpSpPr>
          <p:cNvPr id="3" name="Group 2">
            <a:extLst>
              <a:ext uri="{FF2B5EF4-FFF2-40B4-BE49-F238E27FC236}">
                <a16:creationId xmlns:a16="http://schemas.microsoft.com/office/drawing/2014/main" id="{F710AD44-1269-52B7-2A5F-5E935F6C68BE}"/>
              </a:ext>
            </a:extLst>
          </p:cNvPr>
          <p:cNvGrpSpPr/>
          <p:nvPr/>
        </p:nvGrpSpPr>
        <p:grpSpPr>
          <a:xfrm>
            <a:off x="248911" y="1416037"/>
            <a:ext cx="11605213" cy="4919070"/>
            <a:chOff x="235543" y="1228879"/>
            <a:chExt cx="11605213" cy="4919070"/>
          </a:xfrm>
        </p:grpSpPr>
        <p:grpSp>
          <p:nvGrpSpPr>
            <p:cNvPr id="9" name="Group 8">
              <a:extLst>
                <a:ext uri="{FF2B5EF4-FFF2-40B4-BE49-F238E27FC236}">
                  <a16:creationId xmlns:a16="http://schemas.microsoft.com/office/drawing/2014/main" id="{E2AC6382-D92C-3275-BF1A-0D37A4FC3164}"/>
                </a:ext>
              </a:extLst>
            </p:cNvPr>
            <p:cNvGrpSpPr/>
            <p:nvPr/>
          </p:nvGrpSpPr>
          <p:grpSpPr>
            <a:xfrm>
              <a:off x="4290977" y="1228879"/>
              <a:ext cx="3512488" cy="2575893"/>
              <a:chOff x="3043605" y="1362066"/>
              <a:chExt cx="2634367" cy="1931919"/>
            </a:xfrm>
          </p:grpSpPr>
          <p:pic>
            <p:nvPicPr>
              <p:cNvPr id="106" name="Picture 105">
                <a:extLst>
                  <a:ext uri="{FF2B5EF4-FFF2-40B4-BE49-F238E27FC236}">
                    <a16:creationId xmlns:a16="http://schemas.microsoft.com/office/drawing/2014/main" id="{E26CF111-401B-E3C4-42CB-EE25C2C20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145" y="1362066"/>
                <a:ext cx="1844627" cy="6059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113312EB-F901-AFEE-AD5A-709410D58782}"/>
                  </a:ext>
                </a:extLst>
              </p:cNvPr>
              <p:cNvPicPr>
                <a:picLocks noChangeAspect="1"/>
              </p:cNvPicPr>
              <p:nvPr/>
            </p:nvPicPr>
            <p:blipFill>
              <a:blip r:embed="rId4"/>
              <a:stretch>
                <a:fillRect/>
              </a:stretch>
            </p:blipFill>
            <p:spPr>
              <a:xfrm>
                <a:off x="3043605" y="1874606"/>
                <a:ext cx="2634367" cy="1419379"/>
              </a:xfrm>
              <a:prstGeom prst="rect">
                <a:avLst/>
              </a:prstGeom>
            </p:spPr>
          </p:pic>
        </p:grpSp>
        <p:grpSp>
          <p:nvGrpSpPr>
            <p:cNvPr id="10" name="Group 9">
              <a:extLst>
                <a:ext uri="{FF2B5EF4-FFF2-40B4-BE49-F238E27FC236}">
                  <a16:creationId xmlns:a16="http://schemas.microsoft.com/office/drawing/2014/main" id="{0AE6D9B0-8C76-7536-F1F3-E9E493976B88}"/>
                </a:ext>
              </a:extLst>
            </p:cNvPr>
            <p:cNvGrpSpPr/>
            <p:nvPr/>
          </p:nvGrpSpPr>
          <p:grpSpPr>
            <a:xfrm>
              <a:off x="4412600" y="4167900"/>
              <a:ext cx="3390834" cy="1869945"/>
              <a:chOff x="3295661" y="3281418"/>
              <a:chExt cx="2543127" cy="1402457"/>
            </a:xfrm>
          </p:grpSpPr>
          <p:sp>
            <p:nvSpPr>
              <p:cNvPr id="96" name="TextBox 95" descr="Slide showing cloud environment">
                <a:extLst>
                  <a:ext uri="{FF2B5EF4-FFF2-40B4-BE49-F238E27FC236}">
                    <a16:creationId xmlns:a16="http://schemas.microsoft.com/office/drawing/2014/main" id="{FB86BA30-85FA-DF48-1A13-3A8300616C09}"/>
                  </a:ext>
                </a:extLst>
              </p:cNvPr>
              <p:cNvSpPr txBox="1"/>
              <p:nvPr/>
            </p:nvSpPr>
            <p:spPr>
              <a:xfrm>
                <a:off x="3780618" y="3916019"/>
                <a:ext cx="846151" cy="35727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Case Surveillance Data Lake</a:t>
                </a:r>
              </a:p>
            </p:txBody>
          </p:sp>
          <p:sp>
            <p:nvSpPr>
              <p:cNvPr id="97" name="TextBox 96">
                <a:extLst>
                  <a:ext uri="{FF2B5EF4-FFF2-40B4-BE49-F238E27FC236}">
                    <a16:creationId xmlns:a16="http://schemas.microsoft.com/office/drawing/2014/main" id="{E7250BAD-8E26-9B53-F52A-0F7984602590}"/>
                  </a:ext>
                </a:extLst>
              </p:cNvPr>
              <p:cNvSpPr txBox="1"/>
              <p:nvPr/>
            </p:nvSpPr>
            <p:spPr>
              <a:xfrm>
                <a:off x="3743135" y="3339815"/>
                <a:ext cx="925103" cy="35727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CDC Program Special Studies Data Lake</a:t>
                </a:r>
              </a:p>
            </p:txBody>
          </p:sp>
          <p:sp>
            <p:nvSpPr>
              <p:cNvPr id="98" name="TextBox 97">
                <a:extLst>
                  <a:ext uri="{FF2B5EF4-FFF2-40B4-BE49-F238E27FC236}">
                    <a16:creationId xmlns:a16="http://schemas.microsoft.com/office/drawing/2014/main" id="{6EDE6B7F-6136-E142-1DDD-D5B6354A60CF}"/>
                  </a:ext>
                </a:extLst>
              </p:cNvPr>
              <p:cNvSpPr txBox="1"/>
              <p:nvPr/>
            </p:nvSpPr>
            <p:spPr>
              <a:xfrm>
                <a:off x="4608457" y="4315254"/>
                <a:ext cx="925103" cy="35727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Genomics Data Lake</a:t>
                </a:r>
              </a:p>
            </p:txBody>
          </p:sp>
          <p:sp>
            <p:nvSpPr>
              <p:cNvPr id="99" name="TextBox 98">
                <a:extLst>
                  <a:ext uri="{FF2B5EF4-FFF2-40B4-BE49-F238E27FC236}">
                    <a16:creationId xmlns:a16="http://schemas.microsoft.com/office/drawing/2014/main" id="{EC1B34C6-60E2-2F48-37AF-44A43D6C34AB}"/>
                  </a:ext>
                </a:extLst>
              </p:cNvPr>
              <p:cNvSpPr txBox="1"/>
              <p:nvPr/>
            </p:nvSpPr>
            <p:spPr>
              <a:xfrm>
                <a:off x="5264504" y="3857136"/>
                <a:ext cx="574284" cy="35727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CSEL </a:t>
                </a:r>
              </a:p>
            </p:txBody>
          </p:sp>
          <p:sp>
            <p:nvSpPr>
              <p:cNvPr id="100" name="TextBox 99">
                <a:extLst>
                  <a:ext uri="{FF2B5EF4-FFF2-40B4-BE49-F238E27FC236}">
                    <a16:creationId xmlns:a16="http://schemas.microsoft.com/office/drawing/2014/main" id="{9B90A6E8-7A63-3F03-2D1B-114FBF682336}"/>
                  </a:ext>
                </a:extLst>
              </p:cNvPr>
              <p:cNvSpPr txBox="1"/>
              <p:nvPr/>
            </p:nvSpPr>
            <p:spPr>
              <a:xfrm>
                <a:off x="5233639" y="3281418"/>
                <a:ext cx="574284" cy="35727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NCEH </a:t>
                </a:r>
              </a:p>
            </p:txBody>
          </p:sp>
          <p:pic>
            <p:nvPicPr>
              <p:cNvPr id="101" name="Picture 100">
                <a:extLst>
                  <a:ext uri="{FF2B5EF4-FFF2-40B4-BE49-F238E27FC236}">
                    <a16:creationId xmlns:a16="http://schemas.microsoft.com/office/drawing/2014/main" id="{43D5E586-B97D-BC64-7C74-8E7B04187119}"/>
                  </a:ext>
                </a:extLst>
              </p:cNvPr>
              <p:cNvPicPr>
                <a:picLocks noChangeAspect="1"/>
              </p:cNvPicPr>
              <p:nvPr/>
            </p:nvPicPr>
            <p:blipFill>
              <a:blip r:embed="rId5"/>
              <a:stretch>
                <a:fillRect/>
              </a:stretch>
            </p:blipFill>
            <p:spPr>
              <a:xfrm>
                <a:off x="3295661" y="3297683"/>
                <a:ext cx="359979" cy="349694"/>
              </a:xfrm>
              <a:prstGeom prst="rect">
                <a:avLst/>
              </a:prstGeom>
            </p:spPr>
          </p:pic>
          <p:pic>
            <p:nvPicPr>
              <p:cNvPr id="102" name="Picture 101">
                <a:extLst>
                  <a:ext uri="{FF2B5EF4-FFF2-40B4-BE49-F238E27FC236}">
                    <a16:creationId xmlns:a16="http://schemas.microsoft.com/office/drawing/2014/main" id="{700E8505-57F0-37E6-747D-F4FAFFB883C5}"/>
                  </a:ext>
                </a:extLst>
              </p:cNvPr>
              <p:cNvPicPr>
                <a:picLocks noChangeAspect="1"/>
              </p:cNvPicPr>
              <p:nvPr/>
            </p:nvPicPr>
            <p:blipFill>
              <a:blip r:embed="rId6"/>
              <a:stretch>
                <a:fillRect/>
              </a:stretch>
            </p:blipFill>
            <p:spPr>
              <a:xfrm>
                <a:off x="3312598" y="3873144"/>
                <a:ext cx="356406" cy="361647"/>
              </a:xfrm>
              <a:prstGeom prst="rect">
                <a:avLst/>
              </a:prstGeom>
            </p:spPr>
          </p:pic>
          <p:pic>
            <p:nvPicPr>
              <p:cNvPr id="103" name="Picture 102">
                <a:extLst>
                  <a:ext uri="{FF2B5EF4-FFF2-40B4-BE49-F238E27FC236}">
                    <a16:creationId xmlns:a16="http://schemas.microsoft.com/office/drawing/2014/main" id="{80C9B22C-9F0B-D986-3588-67742F7BA0AC}"/>
                  </a:ext>
                </a:extLst>
              </p:cNvPr>
              <p:cNvPicPr>
                <a:picLocks noChangeAspect="1"/>
              </p:cNvPicPr>
              <p:nvPr/>
            </p:nvPicPr>
            <p:blipFill>
              <a:blip r:embed="rId7"/>
              <a:stretch>
                <a:fillRect/>
              </a:stretch>
            </p:blipFill>
            <p:spPr>
              <a:xfrm>
                <a:off x="4834616" y="3297683"/>
                <a:ext cx="313431" cy="348818"/>
              </a:xfrm>
              <a:prstGeom prst="rect">
                <a:avLst/>
              </a:prstGeom>
            </p:spPr>
          </p:pic>
          <p:pic>
            <p:nvPicPr>
              <p:cNvPr id="104" name="Picture 103">
                <a:extLst>
                  <a:ext uri="{FF2B5EF4-FFF2-40B4-BE49-F238E27FC236}">
                    <a16:creationId xmlns:a16="http://schemas.microsoft.com/office/drawing/2014/main" id="{45D3807C-5544-4114-25E5-5D5E17DEEB97}"/>
                  </a:ext>
                </a:extLst>
              </p:cNvPr>
              <p:cNvPicPr>
                <a:picLocks noChangeAspect="1"/>
              </p:cNvPicPr>
              <p:nvPr/>
            </p:nvPicPr>
            <p:blipFill>
              <a:blip r:embed="rId8"/>
              <a:stretch>
                <a:fillRect/>
              </a:stretch>
            </p:blipFill>
            <p:spPr>
              <a:xfrm>
                <a:off x="4864320" y="3825927"/>
                <a:ext cx="334737" cy="373150"/>
              </a:xfrm>
              <a:prstGeom prst="rect">
                <a:avLst/>
              </a:prstGeom>
            </p:spPr>
          </p:pic>
          <p:pic>
            <p:nvPicPr>
              <p:cNvPr id="105" name="Picture 104">
                <a:extLst>
                  <a:ext uri="{FF2B5EF4-FFF2-40B4-BE49-F238E27FC236}">
                    <a16:creationId xmlns:a16="http://schemas.microsoft.com/office/drawing/2014/main" id="{4C679B6E-BF13-A324-E180-49BEE4297E5E}"/>
                  </a:ext>
                </a:extLst>
              </p:cNvPr>
              <p:cNvPicPr>
                <a:picLocks noChangeAspect="1"/>
              </p:cNvPicPr>
              <p:nvPr/>
            </p:nvPicPr>
            <p:blipFill>
              <a:blip r:embed="rId9"/>
              <a:stretch>
                <a:fillRect/>
              </a:stretch>
            </p:blipFill>
            <p:spPr>
              <a:xfrm>
                <a:off x="4203693" y="4348932"/>
                <a:ext cx="305389" cy="334943"/>
              </a:xfrm>
              <a:prstGeom prst="rect">
                <a:avLst/>
              </a:prstGeom>
            </p:spPr>
          </p:pic>
        </p:grpSp>
        <p:sp>
          <p:nvSpPr>
            <p:cNvPr id="11" name="Rectangle: Rounded Corners 10">
              <a:extLst>
                <a:ext uri="{FF2B5EF4-FFF2-40B4-BE49-F238E27FC236}">
                  <a16:creationId xmlns:a16="http://schemas.microsoft.com/office/drawing/2014/main" id="{7C704CF6-A5D8-C79B-8707-5CBC79A1121F}"/>
                </a:ext>
              </a:extLst>
            </p:cNvPr>
            <p:cNvSpPr/>
            <p:nvPr/>
          </p:nvSpPr>
          <p:spPr>
            <a:xfrm>
              <a:off x="4112623" y="1271140"/>
              <a:ext cx="3851084" cy="4876803"/>
            </a:xfrm>
            <a:prstGeom prst="roundRect">
              <a:avLst>
                <a:gd name="adj" fmla="val 121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Slide showing cloud environment">
              <a:extLst>
                <a:ext uri="{FF2B5EF4-FFF2-40B4-BE49-F238E27FC236}">
                  <a16:creationId xmlns:a16="http://schemas.microsoft.com/office/drawing/2014/main" id="{94224B1A-E0D7-59AB-82BB-8077B8862D0A}"/>
                </a:ext>
              </a:extLst>
            </p:cNvPr>
            <p:cNvSpPr txBox="1"/>
            <p:nvPr/>
          </p:nvSpPr>
          <p:spPr>
            <a:xfrm>
              <a:off x="4329491" y="3763649"/>
              <a:ext cx="2760376" cy="476371"/>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a:solidFill>
                    <a:schemeClr val="tx1"/>
                  </a:solidFill>
                  <a:latin typeface="Calibri" panose="020F0502020204030204"/>
                </a:rPr>
                <a:t>EDAV Curated Data Sets</a:t>
              </a:r>
            </a:p>
          </p:txBody>
        </p:sp>
        <p:grpSp>
          <p:nvGrpSpPr>
            <p:cNvPr id="13" name="Group 12">
              <a:extLst>
                <a:ext uri="{FF2B5EF4-FFF2-40B4-BE49-F238E27FC236}">
                  <a16:creationId xmlns:a16="http://schemas.microsoft.com/office/drawing/2014/main" id="{99A94F0D-1C90-06E0-C9CB-C96E7A876BC0}"/>
                </a:ext>
              </a:extLst>
            </p:cNvPr>
            <p:cNvGrpSpPr/>
            <p:nvPr/>
          </p:nvGrpSpPr>
          <p:grpSpPr>
            <a:xfrm>
              <a:off x="235543" y="1265185"/>
              <a:ext cx="3051692" cy="4840976"/>
              <a:chOff x="176657" y="948889"/>
              <a:chExt cx="2288769" cy="3630732"/>
            </a:xfrm>
          </p:grpSpPr>
          <p:grpSp>
            <p:nvGrpSpPr>
              <p:cNvPr id="35" name="Group 34">
                <a:extLst>
                  <a:ext uri="{FF2B5EF4-FFF2-40B4-BE49-F238E27FC236}">
                    <a16:creationId xmlns:a16="http://schemas.microsoft.com/office/drawing/2014/main" id="{372824E6-2D5B-C56A-1A1C-7E3ABB594F9C}"/>
                  </a:ext>
                </a:extLst>
              </p:cNvPr>
              <p:cNvGrpSpPr/>
              <p:nvPr/>
            </p:nvGrpSpPr>
            <p:grpSpPr>
              <a:xfrm>
                <a:off x="293398" y="1310164"/>
                <a:ext cx="2051819" cy="3207805"/>
                <a:chOff x="352122" y="1240497"/>
                <a:chExt cx="2051819" cy="3207805"/>
              </a:xfrm>
            </p:grpSpPr>
            <p:grpSp>
              <p:nvGrpSpPr>
                <p:cNvPr id="38" name="Group 37">
                  <a:extLst>
                    <a:ext uri="{FF2B5EF4-FFF2-40B4-BE49-F238E27FC236}">
                      <a16:creationId xmlns:a16="http://schemas.microsoft.com/office/drawing/2014/main" id="{2880325E-F0BB-2F27-5A99-427073A8FE16}"/>
                    </a:ext>
                  </a:extLst>
                </p:cNvPr>
                <p:cNvGrpSpPr/>
                <p:nvPr/>
              </p:nvGrpSpPr>
              <p:grpSpPr>
                <a:xfrm>
                  <a:off x="1509951" y="3675607"/>
                  <a:ext cx="864452" cy="685915"/>
                  <a:chOff x="774658" y="1257499"/>
                  <a:chExt cx="864452" cy="685915"/>
                </a:xfrm>
              </p:grpSpPr>
              <p:grpSp>
                <p:nvGrpSpPr>
                  <p:cNvPr id="86" name="Group 85">
                    <a:extLst>
                      <a:ext uri="{FF2B5EF4-FFF2-40B4-BE49-F238E27FC236}">
                        <a16:creationId xmlns:a16="http://schemas.microsoft.com/office/drawing/2014/main" id="{FBDE334F-928A-CDB2-EC9F-26587E0867C0}"/>
                      </a:ext>
                    </a:extLst>
                  </p:cNvPr>
                  <p:cNvGrpSpPr/>
                  <p:nvPr/>
                </p:nvGrpSpPr>
                <p:grpSpPr>
                  <a:xfrm>
                    <a:off x="944163" y="1425432"/>
                    <a:ext cx="497776" cy="517982"/>
                    <a:chOff x="2141748" y="5320927"/>
                    <a:chExt cx="497776" cy="517982"/>
                  </a:xfrm>
                </p:grpSpPr>
                <p:grpSp>
                  <p:nvGrpSpPr>
                    <p:cNvPr id="88" name="Group 87">
                      <a:extLst>
                        <a:ext uri="{FF2B5EF4-FFF2-40B4-BE49-F238E27FC236}">
                          <a16:creationId xmlns:a16="http://schemas.microsoft.com/office/drawing/2014/main" id="{14B9EC83-4E58-2B3F-51FB-D855231DF7F9}"/>
                        </a:ext>
                      </a:extLst>
                    </p:cNvPr>
                    <p:cNvGrpSpPr/>
                    <p:nvPr/>
                  </p:nvGrpSpPr>
                  <p:grpSpPr>
                    <a:xfrm>
                      <a:off x="2278417" y="5459540"/>
                      <a:ext cx="286037" cy="337619"/>
                      <a:chOff x="6145213" y="7040563"/>
                      <a:chExt cx="484187" cy="571500"/>
                    </a:xfrm>
                  </p:grpSpPr>
                  <p:sp>
                    <p:nvSpPr>
                      <p:cNvPr id="90" name="Freeform 365">
                        <a:extLst>
                          <a:ext uri="{FF2B5EF4-FFF2-40B4-BE49-F238E27FC236}">
                            <a16:creationId xmlns:a16="http://schemas.microsoft.com/office/drawing/2014/main" id="{FDFEE951-6C54-03ED-25BC-E1EB48945294}"/>
                          </a:ext>
                        </a:extLst>
                      </p:cNvPr>
                      <p:cNvSpPr>
                        <a:spLocks noEditPoints="1"/>
                      </p:cNvSpPr>
                      <p:nvPr/>
                    </p:nvSpPr>
                    <p:spPr bwMode="auto">
                      <a:xfrm>
                        <a:off x="6237288" y="7040563"/>
                        <a:ext cx="371475" cy="571500"/>
                      </a:xfrm>
                      <a:custGeom>
                        <a:avLst/>
                        <a:gdLst>
                          <a:gd name="T0" fmla="*/ 68 w 157"/>
                          <a:gd name="T1" fmla="*/ 195 h 241"/>
                          <a:gd name="T2" fmla="*/ 68 w 157"/>
                          <a:gd name="T3" fmla="*/ 195 h 241"/>
                          <a:gd name="T4" fmla="*/ 55 w 157"/>
                          <a:gd name="T5" fmla="*/ 146 h 241"/>
                          <a:gd name="T6" fmla="*/ 67 w 157"/>
                          <a:gd name="T7" fmla="*/ 138 h 241"/>
                          <a:gd name="T8" fmla="*/ 82 w 157"/>
                          <a:gd name="T9" fmla="*/ 147 h 241"/>
                          <a:gd name="T10" fmla="*/ 85 w 157"/>
                          <a:gd name="T11" fmla="*/ 147 h 241"/>
                          <a:gd name="T12" fmla="*/ 89 w 157"/>
                          <a:gd name="T13" fmla="*/ 145 h 241"/>
                          <a:gd name="T14" fmla="*/ 87 w 157"/>
                          <a:gd name="T15" fmla="*/ 138 h 241"/>
                          <a:gd name="T16" fmla="*/ 71 w 157"/>
                          <a:gd name="T17" fmla="*/ 129 h 241"/>
                          <a:gd name="T18" fmla="*/ 73 w 157"/>
                          <a:gd name="T19" fmla="*/ 119 h 241"/>
                          <a:gd name="T20" fmla="*/ 67 w 157"/>
                          <a:gd name="T21" fmla="*/ 100 h 241"/>
                          <a:gd name="T22" fmla="*/ 122 w 157"/>
                          <a:gd name="T23" fmla="*/ 43 h 241"/>
                          <a:gd name="T24" fmla="*/ 134 w 157"/>
                          <a:gd name="T25" fmla="*/ 46 h 241"/>
                          <a:gd name="T26" fmla="*/ 157 w 157"/>
                          <a:gd name="T27" fmla="*/ 23 h 241"/>
                          <a:gd name="T28" fmla="*/ 134 w 157"/>
                          <a:gd name="T29" fmla="*/ 0 h 241"/>
                          <a:gd name="T30" fmla="*/ 111 w 157"/>
                          <a:gd name="T31" fmla="*/ 23 h 241"/>
                          <a:gd name="T32" fmla="*/ 115 w 157"/>
                          <a:gd name="T33" fmla="*/ 36 h 241"/>
                          <a:gd name="T34" fmla="*/ 60 w 157"/>
                          <a:gd name="T35" fmla="*/ 93 h 241"/>
                          <a:gd name="T36" fmla="*/ 43 w 157"/>
                          <a:gd name="T37" fmla="*/ 88 h 241"/>
                          <a:gd name="T38" fmla="*/ 33 w 157"/>
                          <a:gd name="T39" fmla="*/ 90 h 241"/>
                          <a:gd name="T40" fmla="*/ 30 w 157"/>
                          <a:gd name="T41" fmla="*/ 84 h 241"/>
                          <a:gd name="T42" fmla="*/ 24 w 157"/>
                          <a:gd name="T43" fmla="*/ 82 h 241"/>
                          <a:gd name="T44" fmla="*/ 22 w 157"/>
                          <a:gd name="T45" fmla="*/ 89 h 241"/>
                          <a:gd name="T46" fmla="*/ 25 w 157"/>
                          <a:gd name="T47" fmla="*/ 95 h 241"/>
                          <a:gd name="T48" fmla="*/ 13 w 157"/>
                          <a:gd name="T49" fmla="*/ 119 h 241"/>
                          <a:gd name="T50" fmla="*/ 15 w 157"/>
                          <a:gd name="T51" fmla="*/ 129 h 241"/>
                          <a:gd name="T52" fmla="*/ 3 w 157"/>
                          <a:gd name="T53" fmla="*/ 135 h 241"/>
                          <a:gd name="T54" fmla="*/ 2 w 157"/>
                          <a:gd name="T55" fmla="*/ 142 h 241"/>
                          <a:gd name="T56" fmla="*/ 6 w 157"/>
                          <a:gd name="T57" fmla="*/ 144 h 241"/>
                          <a:gd name="T58" fmla="*/ 8 w 157"/>
                          <a:gd name="T59" fmla="*/ 144 h 241"/>
                          <a:gd name="T60" fmla="*/ 19 w 157"/>
                          <a:gd name="T61" fmla="*/ 137 h 241"/>
                          <a:gd name="T62" fmla="*/ 43 w 157"/>
                          <a:gd name="T63" fmla="*/ 149 h 241"/>
                          <a:gd name="T64" fmla="*/ 46 w 157"/>
                          <a:gd name="T65" fmla="*/ 149 h 241"/>
                          <a:gd name="T66" fmla="*/ 58 w 157"/>
                          <a:gd name="T67" fmla="*/ 197 h 241"/>
                          <a:gd name="T68" fmla="*/ 45 w 157"/>
                          <a:gd name="T69" fmla="*/ 218 h 241"/>
                          <a:gd name="T70" fmla="*/ 68 w 157"/>
                          <a:gd name="T71" fmla="*/ 241 h 241"/>
                          <a:gd name="T72" fmla="*/ 92 w 157"/>
                          <a:gd name="T73" fmla="*/ 218 h 241"/>
                          <a:gd name="T74" fmla="*/ 68 w 157"/>
                          <a:gd name="T75" fmla="*/ 195 h 241"/>
                          <a:gd name="T76" fmla="*/ 134 w 157"/>
                          <a:gd name="T77" fmla="*/ 10 h 241"/>
                          <a:gd name="T78" fmla="*/ 147 w 157"/>
                          <a:gd name="T79" fmla="*/ 23 h 241"/>
                          <a:gd name="T80" fmla="*/ 134 w 157"/>
                          <a:gd name="T81" fmla="*/ 36 h 241"/>
                          <a:gd name="T82" fmla="*/ 121 w 157"/>
                          <a:gd name="T83" fmla="*/ 23 h 241"/>
                          <a:gd name="T84" fmla="*/ 134 w 157"/>
                          <a:gd name="T85" fmla="*/ 10 h 241"/>
                          <a:gd name="T86" fmla="*/ 23 w 157"/>
                          <a:gd name="T87" fmla="*/ 119 h 241"/>
                          <a:gd name="T88" fmla="*/ 43 w 157"/>
                          <a:gd name="T89" fmla="*/ 98 h 241"/>
                          <a:gd name="T90" fmla="*/ 63 w 157"/>
                          <a:gd name="T91" fmla="*/ 119 h 241"/>
                          <a:gd name="T92" fmla="*/ 43 w 157"/>
                          <a:gd name="T93" fmla="*/ 139 h 241"/>
                          <a:gd name="T94" fmla="*/ 23 w 157"/>
                          <a:gd name="T95" fmla="*/ 119 h 241"/>
                          <a:gd name="T96" fmla="*/ 68 w 157"/>
                          <a:gd name="T97" fmla="*/ 231 h 241"/>
                          <a:gd name="T98" fmla="*/ 55 w 157"/>
                          <a:gd name="T99" fmla="*/ 218 h 241"/>
                          <a:gd name="T100" fmla="*/ 68 w 157"/>
                          <a:gd name="T101" fmla="*/ 205 h 241"/>
                          <a:gd name="T102" fmla="*/ 82 w 157"/>
                          <a:gd name="T103" fmla="*/ 218 h 241"/>
                          <a:gd name="T104" fmla="*/ 68 w 157"/>
                          <a:gd name="T105"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41">
                            <a:moveTo>
                              <a:pt x="68" y="195"/>
                            </a:moveTo>
                            <a:cubicBezTo>
                              <a:pt x="68" y="195"/>
                              <a:pt x="68" y="195"/>
                              <a:pt x="68" y="195"/>
                            </a:cubicBezTo>
                            <a:cubicBezTo>
                              <a:pt x="55" y="146"/>
                              <a:pt x="55" y="146"/>
                              <a:pt x="55" y="146"/>
                            </a:cubicBezTo>
                            <a:cubicBezTo>
                              <a:pt x="60" y="144"/>
                              <a:pt x="63" y="141"/>
                              <a:pt x="67" y="138"/>
                            </a:cubicBezTo>
                            <a:cubicBezTo>
                              <a:pt x="82" y="147"/>
                              <a:pt x="82" y="147"/>
                              <a:pt x="82" y="147"/>
                            </a:cubicBezTo>
                            <a:cubicBezTo>
                              <a:pt x="83" y="147"/>
                              <a:pt x="84" y="147"/>
                              <a:pt x="85" y="147"/>
                            </a:cubicBezTo>
                            <a:cubicBezTo>
                              <a:pt x="86" y="147"/>
                              <a:pt x="88" y="146"/>
                              <a:pt x="89" y="145"/>
                            </a:cubicBezTo>
                            <a:cubicBezTo>
                              <a:pt x="90" y="142"/>
                              <a:pt x="89" y="139"/>
                              <a:pt x="87" y="138"/>
                            </a:cubicBezTo>
                            <a:cubicBezTo>
                              <a:pt x="71" y="129"/>
                              <a:pt x="71" y="129"/>
                              <a:pt x="71" y="129"/>
                            </a:cubicBezTo>
                            <a:cubicBezTo>
                              <a:pt x="73" y="126"/>
                              <a:pt x="73" y="122"/>
                              <a:pt x="73" y="119"/>
                            </a:cubicBezTo>
                            <a:cubicBezTo>
                              <a:pt x="73" y="112"/>
                              <a:pt x="71" y="105"/>
                              <a:pt x="67" y="100"/>
                            </a:cubicBezTo>
                            <a:cubicBezTo>
                              <a:pt x="122" y="43"/>
                              <a:pt x="122" y="43"/>
                              <a:pt x="122" y="43"/>
                            </a:cubicBezTo>
                            <a:cubicBezTo>
                              <a:pt x="126" y="45"/>
                              <a:pt x="130" y="46"/>
                              <a:pt x="134" y="46"/>
                            </a:cubicBezTo>
                            <a:cubicBezTo>
                              <a:pt x="147" y="46"/>
                              <a:pt x="157" y="36"/>
                              <a:pt x="157" y="23"/>
                            </a:cubicBezTo>
                            <a:cubicBezTo>
                              <a:pt x="157" y="10"/>
                              <a:pt x="147" y="0"/>
                              <a:pt x="134" y="0"/>
                            </a:cubicBezTo>
                            <a:cubicBezTo>
                              <a:pt x="121" y="0"/>
                              <a:pt x="111" y="10"/>
                              <a:pt x="111" y="23"/>
                            </a:cubicBezTo>
                            <a:cubicBezTo>
                              <a:pt x="111" y="28"/>
                              <a:pt x="112" y="32"/>
                              <a:pt x="115" y="36"/>
                            </a:cubicBezTo>
                            <a:cubicBezTo>
                              <a:pt x="60" y="93"/>
                              <a:pt x="60" y="93"/>
                              <a:pt x="60" y="93"/>
                            </a:cubicBezTo>
                            <a:cubicBezTo>
                              <a:pt x="55" y="90"/>
                              <a:pt x="49" y="88"/>
                              <a:pt x="43" y="88"/>
                            </a:cubicBezTo>
                            <a:cubicBezTo>
                              <a:pt x="40" y="88"/>
                              <a:pt x="36" y="89"/>
                              <a:pt x="33" y="90"/>
                            </a:cubicBezTo>
                            <a:cubicBezTo>
                              <a:pt x="30" y="84"/>
                              <a:pt x="30" y="84"/>
                              <a:pt x="30" y="84"/>
                            </a:cubicBezTo>
                            <a:cubicBezTo>
                              <a:pt x="29" y="82"/>
                              <a:pt x="26" y="81"/>
                              <a:pt x="24" y="82"/>
                            </a:cubicBezTo>
                            <a:cubicBezTo>
                              <a:pt x="21" y="84"/>
                              <a:pt x="20" y="87"/>
                              <a:pt x="22" y="89"/>
                            </a:cubicBezTo>
                            <a:cubicBezTo>
                              <a:pt x="25" y="95"/>
                              <a:pt x="25" y="95"/>
                              <a:pt x="25" y="95"/>
                            </a:cubicBezTo>
                            <a:cubicBezTo>
                              <a:pt x="17" y="100"/>
                              <a:pt x="13" y="109"/>
                              <a:pt x="13" y="119"/>
                            </a:cubicBezTo>
                            <a:cubicBezTo>
                              <a:pt x="13" y="122"/>
                              <a:pt x="13" y="126"/>
                              <a:pt x="15" y="129"/>
                            </a:cubicBezTo>
                            <a:cubicBezTo>
                              <a:pt x="3" y="135"/>
                              <a:pt x="3" y="135"/>
                              <a:pt x="3" y="135"/>
                            </a:cubicBezTo>
                            <a:cubicBezTo>
                              <a:pt x="1" y="136"/>
                              <a:pt x="0" y="139"/>
                              <a:pt x="2" y="142"/>
                            </a:cubicBezTo>
                            <a:cubicBezTo>
                              <a:pt x="2" y="143"/>
                              <a:pt x="4" y="144"/>
                              <a:pt x="6" y="144"/>
                            </a:cubicBezTo>
                            <a:cubicBezTo>
                              <a:pt x="7" y="144"/>
                              <a:pt x="8" y="144"/>
                              <a:pt x="8" y="144"/>
                            </a:cubicBezTo>
                            <a:cubicBezTo>
                              <a:pt x="19" y="137"/>
                              <a:pt x="19" y="137"/>
                              <a:pt x="19" y="137"/>
                            </a:cubicBezTo>
                            <a:cubicBezTo>
                              <a:pt x="25" y="144"/>
                              <a:pt x="33" y="149"/>
                              <a:pt x="43" y="149"/>
                            </a:cubicBezTo>
                            <a:cubicBezTo>
                              <a:pt x="44" y="149"/>
                              <a:pt x="45" y="149"/>
                              <a:pt x="46" y="149"/>
                            </a:cubicBezTo>
                            <a:cubicBezTo>
                              <a:pt x="58" y="197"/>
                              <a:pt x="58" y="197"/>
                              <a:pt x="58" y="197"/>
                            </a:cubicBezTo>
                            <a:cubicBezTo>
                              <a:pt x="50" y="201"/>
                              <a:pt x="45" y="209"/>
                              <a:pt x="45" y="218"/>
                            </a:cubicBezTo>
                            <a:cubicBezTo>
                              <a:pt x="45" y="231"/>
                              <a:pt x="56" y="241"/>
                              <a:pt x="68" y="241"/>
                            </a:cubicBezTo>
                            <a:cubicBezTo>
                              <a:pt x="81" y="241"/>
                              <a:pt x="92" y="231"/>
                              <a:pt x="92" y="218"/>
                            </a:cubicBezTo>
                            <a:cubicBezTo>
                              <a:pt x="92" y="205"/>
                              <a:pt x="81" y="195"/>
                              <a:pt x="68" y="195"/>
                            </a:cubicBezTo>
                            <a:close/>
                            <a:moveTo>
                              <a:pt x="134" y="10"/>
                            </a:moveTo>
                            <a:cubicBezTo>
                              <a:pt x="141" y="10"/>
                              <a:pt x="147" y="16"/>
                              <a:pt x="147" y="23"/>
                            </a:cubicBezTo>
                            <a:cubicBezTo>
                              <a:pt x="147" y="30"/>
                              <a:pt x="141" y="36"/>
                              <a:pt x="134" y="36"/>
                            </a:cubicBezTo>
                            <a:cubicBezTo>
                              <a:pt x="127" y="36"/>
                              <a:pt x="121" y="30"/>
                              <a:pt x="121" y="23"/>
                            </a:cubicBezTo>
                            <a:cubicBezTo>
                              <a:pt x="121" y="16"/>
                              <a:pt x="127" y="10"/>
                              <a:pt x="134" y="10"/>
                            </a:cubicBezTo>
                            <a:close/>
                            <a:moveTo>
                              <a:pt x="23" y="119"/>
                            </a:moveTo>
                            <a:cubicBezTo>
                              <a:pt x="23" y="107"/>
                              <a:pt x="32" y="98"/>
                              <a:pt x="43" y="98"/>
                            </a:cubicBezTo>
                            <a:cubicBezTo>
                              <a:pt x="54" y="98"/>
                              <a:pt x="63" y="107"/>
                              <a:pt x="63" y="119"/>
                            </a:cubicBezTo>
                            <a:cubicBezTo>
                              <a:pt x="63" y="130"/>
                              <a:pt x="54" y="139"/>
                              <a:pt x="43" y="139"/>
                            </a:cubicBezTo>
                            <a:cubicBezTo>
                              <a:pt x="32" y="139"/>
                              <a:pt x="23" y="130"/>
                              <a:pt x="23" y="119"/>
                            </a:cubicBezTo>
                            <a:close/>
                            <a:moveTo>
                              <a:pt x="68" y="231"/>
                            </a:moveTo>
                            <a:cubicBezTo>
                              <a:pt x="61" y="231"/>
                              <a:pt x="55" y="225"/>
                              <a:pt x="55" y="218"/>
                            </a:cubicBezTo>
                            <a:cubicBezTo>
                              <a:pt x="55" y="211"/>
                              <a:pt x="61" y="205"/>
                              <a:pt x="68" y="205"/>
                            </a:cubicBezTo>
                            <a:cubicBezTo>
                              <a:pt x="76" y="205"/>
                              <a:pt x="82" y="211"/>
                              <a:pt x="82" y="218"/>
                            </a:cubicBezTo>
                            <a:cubicBezTo>
                              <a:pt x="82" y="225"/>
                              <a:pt x="76" y="231"/>
                              <a:pt x="68" y="23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91" name="Freeform 366">
                        <a:extLst>
                          <a:ext uri="{FF2B5EF4-FFF2-40B4-BE49-F238E27FC236}">
                            <a16:creationId xmlns:a16="http://schemas.microsoft.com/office/drawing/2014/main" id="{3756235B-90E6-0534-0B37-4EAE18EE46B6}"/>
                          </a:ext>
                        </a:extLst>
                      </p:cNvPr>
                      <p:cNvSpPr>
                        <a:spLocks/>
                      </p:cNvSpPr>
                      <p:nvPr/>
                    </p:nvSpPr>
                    <p:spPr bwMode="auto">
                      <a:xfrm>
                        <a:off x="6546850" y="7434263"/>
                        <a:ext cx="82550" cy="66675"/>
                      </a:xfrm>
                      <a:custGeom>
                        <a:avLst/>
                        <a:gdLst>
                          <a:gd name="T0" fmla="*/ 22 w 35"/>
                          <a:gd name="T1" fmla="*/ 3 h 28"/>
                          <a:gd name="T2" fmla="*/ 15 w 35"/>
                          <a:gd name="T3" fmla="*/ 6 h 28"/>
                          <a:gd name="T4" fmla="*/ 8 w 35"/>
                          <a:gd name="T5" fmla="*/ 1 h 28"/>
                          <a:gd name="T6" fmla="*/ 1 w 35"/>
                          <a:gd name="T7" fmla="*/ 3 h 28"/>
                          <a:gd name="T8" fmla="*/ 3 w 35"/>
                          <a:gd name="T9" fmla="*/ 10 h 28"/>
                          <a:gd name="T10" fmla="*/ 10 w 35"/>
                          <a:gd name="T11" fmla="*/ 14 h 28"/>
                          <a:gd name="T12" fmla="*/ 10 w 35"/>
                          <a:gd name="T13" fmla="*/ 16 h 28"/>
                          <a:gd name="T14" fmla="*/ 22 w 35"/>
                          <a:gd name="T15" fmla="*/ 28 h 28"/>
                          <a:gd name="T16" fmla="*/ 35 w 35"/>
                          <a:gd name="T17" fmla="*/ 16 h 28"/>
                          <a:gd name="T18" fmla="*/ 22 w 35"/>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2" y="3"/>
                            </a:moveTo>
                            <a:cubicBezTo>
                              <a:pt x="20" y="3"/>
                              <a:pt x="17" y="4"/>
                              <a:pt x="15" y="6"/>
                            </a:cubicBezTo>
                            <a:cubicBezTo>
                              <a:pt x="8" y="1"/>
                              <a:pt x="8" y="1"/>
                              <a:pt x="8" y="1"/>
                            </a:cubicBezTo>
                            <a:cubicBezTo>
                              <a:pt x="5" y="0"/>
                              <a:pt x="2" y="1"/>
                              <a:pt x="1" y="3"/>
                            </a:cubicBezTo>
                            <a:cubicBezTo>
                              <a:pt x="0" y="6"/>
                              <a:pt x="0" y="9"/>
                              <a:pt x="3" y="10"/>
                            </a:cubicBezTo>
                            <a:cubicBezTo>
                              <a:pt x="10" y="14"/>
                              <a:pt x="10" y="14"/>
                              <a:pt x="10" y="14"/>
                            </a:cubicBezTo>
                            <a:cubicBezTo>
                              <a:pt x="10" y="15"/>
                              <a:pt x="10" y="15"/>
                              <a:pt x="10" y="16"/>
                            </a:cubicBezTo>
                            <a:cubicBezTo>
                              <a:pt x="10" y="22"/>
                              <a:pt x="16" y="28"/>
                              <a:pt x="22" y="28"/>
                            </a:cubicBezTo>
                            <a:cubicBezTo>
                              <a:pt x="29" y="28"/>
                              <a:pt x="35" y="22"/>
                              <a:pt x="35" y="16"/>
                            </a:cubicBezTo>
                            <a:cubicBezTo>
                              <a:pt x="35" y="9"/>
                              <a:pt x="29" y="3"/>
                              <a:pt x="22" y="3"/>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92" name="Freeform 367">
                        <a:extLst>
                          <a:ext uri="{FF2B5EF4-FFF2-40B4-BE49-F238E27FC236}">
                            <a16:creationId xmlns:a16="http://schemas.microsoft.com/office/drawing/2014/main" id="{9AEDBC86-5090-9DFB-98E0-8DBF436F3937}"/>
                          </a:ext>
                        </a:extLst>
                      </p:cNvPr>
                      <p:cNvSpPr>
                        <a:spLocks/>
                      </p:cNvSpPr>
                      <p:nvPr/>
                    </p:nvSpPr>
                    <p:spPr bwMode="auto">
                      <a:xfrm>
                        <a:off x="6180138" y="7050088"/>
                        <a:ext cx="63500" cy="82550"/>
                      </a:xfrm>
                      <a:custGeom>
                        <a:avLst/>
                        <a:gdLst>
                          <a:gd name="T0" fmla="*/ 26 w 27"/>
                          <a:gd name="T1" fmla="*/ 28 h 35"/>
                          <a:gd name="T2" fmla="*/ 22 w 27"/>
                          <a:gd name="T3" fmla="*/ 21 h 35"/>
                          <a:gd name="T4" fmla="*/ 25 w 27"/>
                          <a:gd name="T5" fmla="*/ 13 h 35"/>
                          <a:gd name="T6" fmla="*/ 12 w 27"/>
                          <a:gd name="T7" fmla="*/ 0 h 35"/>
                          <a:gd name="T8" fmla="*/ 0 w 27"/>
                          <a:gd name="T9" fmla="*/ 13 h 35"/>
                          <a:gd name="T10" fmla="*/ 12 w 27"/>
                          <a:gd name="T11" fmla="*/ 25 h 35"/>
                          <a:gd name="T12" fmla="*/ 13 w 27"/>
                          <a:gd name="T13" fmla="*/ 25 h 35"/>
                          <a:gd name="T14" fmla="*/ 17 w 27"/>
                          <a:gd name="T15" fmla="*/ 33 h 35"/>
                          <a:gd name="T16" fmla="*/ 22 w 27"/>
                          <a:gd name="T17" fmla="*/ 35 h 35"/>
                          <a:gd name="T18" fmla="*/ 24 w 27"/>
                          <a:gd name="T19" fmla="*/ 35 h 35"/>
                          <a:gd name="T20" fmla="*/ 26 w 27"/>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5">
                            <a:moveTo>
                              <a:pt x="26" y="28"/>
                            </a:moveTo>
                            <a:cubicBezTo>
                              <a:pt x="22" y="21"/>
                              <a:pt x="22" y="21"/>
                              <a:pt x="22" y="21"/>
                            </a:cubicBezTo>
                            <a:cubicBezTo>
                              <a:pt x="24" y="18"/>
                              <a:pt x="25" y="16"/>
                              <a:pt x="25" y="13"/>
                            </a:cubicBezTo>
                            <a:cubicBezTo>
                              <a:pt x="25" y="6"/>
                              <a:pt x="19" y="0"/>
                              <a:pt x="12" y="0"/>
                            </a:cubicBezTo>
                            <a:cubicBezTo>
                              <a:pt x="6" y="0"/>
                              <a:pt x="0" y="6"/>
                              <a:pt x="0" y="13"/>
                            </a:cubicBezTo>
                            <a:cubicBezTo>
                              <a:pt x="0" y="20"/>
                              <a:pt x="6" y="25"/>
                              <a:pt x="12" y="25"/>
                            </a:cubicBezTo>
                            <a:cubicBezTo>
                              <a:pt x="13" y="25"/>
                              <a:pt x="13" y="25"/>
                              <a:pt x="13" y="25"/>
                            </a:cubicBezTo>
                            <a:cubicBezTo>
                              <a:pt x="17" y="33"/>
                              <a:pt x="17" y="33"/>
                              <a:pt x="17" y="33"/>
                            </a:cubicBezTo>
                            <a:cubicBezTo>
                              <a:pt x="18" y="34"/>
                              <a:pt x="20" y="35"/>
                              <a:pt x="22" y="35"/>
                            </a:cubicBezTo>
                            <a:cubicBezTo>
                              <a:pt x="23" y="35"/>
                              <a:pt x="23" y="35"/>
                              <a:pt x="24" y="35"/>
                            </a:cubicBezTo>
                            <a:cubicBezTo>
                              <a:pt x="27" y="33"/>
                              <a:pt x="27" y="30"/>
                              <a:pt x="26" y="2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93" name="Freeform 368">
                        <a:extLst>
                          <a:ext uri="{FF2B5EF4-FFF2-40B4-BE49-F238E27FC236}">
                            <a16:creationId xmlns:a16="http://schemas.microsoft.com/office/drawing/2014/main" id="{CAE8CE23-C781-6E98-AC0B-F174DB4316E8}"/>
                          </a:ext>
                        </a:extLst>
                      </p:cNvPr>
                      <p:cNvSpPr>
                        <a:spLocks/>
                      </p:cNvSpPr>
                      <p:nvPr/>
                    </p:nvSpPr>
                    <p:spPr bwMode="auto">
                      <a:xfrm>
                        <a:off x="6242050" y="7150101"/>
                        <a:ext cx="47625" cy="66675"/>
                      </a:xfrm>
                      <a:custGeom>
                        <a:avLst/>
                        <a:gdLst>
                          <a:gd name="T0" fmla="*/ 1 w 20"/>
                          <a:gd name="T1" fmla="*/ 8 h 28"/>
                          <a:gd name="T2" fmla="*/ 10 w 20"/>
                          <a:gd name="T3" fmla="*/ 26 h 28"/>
                          <a:gd name="T4" fmla="*/ 15 w 20"/>
                          <a:gd name="T5" fmla="*/ 28 h 28"/>
                          <a:gd name="T6" fmla="*/ 17 w 20"/>
                          <a:gd name="T7" fmla="*/ 28 h 28"/>
                          <a:gd name="T8" fmla="*/ 19 w 20"/>
                          <a:gd name="T9" fmla="*/ 21 h 28"/>
                          <a:gd name="T10" fmla="*/ 10 w 20"/>
                          <a:gd name="T11" fmla="*/ 3 h 28"/>
                          <a:gd name="T12" fmla="*/ 3 w 20"/>
                          <a:gd name="T13" fmla="*/ 1 h 28"/>
                          <a:gd name="T14" fmla="*/ 1 w 20"/>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1" y="8"/>
                            </a:moveTo>
                            <a:cubicBezTo>
                              <a:pt x="10" y="26"/>
                              <a:pt x="10" y="26"/>
                              <a:pt x="10" y="26"/>
                            </a:cubicBezTo>
                            <a:cubicBezTo>
                              <a:pt x="11" y="27"/>
                              <a:pt x="13" y="28"/>
                              <a:pt x="15" y="28"/>
                            </a:cubicBezTo>
                            <a:cubicBezTo>
                              <a:pt x="15" y="28"/>
                              <a:pt x="16" y="28"/>
                              <a:pt x="17" y="28"/>
                            </a:cubicBezTo>
                            <a:cubicBezTo>
                              <a:pt x="19" y="26"/>
                              <a:pt x="20" y="23"/>
                              <a:pt x="19" y="21"/>
                            </a:cubicBezTo>
                            <a:cubicBezTo>
                              <a:pt x="10" y="3"/>
                              <a:pt x="10" y="3"/>
                              <a:pt x="10" y="3"/>
                            </a:cubicBezTo>
                            <a:cubicBezTo>
                              <a:pt x="8" y="1"/>
                              <a:pt x="5" y="0"/>
                              <a:pt x="3" y="1"/>
                            </a:cubicBezTo>
                            <a:cubicBezTo>
                              <a:pt x="0" y="3"/>
                              <a:pt x="0" y="6"/>
                              <a:pt x="1" y="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94" name="Freeform 369">
                        <a:extLst>
                          <a:ext uri="{FF2B5EF4-FFF2-40B4-BE49-F238E27FC236}">
                            <a16:creationId xmlns:a16="http://schemas.microsoft.com/office/drawing/2014/main" id="{8AE9B02C-92D1-B59D-93BB-087A54FFFF24}"/>
                          </a:ext>
                        </a:extLst>
                      </p:cNvPr>
                      <p:cNvSpPr>
                        <a:spLocks/>
                      </p:cNvSpPr>
                      <p:nvPr/>
                    </p:nvSpPr>
                    <p:spPr bwMode="auto">
                      <a:xfrm>
                        <a:off x="6464300" y="7386638"/>
                        <a:ext cx="68263" cy="49213"/>
                      </a:xfrm>
                      <a:custGeom>
                        <a:avLst/>
                        <a:gdLst>
                          <a:gd name="T0" fmla="*/ 25 w 29"/>
                          <a:gd name="T1" fmla="*/ 12 h 21"/>
                          <a:gd name="T2" fmla="*/ 8 w 29"/>
                          <a:gd name="T3" fmla="*/ 2 h 21"/>
                          <a:gd name="T4" fmla="*/ 1 w 29"/>
                          <a:gd name="T5" fmla="*/ 4 h 21"/>
                          <a:gd name="T6" fmla="*/ 3 w 29"/>
                          <a:gd name="T7" fmla="*/ 10 h 21"/>
                          <a:gd name="T8" fmla="*/ 21 w 29"/>
                          <a:gd name="T9" fmla="*/ 20 h 21"/>
                          <a:gd name="T10" fmla="*/ 23 w 29"/>
                          <a:gd name="T11" fmla="*/ 21 h 21"/>
                          <a:gd name="T12" fmla="*/ 27 w 29"/>
                          <a:gd name="T13" fmla="*/ 18 h 21"/>
                          <a:gd name="T14" fmla="*/ 25 w 29"/>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25" y="12"/>
                            </a:moveTo>
                            <a:cubicBezTo>
                              <a:pt x="8" y="2"/>
                              <a:pt x="8" y="2"/>
                              <a:pt x="8" y="2"/>
                            </a:cubicBezTo>
                            <a:cubicBezTo>
                              <a:pt x="6" y="0"/>
                              <a:pt x="3" y="1"/>
                              <a:pt x="1" y="4"/>
                            </a:cubicBezTo>
                            <a:cubicBezTo>
                              <a:pt x="0" y="6"/>
                              <a:pt x="1" y="9"/>
                              <a:pt x="3" y="10"/>
                            </a:cubicBezTo>
                            <a:cubicBezTo>
                              <a:pt x="21" y="20"/>
                              <a:pt x="21" y="20"/>
                              <a:pt x="21" y="20"/>
                            </a:cubicBezTo>
                            <a:cubicBezTo>
                              <a:pt x="21" y="21"/>
                              <a:pt x="22" y="21"/>
                              <a:pt x="23" y="21"/>
                            </a:cubicBezTo>
                            <a:cubicBezTo>
                              <a:pt x="25" y="21"/>
                              <a:pt x="26" y="20"/>
                              <a:pt x="27" y="18"/>
                            </a:cubicBezTo>
                            <a:cubicBezTo>
                              <a:pt x="29" y="16"/>
                              <a:pt x="28" y="13"/>
                              <a:pt x="25" y="1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95" name="Freeform 370">
                        <a:extLst>
                          <a:ext uri="{FF2B5EF4-FFF2-40B4-BE49-F238E27FC236}">
                            <a16:creationId xmlns:a16="http://schemas.microsoft.com/office/drawing/2014/main" id="{D8D9B889-BADC-1321-398F-589826FFC5F8}"/>
                          </a:ext>
                        </a:extLst>
                      </p:cNvPr>
                      <p:cNvSpPr>
                        <a:spLocks/>
                      </p:cNvSpPr>
                      <p:nvPr/>
                    </p:nvSpPr>
                    <p:spPr bwMode="auto">
                      <a:xfrm>
                        <a:off x="6145213" y="7380288"/>
                        <a:ext cx="77788" cy="65088"/>
                      </a:xfrm>
                      <a:custGeom>
                        <a:avLst/>
                        <a:gdLst>
                          <a:gd name="T0" fmla="*/ 25 w 33"/>
                          <a:gd name="T1" fmla="*/ 2 h 28"/>
                          <a:gd name="T2" fmla="*/ 19 w 33"/>
                          <a:gd name="T3" fmla="*/ 5 h 28"/>
                          <a:gd name="T4" fmla="*/ 13 w 33"/>
                          <a:gd name="T5" fmla="*/ 3 h 28"/>
                          <a:gd name="T6" fmla="*/ 0 w 33"/>
                          <a:gd name="T7" fmla="*/ 16 h 28"/>
                          <a:gd name="T8" fmla="*/ 13 w 33"/>
                          <a:gd name="T9" fmla="*/ 28 h 28"/>
                          <a:gd name="T10" fmla="*/ 25 w 33"/>
                          <a:gd name="T11" fmla="*/ 16 h 28"/>
                          <a:gd name="T12" fmla="*/ 25 w 33"/>
                          <a:gd name="T13" fmla="*/ 13 h 28"/>
                          <a:gd name="T14" fmla="*/ 30 w 33"/>
                          <a:gd name="T15" fmla="*/ 10 h 28"/>
                          <a:gd name="T16" fmla="*/ 32 w 33"/>
                          <a:gd name="T17" fmla="*/ 4 h 28"/>
                          <a:gd name="T18" fmla="*/ 25 w 33"/>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8">
                            <a:moveTo>
                              <a:pt x="25" y="2"/>
                            </a:moveTo>
                            <a:cubicBezTo>
                              <a:pt x="19" y="5"/>
                              <a:pt x="19" y="5"/>
                              <a:pt x="19" y="5"/>
                            </a:cubicBezTo>
                            <a:cubicBezTo>
                              <a:pt x="17" y="4"/>
                              <a:pt x="15" y="3"/>
                              <a:pt x="13" y="3"/>
                            </a:cubicBezTo>
                            <a:cubicBezTo>
                              <a:pt x="6" y="3"/>
                              <a:pt x="0" y="9"/>
                              <a:pt x="0" y="16"/>
                            </a:cubicBezTo>
                            <a:cubicBezTo>
                              <a:pt x="0" y="23"/>
                              <a:pt x="6" y="28"/>
                              <a:pt x="13" y="28"/>
                            </a:cubicBezTo>
                            <a:cubicBezTo>
                              <a:pt x="20" y="28"/>
                              <a:pt x="25" y="23"/>
                              <a:pt x="25" y="16"/>
                            </a:cubicBezTo>
                            <a:cubicBezTo>
                              <a:pt x="25" y="15"/>
                              <a:pt x="25" y="14"/>
                              <a:pt x="25" y="13"/>
                            </a:cubicBezTo>
                            <a:cubicBezTo>
                              <a:pt x="30" y="10"/>
                              <a:pt x="30" y="10"/>
                              <a:pt x="30" y="10"/>
                            </a:cubicBezTo>
                            <a:cubicBezTo>
                              <a:pt x="32" y="9"/>
                              <a:pt x="33" y="6"/>
                              <a:pt x="32" y="4"/>
                            </a:cubicBezTo>
                            <a:cubicBezTo>
                              <a:pt x="31" y="1"/>
                              <a:pt x="28" y="0"/>
                              <a:pt x="25" y="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grpSp>
                <p:sp>
                  <p:nvSpPr>
                    <p:cNvPr id="89" name="Freeform 244">
                      <a:extLst>
                        <a:ext uri="{FF2B5EF4-FFF2-40B4-BE49-F238E27FC236}">
                          <a16:creationId xmlns:a16="http://schemas.microsoft.com/office/drawing/2014/main" id="{F39B3A59-3FA6-37EE-D529-B2B688A498D7}"/>
                        </a:ext>
                      </a:extLst>
                    </p:cNvPr>
                    <p:cNvSpPr>
                      <a:spLocks noEditPoints="1"/>
                    </p:cNvSpPr>
                    <p:nvPr/>
                  </p:nvSpPr>
                  <p:spPr bwMode="auto">
                    <a:xfrm>
                      <a:off x="2141748" y="5320927"/>
                      <a:ext cx="497776" cy="517982"/>
                    </a:xfrm>
                    <a:custGeom>
                      <a:avLst/>
                      <a:gdLst>
                        <a:gd name="T0" fmla="*/ 358 w 758"/>
                        <a:gd name="T1" fmla="*/ 758 h 760"/>
                        <a:gd name="T2" fmla="*/ 302 w 758"/>
                        <a:gd name="T3" fmla="*/ 752 h 760"/>
                        <a:gd name="T4" fmla="*/ 231 w 758"/>
                        <a:gd name="T5" fmla="*/ 730 h 760"/>
                        <a:gd name="T6" fmla="*/ 137 w 758"/>
                        <a:gd name="T7" fmla="*/ 672 h 760"/>
                        <a:gd name="T8" fmla="*/ 64 w 758"/>
                        <a:gd name="T9" fmla="*/ 592 h 760"/>
                        <a:gd name="T10" fmla="*/ 15 w 758"/>
                        <a:gd name="T11" fmla="*/ 492 h 760"/>
                        <a:gd name="T12" fmla="*/ 3 w 758"/>
                        <a:gd name="T13" fmla="*/ 437 h 760"/>
                        <a:gd name="T14" fmla="*/ 0 w 758"/>
                        <a:gd name="T15" fmla="*/ 379 h 760"/>
                        <a:gd name="T16" fmla="*/ 1 w 758"/>
                        <a:gd name="T17" fmla="*/ 342 h 760"/>
                        <a:gd name="T18" fmla="*/ 11 w 758"/>
                        <a:gd name="T19" fmla="*/ 285 h 760"/>
                        <a:gd name="T20" fmla="*/ 45 w 758"/>
                        <a:gd name="T21" fmla="*/ 199 h 760"/>
                        <a:gd name="T22" fmla="*/ 111 w 758"/>
                        <a:gd name="T23" fmla="*/ 111 h 760"/>
                        <a:gd name="T24" fmla="*/ 197 w 758"/>
                        <a:gd name="T25" fmla="*/ 47 h 760"/>
                        <a:gd name="T26" fmla="*/ 283 w 758"/>
                        <a:gd name="T27" fmla="*/ 13 h 760"/>
                        <a:gd name="T28" fmla="*/ 339 w 758"/>
                        <a:gd name="T29" fmla="*/ 3 h 760"/>
                        <a:gd name="T30" fmla="*/ 379 w 758"/>
                        <a:gd name="T31" fmla="*/ 0 h 760"/>
                        <a:gd name="T32" fmla="*/ 437 w 758"/>
                        <a:gd name="T33" fmla="*/ 5 h 760"/>
                        <a:gd name="T34" fmla="*/ 491 w 758"/>
                        <a:gd name="T35" fmla="*/ 17 h 760"/>
                        <a:gd name="T36" fmla="*/ 590 w 758"/>
                        <a:gd name="T37" fmla="*/ 66 h 760"/>
                        <a:gd name="T38" fmla="*/ 672 w 758"/>
                        <a:gd name="T39" fmla="*/ 138 h 760"/>
                        <a:gd name="T40" fmla="*/ 728 w 758"/>
                        <a:gd name="T41" fmla="*/ 232 h 760"/>
                        <a:gd name="T42" fmla="*/ 750 w 758"/>
                        <a:gd name="T43" fmla="*/ 304 h 760"/>
                        <a:gd name="T44" fmla="*/ 758 w 758"/>
                        <a:gd name="T45" fmla="*/ 360 h 760"/>
                        <a:gd name="T46" fmla="*/ 758 w 758"/>
                        <a:gd name="T47" fmla="*/ 400 h 760"/>
                        <a:gd name="T48" fmla="*/ 750 w 758"/>
                        <a:gd name="T49" fmla="*/ 456 h 760"/>
                        <a:gd name="T50" fmla="*/ 728 w 758"/>
                        <a:gd name="T51" fmla="*/ 528 h 760"/>
                        <a:gd name="T52" fmla="*/ 672 w 758"/>
                        <a:gd name="T53" fmla="*/ 620 h 760"/>
                        <a:gd name="T54" fmla="*/ 590 w 758"/>
                        <a:gd name="T55" fmla="*/ 694 h 760"/>
                        <a:gd name="T56" fmla="*/ 491 w 758"/>
                        <a:gd name="T57" fmla="*/ 743 h 760"/>
                        <a:gd name="T58" fmla="*/ 437 w 758"/>
                        <a:gd name="T59" fmla="*/ 755 h 760"/>
                        <a:gd name="T60" fmla="*/ 379 w 758"/>
                        <a:gd name="T61" fmla="*/ 760 h 760"/>
                        <a:gd name="T62" fmla="*/ 379 w 758"/>
                        <a:gd name="T63" fmla="*/ 22 h 760"/>
                        <a:gd name="T64" fmla="*/ 272 w 758"/>
                        <a:gd name="T65" fmla="*/ 38 h 760"/>
                        <a:gd name="T66" fmla="*/ 178 w 758"/>
                        <a:gd name="T67" fmla="*/ 83 h 760"/>
                        <a:gd name="T68" fmla="*/ 101 w 758"/>
                        <a:gd name="T69" fmla="*/ 152 h 760"/>
                        <a:gd name="T70" fmla="*/ 48 w 758"/>
                        <a:gd name="T71" fmla="*/ 241 h 760"/>
                        <a:gd name="T72" fmla="*/ 22 w 758"/>
                        <a:gd name="T73" fmla="*/ 343 h 760"/>
                        <a:gd name="T74" fmla="*/ 22 w 758"/>
                        <a:gd name="T75" fmla="*/ 417 h 760"/>
                        <a:gd name="T76" fmla="*/ 48 w 758"/>
                        <a:gd name="T77" fmla="*/ 519 h 760"/>
                        <a:gd name="T78" fmla="*/ 101 w 758"/>
                        <a:gd name="T79" fmla="*/ 608 h 760"/>
                        <a:gd name="T80" fmla="*/ 178 w 758"/>
                        <a:gd name="T81" fmla="*/ 677 h 760"/>
                        <a:gd name="T82" fmla="*/ 272 w 758"/>
                        <a:gd name="T83" fmla="*/ 722 h 760"/>
                        <a:gd name="T84" fmla="*/ 379 w 758"/>
                        <a:gd name="T85" fmla="*/ 738 h 760"/>
                        <a:gd name="T86" fmla="*/ 451 w 758"/>
                        <a:gd name="T87" fmla="*/ 730 h 760"/>
                        <a:gd name="T88" fmla="*/ 549 w 758"/>
                        <a:gd name="T89" fmla="*/ 694 h 760"/>
                        <a:gd name="T90" fmla="*/ 631 w 758"/>
                        <a:gd name="T91" fmla="*/ 633 h 760"/>
                        <a:gd name="T92" fmla="*/ 693 w 758"/>
                        <a:gd name="T93" fmla="*/ 550 h 760"/>
                        <a:gd name="T94" fmla="*/ 730 w 758"/>
                        <a:gd name="T95" fmla="*/ 451 h 760"/>
                        <a:gd name="T96" fmla="*/ 736 w 758"/>
                        <a:gd name="T97" fmla="*/ 379 h 760"/>
                        <a:gd name="T98" fmla="*/ 720 w 758"/>
                        <a:gd name="T99" fmla="*/ 274 h 760"/>
                        <a:gd name="T100" fmla="*/ 675 w 758"/>
                        <a:gd name="T101" fmla="*/ 180 h 760"/>
                        <a:gd name="T102" fmla="*/ 606 w 758"/>
                        <a:gd name="T103" fmla="*/ 104 h 760"/>
                        <a:gd name="T104" fmla="*/ 518 w 758"/>
                        <a:gd name="T105" fmla="*/ 50 h 760"/>
                        <a:gd name="T106" fmla="*/ 415 w 758"/>
                        <a:gd name="T107" fmla="*/ 2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8" h="760">
                          <a:moveTo>
                            <a:pt x="379" y="760"/>
                          </a:moveTo>
                          <a:lnTo>
                            <a:pt x="379" y="760"/>
                          </a:lnTo>
                          <a:lnTo>
                            <a:pt x="358" y="758"/>
                          </a:lnTo>
                          <a:lnTo>
                            <a:pt x="339" y="757"/>
                          </a:lnTo>
                          <a:lnTo>
                            <a:pt x="321" y="755"/>
                          </a:lnTo>
                          <a:lnTo>
                            <a:pt x="302" y="752"/>
                          </a:lnTo>
                          <a:lnTo>
                            <a:pt x="283" y="747"/>
                          </a:lnTo>
                          <a:lnTo>
                            <a:pt x="266" y="743"/>
                          </a:lnTo>
                          <a:lnTo>
                            <a:pt x="231" y="730"/>
                          </a:lnTo>
                          <a:lnTo>
                            <a:pt x="197" y="713"/>
                          </a:lnTo>
                          <a:lnTo>
                            <a:pt x="166" y="694"/>
                          </a:lnTo>
                          <a:lnTo>
                            <a:pt x="137" y="672"/>
                          </a:lnTo>
                          <a:lnTo>
                            <a:pt x="111" y="649"/>
                          </a:lnTo>
                          <a:lnTo>
                            <a:pt x="86" y="620"/>
                          </a:lnTo>
                          <a:lnTo>
                            <a:pt x="64" y="592"/>
                          </a:lnTo>
                          <a:lnTo>
                            <a:pt x="45" y="561"/>
                          </a:lnTo>
                          <a:lnTo>
                            <a:pt x="29" y="528"/>
                          </a:lnTo>
                          <a:lnTo>
                            <a:pt x="15" y="492"/>
                          </a:lnTo>
                          <a:lnTo>
                            <a:pt x="11" y="475"/>
                          </a:lnTo>
                          <a:lnTo>
                            <a:pt x="7" y="456"/>
                          </a:lnTo>
                          <a:lnTo>
                            <a:pt x="3" y="437"/>
                          </a:lnTo>
                          <a:lnTo>
                            <a:pt x="1" y="418"/>
                          </a:lnTo>
                          <a:lnTo>
                            <a:pt x="0" y="400"/>
                          </a:lnTo>
                          <a:lnTo>
                            <a:pt x="0" y="379"/>
                          </a:lnTo>
                          <a:lnTo>
                            <a:pt x="0" y="379"/>
                          </a:lnTo>
                          <a:lnTo>
                            <a:pt x="0" y="360"/>
                          </a:lnTo>
                          <a:lnTo>
                            <a:pt x="1" y="342"/>
                          </a:lnTo>
                          <a:lnTo>
                            <a:pt x="3" y="323"/>
                          </a:lnTo>
                          <a:lnTo>
                            <a:pt x="7" y="304"/>
                          </a:lnTo>
                          <a:lnTo>
                            <a:pt x="11" y="285"/>
                          </a:lnTo>
                          <a:lnTo>
                            <a:pt x="15" y="266"/>
                          </a:lnTo>
                          <a:lnTo>
                            <a:pt x="29" y="232"/>
                          </a:lnTo>
                          <a:lnTo>
                            <a:pt x="45" y="199"/>
                          </a:lnTo>
                          <a:lnTo>
                            <a:pt x="64" y="168"/>
                          </a:lnTo>
                          <a:lnTo>
                            <a:pt x="86" y="138"/>
                          </a:lnTo>
                          <a:lnTo>
                            <a:pt x="111" y="111"/>
                          </a:lnTo>
                          <a:lnTo>
                            <a:pt x="137" y="88"/>
                          </a:lnTo>
                          <a:lnTo>
                            <a:pt x="166" y="66"/>
                          </a:lnTo>
                          <a:lnTo>
                            <a:pt x="197" y="47"/>
                          </a:lnTo>
                          <a:lnTo>
                            <a:pt x="231" y="30"/>
                          </a:lnTo>
                          <a:lnTo>
                            <a:pt x="266" y="17"/>
                          </a:lnTo>
                          <a:lnTo>
                            <a:pt x="283" y="13"/>
                          </a:lnTo>
                          <a:lnTo>
                            <a:pt x="302" y="8"/>
                          </a:lnTo>
                          <a:lnTo>
                            <a:pt x="321" y="5"/>
                          </a:lnTo>
                          <a:lnTo>
                            <a:pt x="339" y="3"/>
                          </a:lnTo>
                          <a:lnTo>
                            <a:pt x="358" y="2"/>
                          </a:lnTo>
                          <a:lnTo>
                            <a:pt x="379" y="0"/>
                          </a:lnTo>
                          <a:lnTo>
                            <a:pt x="379" y="0"/>
                          </a:lnTo>
                          <a:lnTo>
                            <a:pt x="397" y="2"/>
                          </a:lnTo>
                          <a:lnTo>
                            <a:pt x="416" y="3"/>
                          </a:lnTo>
                          <a:lnTo>
                            <a:pt x="437" y="5"/>
                          </a:lnTo>
                          <a:lnTo>
                            <a:pt x="454" y="8"/>
                          </a:lnTo>
                          <a:lnTo>
                            <a:pt x="473" y="13"/>
                          </a:lnTo>
                          <a:lnTo>
                            <a:pt x="491" y="17"/>
                          </a:lnTo>
                          <a:lnTo>
                            <a:pt x="526" y="30"/>
                          </a:lnTo>
                          <a:lnTo>
                            <a:pt x="559" y="47"/>
                          </a:lnTo>
                          <a:lnTo>
                            <a:pt x="590" y="66"/>
                          </a:lnTo>
                          <a:lnTo>
                            <a:pt x="620" y="88"/>
                          </a:lnTo>
                          <a:lnTo>
                            <a:pt x="646" y="111"/>
                          </a:lnTo>
                          <a:lnTo>
                            <a:pt x="672" y="138"/>
                          </a:lnTo>
                          <a:lnTo>
                            <a:pt x="692" y="168"/>
                          </a:lnTo>
                          <a:lnTo>
                            <a:pt x="712" y="199"/>
                          </a:lnTo>
                          <a:lnTo>
                            <a:pt x="728" y="232"/>
                          </a:lnTo>
                          <a:lnTo>
                            <a:pt x="740" y="266"/>
                          </a:lnTo>
                          <a:lnTo>
                            <a:pt x="745" y="285"/>
                          </a:lnTo>
                          <a:lnTo>
                            <a:pt x="750" y="304"/>
                          </a:lnTo>
                          <a:lnTo>
                            <a:pt x="753" y="323"/>
                          </a:lnTo>
                          <a:lnTo>
                            <a:pt x="756" y="342"/>
                          </a:lnTo>
                          <a:lnTo>
                            <a:pt x="758" y="360"/>
                          </a:lnTo>
                          <a:lnTo>
                            <a:pt x="758" y="379"/>
                          </a:lnTo>
                          <a:lnTo>
                            <a:pt x="758" y="379"/>
                          </a:lnTo>
                          <a:lnTo>
                            <a:pt x="758" y="400"/>
                          </a:lnTo>
                          <a:lnTo>
                            <a:pt x="756" y="418"/>
                          </a:lnTo>
                          <a:lnTo>
                            <a:pt x="753" y="437"/>
                          </a:lnTo>
                          <a:lnTo>
                            <a:pt x="750" y="456"/>
                          </a:lnTo>
                          <a:lnTo>
                            <a:pt x="745" y="475"/>
                          </a:lnTo>
                          <a:lnTo>
                            <a:pt x="740" y="492"/>
                          </a:lnTo>
                          <a:lnTo>
                            <a:pt x="728" y="528"/>
                          </a:lnTo>
                          <a:lnTo>
                            <a:pt x="712" y="561"/>
                          </a:lnTo>
                          <a:lnTo>
                            <a:pt x="692" y="592"/>
                          </a:lnTo>
                          <a:lnTo>
                            <a:pt x="672" y="620"/>
                          </a:lnTo>
                          <a:lnTo>
                            <a:pt x="646" y="649"/>
                          </a:lnTo>
                          <a:lnTo>
                            <a:pt x="620" y="672"/>
                          </a:lnTo>
                          <a:lnTo>
                            <a:pt x="590" y="694"/>
                          </a:lnTo>
                          <a:lnTo>
                            <a:pt x="559" y="713"/>
                          </a:lnTo>
                          <a:lnTo>
                            <a:pt x="526" y="730"/>
                          </a:lnTo>
                          <a:lnTo>
                            <a:pt x="491" y="743"/>
                          </a:lnTo>
                          <a:lnTo>
                            <a:pt x="473" y="747"/>
                          </a:lnTo>
                          <a:lnTo>
                            <a:pt x="454" y="752"/>
                          </a:lnTo>
                          <a:lnTo>
                            <a:pt x="437" y="755"/>
                          </a:lnTo>
                          <a:lnTo>
                            <a:pt x="416" y="757"/>
                          </a:lnTo>
                          <a:lnTo>
                            <a:pt x="397" y="758"/>
                          </a:lnTo>
                          <a:lnTo>
                            <a:pt x="379" y="760"/>
                          </a:lnTo>
                          <a:lnTo>
                            <a:pt x="379" y="760"/>
                          </a:lnTo>
                          <a:close/>
                          <a:moveTo>
                            <a:pt x="379" y="22"/>
                          </a:moveTo>
                          <a:lnTo>
                            <a:pt x="379" y="22"/>
                          </a:lnTo>
                          <a:lnTo>
                            <a:pt x="341" y="24"/>
                          </a:lnTo>
                          <a:lnTo>
                            <a:pt x="307" y="30"/>
                          </a:lnTo>
                          <a:lnTo>
                            <a:pt x="272" y="38"/>
                          </a:lnTo>
                          <a:lnTo>
                            <a:pt x="239" y="50"/>
                          </a:lnTo>
                          <a:lnTo>
                            <a:pt x="208" y="66"/>
                          </a:lnTo>
                          <a:lnTo>
                            <a:pt x="178" y="83"/>
                          </a:lnTo>
                          <a:lnTo>
                            <a:pt x="150" y="104"/>
                          </a:lnTo>
                          <a:lnTo>
                            <a:pt x="125" y="127"/>
                          </a:lnTo>
                          <a:lnTo>
                            <a:pt x="101" y="152"/>
                          </a:lnTo>
                          <a:lnTo>
                            <a:pt x="81" y="180"/>
                          </a:lnTo>
                          <a:lnTo>
                            <a:pt x="64" y="210"/>
                          </a:lnTo>
                          <a:lnTo>
                            <a:pt x="48" y="241"/>
                          </a:lnTo>
                          <a:lnTo>
                            <a:pt x="37" y="274"/>
                          </a:lnTo>
                          <a:lnTo>
                            <a:pt x="28" y="307"/>
                          </a:lnTo>
                          <a:lnTo>
                            <a:pt x="22" y="343"/>
                          </a:lnTo>
                          <a:lnTo>
                            <a:pt x="20" y="379"/>
                          </a:lnTo>
                          <a:lnTo>
                            <a:pt x="20" y="379"/>
                          </a:lnTo>
                          <a:lnTo>
                            <a:pt x="22" y="417"/>
                          </a:lnTo>
                          <a:lnTo>
                            <a:pt x="28" y="451"/>
                          </a:lnTo>
                          <a:lnTo>
                            <a:pt x="37" y="486"/>
                          </a:lnTo>
                          <a:lnTo>
                            <a:pt x="48" y="519"/>
                          </a:lnTo>
                          <a:lnTo>
                            <a:pt x="64" y="550"/>
                          </a:lnTo>
                          <a:lnTo>
                            <a:pt x="81" y="580"/>
                          </a:lnTo>
                          <a:lnTo>
                            <a:pt x="101" y="608"/>
                          </a:lnTo>
                          <a:lnTo>
                            <a:pt x="125" y="633"/>
                          </a:lnTo>
                          <a:lnTo>
                            <a:pt x="150" y="656"/>
                          </a:lnTo>
                          <a:lnTo>
                            <a:pt x="178" y="677"/>
                          </a:lnTo>
                          <a:lnTo>
                            <a:pt x="208" y="694"/>
                          </a:lnTo>
                          <a:lnTo>
                            <a:pt x="239" y="710"/>
                          </a:lnTo>
                          <a:lnTo>
                            <a:pt x="272" y="722"/>
                          </a:lnTo>
                          <a:lnTo>
                            <a:pt x="307" y="730"/>
                          </a:lnTo>
                          <a:lnTo>
                            <a:pt x="341" y="736"/>
                          </a:lnTo>
                          <a:lnTo>
                            <a:pt x="379" y="738"/>
                          </a:lnTo>
                          <a:lnTo>
                            <a:pt x="379" y="738"/>
                          </a:lnTo>
                          <a:lnTo>
                            <a:pt x="415" y="736"/>
                          </a:lnTo>
                          <a:lnTo>
                            <a:pt x="451" y="730"/>
                          </a:lnTo>
                          <a:lnTo>
                            <a:pt x="485" y="722"/>
                          </a:lnTo>
                          <a:lnTo>
                            <a:pt x="518" y="710"/>
                          </a:lnTo>
                          <a:lnTo>
                            <a:pt x="549" y="694"/>
                          </a:lnTo>
                          <a:lnTo>
                            <a:pt x="578" y="677"/>
                          </a:lnTo>
                          <a:lnTo>
                            <a:pt x="606" y="656"/>
                          </a:lnTo>
                          <a:lnTo>
                            <a:pt x="631" y="633"/>
                          </a:lnTo>
                          <a:lnTo>
                            <a:pt x="654" y="608"/>
                          </a:lnTo>
                          <a:lnTo>
                            <a:pt x="675" y="580"/>
                          </a:lnTo>
                          <a:lnTo>
                            <a:pt x="693" y="550"/>
                          </a:lnTo>
                          <a:lnTo>
                            <a:pt x="708" y="519"/>
                          </a:lnTo>
                          <a:lnTo>
                            <a:pt x="720" y="486"/>
                          </a:lnTo>
                          <a:lnTo>
                            <a:pt x="730" y="451"/>
                          </a:lnTo>
                          <a:lnTo>
                            <a:pt x="734" y="417"/>
                          </a:lnTo>
                          <a:lnTo>
                            <a:pt x="736" y="379"/>
                          </a:lnTo>
                          <a:lnTo>
                            <a:pt x="736" y="379"/>
                          </a:lnTo>
                          <a:lnTo>
                            <a:pt x="734" y="343"/>
                          </a:lnTo>
                          <a:lnTo>
                            <a:pt x="730" y="307"/>
                          </a:lnTo>
                          <a:lnTo>
                            <a:pt x="720" y="274"/>
                          </a:lnTo>
                          <a:lnTo>
                            <a:pt x="708" y="241"/>
                          </a:lnTo>
                          <a:lnTo>
                            <a:pt x="693" y="210"/>
                          </a:lnTo>
                          <a:lnTo>
                            <a:pt x="675" y="180"/>
                          </a:lnTo>
                          <a:lnTo>
                            <a:pt x="654" y="152"/>
                          </a:lnTo>
                          <a:lnTo>
                            <a:pt x="631" y="127"/>
                          </a:lnTo>
                          <a:lnTo>
                            <a:pt x="606" y="104"/>
                          </a:lnTo>
                          <a:lnTo>
                            <a:pt x="578" y="83"/>
                          </a:lnTo>
                          <a:lnTo>
                            <a:pt x="549" y="66"/>
                          </a:lnTo>
                          <a:lnTo>
                            <a:pt x="518" y="50"/>
                          </a:lnTo>
                          <a:lnTo>
                            <a:pt x="485" y="38"/>
                          </a:lnTo>
                          <a:lnTo>
                            <a:pt x="451" y="30"/>
                          </a:lnTo>
                          <a:lnTo>
                            <a:pt x="415" y="24"/>
                          </a:lnTo>
                          <a:lnTo>
                            <a:pt x="379" y="22"/>
                          </a:lnTo>
                          <a:lnTo>
                            <a:pt x="379" y="22"/>
                          </a:lnTo>
                          <a:close/>
                        </a:path>
                      </a:pathLst>
                    </a:custGeom>
                    <a:solidFill>
                      <a:srgbClr val="ED7D31"/>
                    </a:solidFill>
                    <a:ln>
                      <a:solidFill>
                        <a:srgbClr val="ED7D3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defRPr/>
                      </a:pPr>
                      <a:endParaRPr lang="en-US" sz="2133" kern="0">
                        <a:solidFill>
                          <a:srgbClr val="000000"/>
                        </a:solidFill>
                        <a:latin typeface="Open Sans"/>
                      </a:endParaRPr>
                    </a:p>
                  </p:txBody>
                </p:sp>
              </p:grpSp>
              <p:sp>
                <p:nvSpPr>
                  <p:cNvPr id="87" name="TextBox 86">
                    <a:extLst>
                      <a:ext uri="{FF2B5EF4-FFF2-40B4-BE49-F238E27FC236}">
                        <a16:creationId xmlns:a16="http://schemas.microsoft.com/office/drawing/2014/main" id="{BD7B3B46-5A5C-956F-3589-12FC65D7BCA9}"/>
                      </a:ext>
                    </a:extLst>
                  </p:cNvPr>
                  <p:cNvSpPr txBox="1"/>
                  <p:nvPr/>
                </p:nvSpPr>
                <p:spPr>
                  <a:xfrm>
                    <a:off x="774658" y="1257499"/>
                    <a:ext cx="864452" cy="194342"/>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1467">
                        <a:solidFill>
                          <a:srgbClr val="0070C0"/>
                        </a:solidFill>
                        <a:latin typeface="Calibri" panose="020F0502020204030204"/>
                      </a:rPr>
                      <a:t>APHL AIMS</a:t>
                    </a:r>
                  </a:p>
                </p:txBody>
              </p:sp>
            </p:grpSp>
            <p:grpSp>
              <p:nvGrpSpPr>
                <p:cNvPr id="39" name="Group 38">
                  <a:extLst>
                    <a:ext uri="{FF2B5EF4-FFF2-40B4-BE49-F238E27FC236}">
                      <a16:creationId xmlns:a16="http://schemas.microsoft.com/office/drawing/2014/main" id="{A57AB8F0-3727-34C5-7CEC-AF3352609C5A}"/>
                    </a:ext>
                  </a:extLst>
                </p:cNvPr>
                <p:cNvGrpSpPr/>
                <p:nvPr/>
              </p:nvGrpSpPr>
              <p:grpSpPr>
                <a:xfrm>
                  <a:off x="352122" y="1240497"/>
                  <a:ext cx="923527" cy="798896"/>
                  <a:chOff x="1751522" y="2673453"/>
                  <a:chExt cx="923527" cy="798896"/>
                </a:xfrm>
              </p:grpSpPr>
              <p:grpSp>
                <p:nvGrpSpPr>
                  <p:cNvPr id="76" name="Group 75">
                    <a:extLst>
                      <a:ext uri="{FF2B5EF4-FFF2-40B4-BE49-F238E27FC236}">
                        <a16:creationId xmlns:a16="http://schemas.microsoft.com/office/drawing/2014/main" id="{E8A37D6B-A9B6-15A8-10A8-AB0203444B29}"/>
                      </a:ext>
                    </a:extLst>
                  </p:cNvPr>
                  <p:cNvGrpSpPr/>
                  <p:nvPr/>
                </p:nvGrpSpPr>
                <p:grpSpPr>
                  <a:xfrm>
                    <a:off x="1964398" y="2673453"/>
                    <a:ext cx="497776" cy="517982"/>
                    <a:chOff x="2178324" y="5366456"/>
                    <a:chExt cx="497776" cy="517982"/>
                  </a:xfrm>
                </p:grpSpPr>
                <p:grpSp>
                  <p:nvGrpSpPr>
                    <p:cNvPr id="78" name="Group 77">
                      <a:extLst>
                        <a:ext uri="{FF2B5EF4-FFF2-40B4-BE49-F238E27FC236}">
                          <a16:creationId xmlns:a16="http://schemas.microsoft.com/office/drawing/2014/main" id="{6CE0EB5B-66B7-8398-0BBC-D7BE6E08A691}"/>
                        </a:ext>
                      </a:extLst>
                    </p:cNvPr>
                    <p:cNvGrpSpPr/>
                    <p:nvPr/>
                  </p:nvGrpSpPr>
                  <p:grpSpPr>
                    <a:xfrm>
                      <a:off x="2278417" y="5459540"/>
                      <a:ext cx="286037" cy="337619"/>
                      <a:chOff x="6145213" y="7040563"/>
                      <a:chExt cx="484187" cy="571500"/>
                    </a:xfrm>
                  </p:grpSpPr>
                  <p:sp>
                    <p:nvSpPr>
                      <p:cNvPr id="80" name="Freeform 365">
                        <a:extLst>
                          <a:ext uri="{FF2B5EF4-FFF2-40B4-BE49-F238E27FC236}">
                            <a16:creationId xmlns:a16="http://schemas.microsoft.com/office/drawing/2014/main" id="{936A7F79-6905-5539-CF85-EB633F8843E0}"/>
                          </a:ext>
                        </a:extLst>
                      </p:cNvPr>
                      <p:cNvSpPr>
                        <a:spLocks noEditPoints="1"/>
                      </p:cNvSpPr>
                      <p:nvPr/>
                    </p:nvSpPr>
                    <p:spPr bwMode="auto">
                      <a:xfrm>
                        <a:off x="6237288" y="7040563"/>
                        <a:ext cx="371475" cy="571500"/>
                      </a:xfrm>
                      <a:custGeom>
                        <a:avLst/>
                        <a:gdLst>
                          <a:gd name="T0" fmla="*/ 68 w 157"/>
                          <a:gd name="T1" fmla="*/ 195 h 241"/>
                          <a:gd name="T2" fmla="*/ 68 w 157"/>
                          <a:gd name="T3" fmla="*/ 195 h 241"/>
                          <a:gd name="T4" fmla="*/ 55 w 157"/>
                          <a:gd name="T5" fmla="*/ 146 h 241"/>
                          <a:gd name="T6" fmla="*/ 67 w 157"/>
                          <a:gd name="T7" fmla="*/ 138 h 241"/>
                          <a:gd name="T8" fmla="*/ 82 w 157"/>
                          <a:gd name="T9" fmla="*/ 147 h 241"/>
                          <a:gd name="T10" fmla="*/ 85 w 157"/>
                          <a:gd name="T11" fmla="*/ 147 h 241"/>
                          <a:gd name="T12" fmla="*/ 89 w 157"/>
                          <a:gd name="T13" fmla="*/ 145 h 241"/>
                          <a:gd name="T14" fmla="*/ 87 w 157"/>
                          <a:gd name="T15" fmla="*/ 138 h 241"/>
                          <a:gd name="T16" fmla="*/ 71 w 157"/>
                          <a:gd name="T17" fmla="*/ 129 h 241"/>
                          <a:gd name="T18" fmla="*/ 73 w 157"/>
                          <a:gd name="T19" fmla="*/ 119 h 241"/>
                          <a:gd name="T20" fmla="*/ 67 w 157"/>
                          <a:gd name="T21" fmla="*/ 100 h 241"/>
                          <a:gd name="T22" fmla="*/ 122 w 157"/>
                          <a:gd name="T23" fmla="*/ 43 h 241"/>
                          <a:gd name="T24" fmla="*/ 134 w 157"/>
                          <a:gd name="T25" fmla="*/ 46 h 241"/>
                          <a:gd name="T26" fmla="*/ 157 w 157"/>
                          <a:gd name="T27" fmla="*/ 23 h 241"/>
                          <a:gd name="T28" fmla="*/ 134 w 157"/>
                          <a:gd name="T29" fmla="*/ 0 h 241"/>
                          <a:gd name="T30" fmla="*/ 111 w 157"/>
                          <a:gd name="T31" fmla="*/ 23 h 241"/>
                          <a:gd name="T32" fmla="*/ 115 w 157"/>
                          <a:gd name="T33" fmla="*/ 36 h 241"/>
                          <a:gd name="T34" fmla="*/ 60 w 157"/>
                          <a:gd name="T35" fmla="*/ 93 h 241"/>
                          <a:gd name="T36" fmla="*/ 43 w 157"/>
                          <a:gd name="T37" fmla="*/ 88 h 241"/>
                          <a:gd name="T38" fmla="*/ 33 w 157"/>
                          <a:gd name="T39" fmla="*/ 90 h 241"/>
                          <a:gd name="T40" fmla="*/ 30 w 157"/>
                          <a:gd name="T41" fmla="*/ 84 h 241"/>
                          <a:gd name="T42" fmla="*/ 24 w 157"/>
                          <a:gd name="T43" fmla="*/ 82 h 241"/>
                          <a:gd name="T44" fmla="*/ 22 w 157"/>
                          <a:gd name="T45" fmla="*/ 89 h 241"/>
                          <a:gd name="T46" fmla="*/ 25 w 157"/>
                          <a:gd name="T47" fmla="*/ 95 h 241"/>
                          <a:gd name="T48" fmla="*/ 13 w 157"/>
                          <a:gd name="T49" fmla="*/ 119 h 241"/>
                          <a:gd name="T50" fmla="*/ 15 w 157"/>
                          <a:gd name="T51" fmla="*/ 129 h 241"/>
                          <a:gd name="T52" fmla="*/ 3 w 157"/>
                          <a:gd name="T53" fmla="*/ 135 h 241"/>
                          <a:gd name="T54" fmla="*/ 2 w 157"/>
                          <a:gd name="T55" fmla="*/ 142 h 241"/>
                          <a:gd name="T56" fmla="*/ 6 w 157"/>
                          <a:gd name="T57" fmla="*/ 144 h 241"/>
                          <a:gd name="T58" fmla="*/ 8 w 157"/>
                          <a:gd name="T59" fmla="*/ 144 h 241"/>
                          <a:gd name="T60" fmla="*/ 19 w 157"/>
                          <a:gd name="T61" fmla="*/ 137 h 241"/>
                          <a:gd name="T62" fmla="*/ 43 w 157"/>
                          <a:gd name="T63" fmla="*/ 149 h 241"/>
                          <a:gd name="T64" fmla="*/ 46 w 157"/>
                          <a:gd name="T65" fmla="*/ 149 h 241"/>
                          <a:gd name="T66" fmla="*/ 58 w 157"/>
                          <a:gd name="T67" fmla="*/ 197 h 241"/>
                          <a:gd name="T68" fmla="*/ 45 w 157"/>
                          <a:gd name="T69" fmla="*/ 218 h 241"/>
                          <a:gd name="T70" fmla="*/ 68 w 157"/>
                          <a:gd name="T71" fmla="*/ 241 h 241"/>
                          <a:gd name="T72" fmla="*/ 92 w 157"/>
                          <a:gd name="T73" fmla="*/ 218 h 241"/>
                          <a:gd name="T74" fmla="*/ 68 w 157"/>
                          <a:gd name="T75" fmla="*/ 195 h 241"/>
                          <a:gd name="T76" fmla="*/ 134 w 157"/>
                          <a:gd name="T77" fmla="*/ 10 h 241"/>
                          <a:gd name="T78" fmla="*/ 147 w 157"/>
                          <a:gd name="T79" fmla="*/ 23 h 241"/>
                          <a:gd name="T80" fmla="*/ 134 w 157"/>
                          <a:gd name="T81" fmla="*/ 36 h 241"/>
                          <a:gd name="T82" fmla="*/ 121 w 157"/>
                          <a:gd name="T83" fmla="*/ 23 h 241"/>
                          <a:gd name="T84" fmla="*/ 134 w 157"/>
                          <a:gd name="T85" fmla="*/ 10 h 241"/>
                          <a:gd name="T86" fmla="*/ 23 w 157"/>
                          <a:gd name="T87" fmla="*/ 119 h 241"/>
                          <a:gd name="T88" fmla="*/ 43 w 157"/>
                          <a:gd name="T89" fmla="*/ 98 h 241"/>
                          <a:gd name="T90" fmla="*/ 63 w 157"/>
                          <a:gd name="T91" fmla="*/ 119 h 241"/>
                          <a:gd name="T92" fmla="*/ 43 w 157"/>
                          <a:gd name="T93" fmla="*/ 139 h 241"/>
                          <a:gd name="T94" fmla="*/ 23 w 157"/>
                          <a:gd name="T95" fmla="*/ 119 h 241"/>
                          <a:gd name="T96" fmla="*/ 68 w 157"/>
                          <a:gd name="T97" fmla="*/ 231 h 241"/>
                          <a:gd name="T98" fmla="*/ 55 w 157"/>
                          <a:gd name="T99" fmla="*/ 218 h 241"/>
                          <a:gd name="T100" fmla="*/ 68 w 157"/>
                          <a:gd name="T101" fmla="*/ 205 h 241"/>
                          <a:gd name="T102" fmla="*/ 82 w 157"/>
                          <a:gd name="T103" fmla="*/ 218 h 241"/>
                          <a:gd name="T104" fmla="*/ 68 w 157"/>
                          <a:gd name="T105"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41">
                            <a:moveTo>
                              <a:pt x="68" y="195"/>
                            </a:moveTo>
                            <a:cubicBezTo>
                              <a:pt x="68" y="195"/>
                              <a:pt x="68" y="195"/>
                              <a:pt x="68" y="195"/>
                            </a:cubicBezTo>
                            <a:cubicBezTo>
                              <a:pt x="55" y="146"/>
                              <a:pt x="55" y="146"/>
                              <a:pt x="55" y="146"/>
                            </a:cubicBezTo>
                            <a:cubicBezTo>
                              <a:pt x="60" y="144"/>
                              <a:pt x="63" y="141"/>
                              <a:pt x="67" y="138"/>
                            </a:cubicBezTo>
                            <a:cubicBezTo>
                              <a:pt x="82" y="147"/>
                              <a:pt x="82" y="147"/>
                              <a:pt x="82" y="147"/>
                            </a:cubicBezTo>
                            <a:cubicBezTo>
                              <a:pt x="83" y="147"/>
                              <a:pt x="84" y="147"/>
                              <a:pt x="85" y="147"/>
                            </a:cubicBezTo>
                            <a:cubicBezTo>
                              <a:pt x="86" y="147"/>
                              <a:pt x="88" y="146"/>
                              <a:pt x="89" y="145"/>
                            </a:cubicBezTo>
                            <a:cubicBezTo>
                              <a:pt x="90" y="142"/>
                              <a:pt x="89" y="139"/>
                              <a:pt x="87" y="138"/>
                            </a:cubicBezTo>
                            <a:cubicBezTo>
                              <a:pt x="71" y="129"/>
                              <a:pt x="71" y="129"/>
                              <a:pt x="71" y="129"/>
                            </a:cubicBezTo>
                            <a:cubicBezTo>
                              <a:pt x="73" y="126"/>
                              <a:pt x="73" y="122"/>
                              <a:pt x="73" y="119"/>
                            </a:cubicBezTo>
                            <a:cubicBezTo>
                              <a:pt x="73" y="112"/>
                              <a:pt x="71" y="105"/>
                              <a:pt x="67" y="100"/>
                            </a:cubicBezTo>
                            <a:cubicBezTo>
                              <a:pt x="122" y="43"/>
                              <a:pt x="122" y="43"/>
                              <a:pt x="122" y="43"/>
                            </a:cubicBezTo>
                            <a:cubicBezTo>
                              <a:pt x="126" y="45"/>
                              <a:pt x="130" y="46"/>
                              <a:pt x="134" y="46"/>
                            </a:cubicBezTo>
                            <a:cubicBezTo>
                              <a:pt x="147" y="46"/>
                              <a:pt x="157" y="36"/>
                              <a:pt x="157" y="23"/>
                            </a:cubicBezTo>
                            <a:cubicBezTo>
                              <a:pt x="157" y="10"/>
                              <a:pt x="147" y="0"/>
                              <a:pt x="134" y="0"/>
                            </a:cubicBezTo>
                            <a:cubicBezTo>
                              <a:pt x="121" y="0"/>
                              <a:pt x="111" y="10"/>
                              <a:pt x="111" y="23"/>
                            </a:cubicBezTo>
                            <a:cubicBezTo>
                              <a:pt x="111" y="28"/>
                              <a:pt x="112" y="32"/>
                              <a:pt x="115" y="36"/>
                            </a:cubicBezTo>
                            <a:cubicBezTo>
                              <a:pt x="60" y="93"/>
                              <a:pt x="60" y="93"/>
                              <a:pt x="60" y="93"/>
                            </a:cubicBezTo>
                            <a:cubicBezTo>
                              <a:pt x="55" y="90"/>
                              <a:pt x="49" y="88"/>
                              <a:pt x="43" y="88"/>
                            </a:cubicBezTo>
                            <a:cubicBezTo>
                              <a:pt x="40" y="88"/>
                              <a:pt x="36" y="89"/>
                              <a:pt x="33" y="90"/>
                            </a:cubicBezTo>
                            <a:cubicBezTo>
                              <a:pt x="30" y="84"/>
                              <a:pt x="30" y="84"/>
                              <a:pt x="30" y="84"/>
                            </a:cubicBezTo>
                            <a:cubicBezTo>
                              <a:pt x="29" y="82"/>
                              <a:pt x="26" y="81"/>
                              <a:pt x="24" y="82"/>
                            </a:cubicBezTo>
                            <a:cubicBezTo>
                              <a:pt x="21" y="84"/>
                              <a:pt x="20" y="87"/>
                              <a:pt x="22" y="89"/>
                            </a:cubicBezTo>
                            <a:cubicBezTo>
                              <a:pt x="25" y="95"/>
                              <a:pt x="25" y="95"/>
                              <a:pt x="25" y="95"/>
                            </a:cubicBezTo>
                            <a:cubicBezTo>
                              <a:pt x="17" y="100"/>
                              <a:pt x="13" y="109"/>
                              <a:pt x="13" y="119"/>
                            </a:cubicBezTo>
                            <a:cubicBezTo>
                              <a:pt x="13" y="122"/>
                              <a:pt x="13" y="126"/>
                              <a:pt x="15" y="129"/>
                            </a:cubicBezTo>
                            <a:cubicBezTo>
                              <a:pt x="3" y="135"/>
                              <a:pt x="3" y="135"/>
                              <a:pt x="3" y="135"/>
                            </a:cubicBezTo>
                            <a:cubicBezTo>
                              <a:pt x="1" y="136"/>
                              <a:pt x="0" y="139"/>
                              <a:pt x="2" y="142"/>
                            </a:cubicBezTo>
                            <a:cubicBezTo>
                              <a:pt x="2" y="143"/>
                              <a:pt x="4" y="144"/>
                              <a:pt x="6" y="144"/>
                            </a:cubicBezTo>
                            <a:cubicBezTo>
                              <a:pt x="7" y="144"/>
                              <a:pt x="8" y="144"/>
                              <a:pt x="8" y="144"/>
                            </a:cubicBezTo>
                            <a:cubicBezTo>
                              <a:pt x="19" y="137"/>
                              <a:pt x="19" y="137"/>
                              <a:pt x="19" y="137"/>
                            </a:cubicBezTo>
                            <a:cubicBezTo>
                              <a:pt x="25" y="144"/>
                              <a:pt x="33" y="149"/>
                              <a:pt x="43" y="149"/>
                            </a:cubicBezTo>
                            <a:cubicBezTo>
                              <a:pt x="44" y="149"/>
                              <a:pt x="45" y="149"/>
                              <a:pt x="46" y="149"/>
                            </a:cubicBezTo>
                            <a:cubicBezTo>
                              <a:pt x="58" y="197"/>
                              <a:pt x="58" y="197"/>
                              <a:pt x="58" y="197"/>
                            </a:cubicBezTo>
                            <a:cubicBezTo>
                              <a:pt x="50" y="201"/>
                              <a:pt x="45" y="209"/>
                              <a:pt x="45" y="218"/>
                            </a:cubicBezTo>
                            <a:cubicBezTo>
                              <a:pt x="45" y="231"/>
                              <a:pt x="56" y="241"/>
                              <a:pt x="68" y="241"/>
                            </a:cubicBezTo>
                            <a:cubicBezTo>
                              <a:pt x="81" y="241"/>
                              <a:pt x="92" y="231"/>
                              <a:pt x="92" y="218"/>
                            </a:cubicBezTo>
                            <a:cubicBezTo>
                              <a:pt x="92" y="205"/>
                              <a:pt x="81" y="195"/>
                              <a:pt x="68" y="195"/>
                            </a:cubicBezTo>
                            <a:close/>
                            <a:moveTo>
                              <a:pt x="134" y="10"/>
                            </a:moveTo>
                            <a:cubicBezTo>
                              <a:pt x="141" y="10"/>
                              <a:pt x="147" y="16"/>
                              <a:pt x="147" y="23"/>
                            </a:cubicBezTo>
                            <a:cubicBezTo>
                              <a:pt x="147" y="30"/>
                              <a:pt x="141" y="36"/>
                              <a:pt x="134" y="36"/>
                            </a:cubicBezTo>
                            <a:cubicBezTo>
                              <a:pt x="127" y="36"/>
                              <a:pt x="121" y="30"/>
                              <a:pt x="121" y="23"/>
                            </a:cubicBezTo>
                            <a:cubicBezTo>
                              <a:pt x="121" y="16"/>
                              <a:pt x="127" y="10"/>
                              <a:pt x="134" y="10"/>
                            </a:cubicBezTo>
                            <a:close/>
                            <a:moveTo>
                              <a:pt x="23" y="119"/>
                            </a:moveTo>
                            <a:cubicBezTo>
                              <a:pt x="23" y="107"/>
                              <a:pt x="32" y="98"/>
                              <a:pt x="43" y="98"/>
                            </a:cubicBezTo>
                            <a:cubicBezTo>
                              <a:pt x="54" y="98"/>
                              <a:pt x="63" y="107"/>
                              <a:pt x="63" y="119"/>
                            </a:cubicBezTo>
                            <a:cubicBezTo>
                              <a:pt x="63" y="130"/>
                              <a:pt x="54" y="139"/>
                              <a:pt x="43" y="139"/>
                            </a:cubicBezTo>
                            <a:cubicBezTo>
                              <a:pt x="32" y="139"/>
                              <a:pt x="23" y="130"/>
                              <a:pt x="23" y="119"/>
                            </a:cubicBezTo>
                            <a:close/>
                            <a:moveTo>
                              <a:pt x="68" y="231"/>
                            </a:moveTo>
                            <a:cubicBezTo>
                              <a:pt x="61" y="231"/>
                              <a:pt x="55" y="225"/>
                              <a:pt x="55" y="218"/>
                            </a:cubicBezTo>
                            <a:cubicBezTo>
                              <a:pt x="55" y="211"/>
                              <a:pt x="61" y="205"/>
                              <a:pt x="68" y="205"/>
                            </a:cubicBezTo>
                            <a:cubicBezTo>
                              <a:pt x="76" y="205"/>
                              <a:pt x="82" y="211"/>
                              <a:pt x="82" y="218"/>
                            </a:cubicBezTo>
                            <a:cubicBezTo>
                              <a:pt x="82" y="225"/>
                              <a:pt x="76" y="231"/>
                              <a:pt x="68" y="23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81" name="Freeform 366">
                        <a:extLst>
                          <a:ext uri="{FF2B5EF4-FFF2-40B4-BE49-F238E27FC236}">
                            <a16:creationId xmlns:a16="http://schemas.microsoft.com/office/drawing/2014/main" id="{250AE1A6-92A7-8D71-17BF-ADCA4526FFC6}"/>
                          </a:ext>
                        </a:extLst>
                      </p:cNvPr>
                      <p:cNvSpPr>
                        <a:spLocks/>
                      </p:cNvSpPr>
                      <p:nvPr/>
                    </p:nvSpPr>
                    <p:spPr bwMode="auto">
                      <a:xfrm>
                        <a:off x="6546850" y="7434263"/>
                        <a:ext cx="82550" cy="66675"/>
                      </a:xfrm>
                      <a:custGeom>
                        <a:avLst/>
                        <a:gdLst>
                          <a:gd name="T0" fmla="*/ 22 w 35"/>
                          <a:gd name="T1" fmla="*/ 3 h 28"/>
                          <a:gd name="T2" fmla="*/ 15 w 35"/>
                          <a:gd name="T3" fmla="*/ 6 h 28"/>
                          <a:gd name="T4" fmla="*/ 8 w 35"/>
                          <a:gd name="T5" fmla="*/ 1 h 28"/>
                          <a:gd name="T6" fmla="*/ 1 w 35"/>
                          <a:gd name="T7" fmla="*/ 3 h 28"/>
                          <a:gd name="T8" fmla="*/ 3 w 35"/>
                          <a:gd name="T9" fmla="*/ 10 h 28"/>
                          <a:gd name="T10" fmla="*/ 10 w 35"/>
                          <a:gd name="T11" fmla="*/ 14 h 28"/>
                          <a:gd name="T12" fmla="*/ 10 w 35"/>
                          <a:gd name="T13" fmla="*/ 16 h 28"/>
                          <a:gd name="T14" fmla="*/ 22 w 35"/>
                          <a:gd name="T15" fmla="*/ 28 h 28"/>
                          <a:gd name="T16" fmla="*/ 35 w 35"/>
                          <a:gd name="T17" fmla="*/ 16 h 28"/>
                          <a:gd name="T18" fmla="*/ 22 w 35"/>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2" y="3"/>
                            </a:moveTo>
                            <a:cubicBezTo>
                              <a:pt x="20" y="3"/>
                              <a:pt x="17" y="4"/>
                              <a:pt x="15" y="6"/>
                            </a:cubicBezTo>
                            <a:cubicBezTo>
                              <a:pt x="8" y="1"/>
                              <a:pt x="8" y="1"/>
                              <a:pt x="8" y="1"/>
                            </a:cubicBezTo>
                            <a:cubicBezTo>
                              <a:pt x="5" y="0"/>
                              <a:pt x="2" y="1"/>
                              <a:pt x="1" y="3"/>
                            </a:cubicBezTo>
                            <a:cubicBezTo>
                              <a:pt x="0" y="6"/>
                              <a:pt x="0" y="9"/>
                              <a:pt x="3" y="10"/>
                            </a:cubicBezTo>
                            <a:cubicBezTo>
                              <a:pt x="10" y="14"/>
                              <a:pt x="10" y="14"/>
                              <a:pt x="10" y="14"/>
                            </a:cubicBezTo>
                            <a:cubicBezTo>
                              <a:pt x="10" y="15"/>
                              <a:pt x="10" y="15"/>
                              <a:pt x="10" y="16"/>
                            </a:cubicBezTo>
                            <a:cubicBezTo>
                              <a:pt x="10" y="22"/>
                              <a:pt x="16" y="28"/>
                              <a:pt x="22" y="28"/>
                            </a:cubicBezTo>
                            <a:cubicBezTo>
                              <a:pt x="29" y="28"/>
                              <a:pt x="35" y="22"/>
                              <a:pt x="35" y="16"/>
                            </a:cubicBezTo>
                            <a:cubicBezTo>
                              <a:pt x="35" y="9"/>
                              <a:pt x="29" y="3"/>
                              <a:pt x="22" y="3"/>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82" name="Freeform 367">
                        <a:extLst>
                          <a:ext uri="{FF2B5EF4-FFF2-40B4-BE49-F238E27FC236}">
                            <a16:creationId xmlns:a16="http://schemas.microsoft.com/office/drawing/2014/main" id="{9B74F0C2-6C42-0F2A-02A0-0F458387FEF4}"/>
                          </a:ext>
                        </a:extLst>
                      </p:cNvPr>
                      <p:cNvSpPr>
                        <a:spLocks/>
                      </p:cNvSpPr>
                      <p:nvPr/>
                    </p:nvSpPr>
                    <p:spPr bwMode="auto">
                      <a:xfrm>
                        <a:off x="6180138" y="7050088"/>
                        <a:ext cx="63500" cy="82550"/>
                      </a:xfrm>
                      <a:custGeom>
                        <a:avLst/>
                        <a:gdLst>
                          <a:gd name="T0" fmla="*/ 26 w 27"/>
                          <a:gd name="T1" fmla="*/ 28 h 35"/>
                          <a:gd name="T2" fmla="*/ 22 w 27"/>
                          <a:gd name="T3" fmla="*/ 21 h 35"/>
                          <a:gd name="T4" fmla="*/ 25 w 27"/>
                          <a:gd name="T5" fmla="*/ 13 h 35"/>
                          <a:gd name="T6" fmla="*/ 12 w 27"/>
                          <a:gd name="T7" fmla="*/ 0 h 35"/>
                          <a:gd name="T8" fmla="*/ 0 w 27"/>
                          <a:gd name="T9" fmla="*/ 13 h 35"/>
                          <a:gd name="T10" fmla="*/ 12 w 27"/>
                          <a:gd name="T11" fmla="*/ 25 h 35"/>
                          <a:gd name="T12" fmla="*/ 13 w 27"/>
                          <a:gd name="T13" fmla="*/ 25 h 35"/>
                          <a:gd name="T14" fmla="*/ 17 w 27"/>
                          <a:gd name="T15" fmla="*/ 33 h 35"/>
                          <a:gd name="T16" fmla="*/ 22 w 27"/>
                          <a:gd name="T17" fmla="*/ 35 h 35"/>
                          <a:gd name="T18" fmla="*/ 24 w 27"/>
                          <a:gd name="T19" fmla="*/ 35 h 35"/>
                          <a:gd name="T20" fmla="*/ 26 w 27"/>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5">
                            <a:moveTo>
                              <a:pt x="26" y="28"/>
                            </a:moveTo>
                            <a:cubicBezTo>
                              <a:pt x="22" y="21"/>
                              <a:pt x="22" y="21"/>
                              <a:pt x="22" y="21"/>
                            </a:cubicBezTo>
                            <a:cubicBezTo>
                              <a:pt x="24" y="18"/>
                              <a:pt x="25" y="16"/>
                              <a:pt x="25" y="13"/>
                            </a:cubicBezTo>
                            <a:cubicBezTo>
                              <a:pt x="25" y="6"/>
                              <a:pt x="19" y="0"/>
                              <a:pt x="12" y="0"/>
                            </a:cubicBezTo>
                            <a:cubicBezTo>
                              <a:pt x="6" y="0"/>
                              <a:pt x="0" y="6"/>
                              <a:pt x="0" y="13"/>
                            </a:cubicBezTo>
                            <a:cubicBezTo>
                              <a:pt x="0" y="20"/>
                              <a:pt x="6" y="25"/>
                              <a:pt x="12" y="25"/>
                            </a:cubicBezTo>
                            <a:cubicBezTo>
                              <a:pt x="13" y="25"/>
                              <a:pt x="13" y="25"/>
                              <a:pt x="13" y="25"/>
                            </a:cubicBezTo>
                            <a:cubicBezTo>
                              <a:pt x="17" y="33"/>
                              <a:pt x="17" y="33"/>
                              <a:pt x="17" y="33"/>
                            </a:cubicBezTo>
                            <a:cubicBezTo>
                              <a:pt x="18" y="34"/>
                              <a:pt x="20" y="35"/>
                              <a:pt x="22" y="35"/>
                            </a:cubicBezTo>
                            <a:cubicBezTo>
                              <a:pt x="23" y="35"/>
                              <a:pt x="23" y="35"/>
                              <a:pt x="24" y="35"/>
                            </a:cubicBezTo>
                            <a:cubicBezTo>
                              <a:pt x="27" y="33"/>
                              <a:pt x="27" y="30"/>
                              <a:pt x="26" y="2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83" name="Freeform 368">
                        <a:extLst>
                          <a:ext uri="{FF2B5EF4-FFF2-40B4-BE49-F238E27FC236}">
                            <a16:creationId xmlns:a16="http://schemas.microsoft.com/office/drawing/2014/main" id="{1248C23C-701D-17AE-D7A1-A5D61AF9B6A1}"/>
                          </a:ext>
                        </a:extLst>
                      </p:cNvPr>
                      <p:cNvSpPr>
                        <a:spLocks/>
                      </p:cNvSpPr>
                      <p:nvPr/>
                    </p:nvSpPr>
                    <p:spPr bwMode="auto">
                      <a:xfrm>
                        <a:off x="6242050" y="7150101"/>
                        <a:ext cx="47625" cy="66675"/>
                      </a:xfrm>
                      <a:custGeom>
                        <a:avLst/>
                        <a:gdLst>
                          <a:gd name="T0" fmla="*/ 1 w 20"/>
                          <a:gd name="T1" fmla="*/ 8 h 28"/>
                          <a:gd name="T2" fmla="*/ 10 w 20"/>
                          <a:gd name="T3" fmla="*/ 26 h 28"/>
                          <a:gd name="T4" fmla="*/ 15 w 20"/>
                          <a:gd name="T5" fmla="*/ 28 h 28"/>
                          <a:gd name="T6" fmla="*/ 17 w 20"/>
                          <a:gd name="T7" fmla="*/ 28 h 28"/>
                          <a:gd name="T8" fmla="*/ 19 w 20"/>
                          <a:gd name="T9" fmla="*/ 21 h 28"/>
                          <a:gd name="T10" fmla="*/ 10 w 20"/>
                          <a:gd name="T11" fmla="*/ 3 h 28"/>
                          <a:gd name="T12" fmla="*/ 3 w 20"/>
                          <a:gd name="T13" fmla="*/ 1 h 28"/>
                          <a:gd name="T14" fmla="*/ 1 w 20"/>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1" y="8"/>
                            </a:moveTo>
                            <a:cubicBezTo>
                              <a:pt x="10" y="26"/>
                              <a:pt x="10" y="26"/>
                              <a:pt x="10" y="26"/>
                            </a:cubicBezTo>
                            <a:cubicBezTo>
                              <a:pt x="11" y="27"/>
                              <a:pt x="13" y="28"/>
                              <a:pt x="15" y="28"/>
                            </a:cubicBezTo>
                            <a:cubicBezTo>
                              <a:pt x="15" y="28"/>
                              <a:pt x="16" y="28"/>
                              <a:pt x="17" y="28"/>
                            </a:cubicBezTo>
                            <a:cubicBezTo>
                              <a:pt x="19" y="26"/>
                              <a:pt x="20" y="23"/>
                              <a:pt x="19" y="21"/>
                            </a:cubicBezTo>
                            <a:cubicBezTo>
                              <a:pt x="10" y="3"/>
                              <a:pt x="10" y="3"/>
                              <a:pt x="10" y="3"/>
                            </a:cubicBezTo>
                            <a:cubicBezTo>
                              <a:pt x="8" y="1"/>
                              <a:pt x="5" y="0"/>
                              <a:pt x="3" y="1"/>
                            </a:cubicBezTo>
                            <a:cubicBezTo>
                              <a:pt x="0" y="3"/>
                              <a:pt x="0" y="6"/>
                              <a:pt x="1" y="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84" name="Freeform 369">
                        <a:extLst>
                          <a:ext uri="{FF2B5EF4-FFF2-40B4-BE49-F238E27FC236}">
                            <a16:creationId xmlns:a16="http://schemas.microsoft.com/office/drawing/2014/main" id="{EEADB75C-C160-74D1-283B-75C8F71DE324}"/>
                          </a:ext>
                        </a:extLst>
                      </p:cNvPr>
                      <p:cNvSpPr>
                        <a:spLocks/>
                      </p:cNvSpPr>
                      <p:nvPr/>
                    </p:nvSpPr>
                    <p:spPr bwMode="auto">
                      <a:xfrm>
                        <a:off x="6464300" y="7386638"/>
                        <a:ext cx="68263" cy="49213"/>
                      </a:xfrm>
                      <a:custGeom>
                        <a:avLst/>
                        <a:gdLst>
                          <a:gd name="T0" fmla="*/ 25 w 29"/>
                          <a:gd name="T1" fmla="*/ 12 h 21"/>
                          <a:gd name="T2" fmla="*/ 8 w 29"/>
                          <a:gd name="T3" fmla="*/ 2 h 21"/>
                          <a:gd name="T4" fmla="*/ 1 w 29"/>
                          <a:gd name="T5" fmla="*/ 4 h 21"/>
                          <a:gd name="T6" fmla="*/ 3 w 29"/>
                          <a:gd name="T7" fmla="*/ 10 h 21"/>
                          <a:gd name="T8" fmla="*/ 21 w 29"/>
                          <a:gd name="T9" fmla="*/ 20 h 21"/>
                          <a:gd name="T10" fmla="*/ 23 w 29"/>
                          <a:gd name="T11" fmla="*/ 21 h 21"/>
                          <a:gd name="T12" fmla="*/ 27 w 29"/>
                          <a:gd name="T13" fmla="*/ 18 h 21"/>
                          <a:gd name="T14" fmla="*/ 25 w 29"/>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25" y="12"/>
                            </a:moveTo>
                            <a:cubicBezTo>
                              <a:pt x="8" y="2"/>
                              <a:pt x="8" y="2"/>
                              <a:pt x="8" y="2"/>
                            </a:cubicBezTo>
                            <a:cubicBezTo>
                              <a:pt x="6" y="0"/>
                              <a:pt x="3" y="1"/>
                              <a:pt x="1" y="4"/>
                            </a:cubicBezTo>
                            <a:cubicBezTo>
                              <a:pt x="0" y="6"/>
                              <a:pt x="1" y="9"/>
                              <a:pt x="3" y="10"/>
                            </a:cubicBezTo>
                            <a:cubicBezTo>
                              <a:pt x="21" y="20"/>
                              <a:pt x="21" y="20"/>
                              <a:pt x="21" y="20"/>
                            </a:cubicBezTo>
                            <a:cubicBezTo>
                              <a:pt x="21" y="21"/>
                              <a:pt x="22" y="21"/>
                              <a:pt x="23" y="21"/>
                            </a:cubicBezTo>
                            <a:cubicBezTo>
                              <a:pt x="25" y="21"/>
                              <a:pt x="26" y="20"/>
                              <a:pt x="27" y="18"/>
                            </a:cubicBezTo>
                            <a:cubicBezTo>
                              <a:pt x="29" y="16"/>
                              <a:pt x="28" y="13"/>
                              <a:pt x="25" y="1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85" name="Freeform 370">
                        <a:extLst>
                          <a:ext uri="{FF2B5EF4-FFF2-40B4-BE49-F238E27FC236}">
                            <a16:creationId xmlns:a16="http://schemas.microsoft.com/office/drawing/2014/main" id="{ABAC07AC-2DA9-1726-CEAF-FBE0D8FD5E7D}"/>
                          </a:ext>
                        </a:extLst>
                      </p:cNvPr>
                      <p:cNvSpPr>
                        <a:spLocks/>
                      </p:cNvSpPr>
                      <p:nvPr/>
                    </p:nvSpPr>
                    <p:spPr bwMode="auto">
                      <a:xfrm>
                        <a:off x="6145213" y="7380288"/>
                        <a:ext cx="77788" cy="65088"/>
                      </a:xfrm>
                      <a:custGeom>
                        <a:avLst/>
                        <a:gdLst>
                          <a:gd name="T0" fmla="*/ 25 w 33"/>
                          <a:gd name="T1" fmla="*/ 2 h 28"/>
                          <a:gd name="T2" fmla="*/ 19 w 33"/>
                          <a:gd name="T3" fmla="*/ 5 h 28"/>
                          <a:gd name="T4" fmla="*/ 13 w 33"/>
                          <a:gd name="T5" fmla="*/ 3 h 28"/>
                          <a:gd name="T6" fmla="*/ 0 w 33"/>
                          <a:gd name="T7" fmla="*/ 16 h 28"/>
                          <a:gd name="T8" fmla="*/ 13 w 33"/>
                          <a:gd name="T9" fmla="*/ 28 h 28"/>
                          <a:gd name="T10" fmla="*/ 25 w 33"/>
                          <a:gd name="T11" fmla="*/ 16 h 28"/>
                          <a:gd name="T12" fmla="*/ 25 w 33"/>
                          <a:gd name="T13" fmla="*/ 13 h 28"/>
                          <a:gd name="T14" fmla="*/ 30 w 33"/>
                          <a:gd name="T15" fmla="*/ 10 h 28"/>
                          <a:gd name="T16" fmla="*/ 32 w 33"/>
                          <a:gd name="T17" fmla="*/ 4 h 28"/>
                          <a:gd name="T18" fmla="*/ 25 w 33"/>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8">
                            <a:moveTo>
                              <a:pt x="25" y="2"/>
                            </a:moveTo>
                            <a:cubicBezTo>
                              <a:pt x="19" y="5"/>
                              <a:pt x="19" y="5"/>
                              <a:pt x="19" y="5"/>
                            </a:cubicBezTo>
                            <a:cubicBezTo>
                              <a:pt x="17" y="4"/>
                              <a:pt x="15" y="3"/>
                              <a:pt x="13" y="3"/>
                            </a:cubicBezTo>
                            <a:cubicBezTo>
                              <a:pt x="6" y="3"/>
                              <a:pt x="0" y="9"/>
                              <a:pt x="0" y="16"/>
                            </a:cubicBezTo>
                            <a:cubicBezTo>
                              <a:pt x="0" y="23"/>
                              <a:pt x="6" y="28"/>
                              <a:pt x="13" y="28"/>
                            </a:cubicBezTo>
                            <a:cubicBezTo>
                              <a:pt x="20" y="28"/>
                              <a:pt x="25" y="23"/>
                              <a:pt x="25" y="16"/>
                            </a:cubicBezTo>
                            <a:cubicBezTo>
                              <a:pt x="25" y="15"/>
                              <a:pt x="25" y="14"/>
                              <a:pt x="25" y="13"/>
                            </a:cubicBezTo>
                            <a:cubicBezTo>
                              <a:pt x="30" y="10"/>
                              <a:pt x="30" y="10"/>
                              <a:pt x="30" y="10"/>
                            </a:cubicBezTo>
                            <a:cubicBezTo>
                              <a:pt x="32" y="9"/>
                              <a:pt x="33" y="6"/>
                              <a:pt x="32" y="4"/>
                            </a:cubicBezTo>
                            <a:cubicBezTo>
                              <a:pt x="31" y="1"/>
                              <a:pt x="28" y="0"/>
                              <a:pt x="25" y="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grpSp>
                <p:sp>
                  <p:nvSpPr>
                    <p:cNvPr id="79" name="Freeform 244">
                      <a:extLst>
                        <a:ext uri="{FF2B5EF4-FFF2-40B4-BE49-F238E27FC236}">
                          <a16:creationId xmlns:a16="http://schemas.microsoft.com/office/drawing/2014/main" id="{10F66D8A-3A8C-6695-3F06-7FBCCFC01B5F}"/>
                        </a:ext>
                      </a:extLst>
                    </p:cNvPr>
                    <p:cNvSpPr>
                      <a:spLocks noEditPoints="1"/>
                    </p:cNvSpPr>
                    <p:nvPr/>
                  </p:nvSpPr>
                  <p:spPr bwMode="auto">
                    <a:xfrm>
                      <a:off x="2178324" y="5366456"/>
                      <a:ext cx="497776" cy="517982"/>
                    </a:xfrm>
                    <a:custGeom>
                      <a:avLst/>
                      <a:gdLst>
                        <a:gd name="T0" fmla="*/ 358 w 758"/>
                        <a:gd name="T1" fmla="*/ 758 h 760"/>
                        <a:gd name="T2" fmla="*/ 302 w 758"/>
                        <a:gd name="T3" fmla="*/ 752 h 760"/>
                        <a:gd name="T4" fmla="*/ 231 w 758"/>
                        <a:gd name="T5" fmla="*/ 730 h 760"/>
                        <a:gd name="T6" fmla="*/ 137 w 758"/>
                        <a:gd name="T7" fmla="*/ 672 h 760"/>
                        <a:gd name="T8" fmla="*/ 64 w 758"/>
                        <a:gd name="T9" fmla="*/ 592 h 760"/>
                        <a:gd name="T10" fmla="*/ 15 w 758"/>
                        <a:gd name="T11" fmla="*/ 492 h 760"/>
                        <a:gd name="T12" fmla="*/ 3 w 758"/>
                        <a:gd name="T13" fmla="*/ 437 h 760"/>
                        <a:gd name="T14" fmla="*/ 0 w 758"/>
                        <a:gd name="T15" fmla="*/ 379 h 760"/>
                        <a:gd name="T16" fmla="*/ 1 w 758"/>
                        <a:gd name="T17" fmla="*/ 342 h 760"/>
                        <a:gd name="T18" fmla="*/ 11 w 758"/>
                        <a:gd name="T19" fmla="*/ 285 h 760"/>
                        <a:gd name="T20" fmla="*/ 45 w 758"/>
                        <a:gd name="T21" fmla="*/ 199 h 760"/>
                        <a:gd name="T22" fmla="*/ 111 w 758"/>
                        <a:gd name="T23" fmla="*/ 111 h 760"/>
                        <a:gd name="T24" fmla="*/ 197 w 758"/>
                        <a:gd name="T25" fmla="*/ 47 h 760"/>
                        <a:gd name="T26" fmla="*/ 283 w 758"/>
                        <a:gd name="T27" fmla="*/ 13 h 760"/>
                        <a:gd name="T28" fmla="*/ 339 w 758"/>
                        <a:gd name="T29" fmla="*/ 3 h 760"/>
                        <a:gd name="T30" fmla="*/ 379 w 758"/>
                        <a:gd name="T31" fmla="*/ 0 h 760"/>
                        <a:gd name="T32" fmla="*/ 437 w 758"/>
                        <a:gd name="T33" fmla="*/ 5 h 760"/>
                        <a:gd name="T34" fmla="*/ 491 w 758"/>
                        <a:gd name="T35" fmla="*/ 17 h 760"/>
                        <a:gd name="T36" fmla="*/ 590 w 758"/>
                        <a:gd name="T37" fmla="*/ 66 h 760"/>
                        <a:gd name="T38" fmla="*/ 672 w 758"/>
                        <a:gd name="T39" fmla="*/ 138 h 760"/>
                        <a:gd name="T40" fmla="*/ 728 w 758"/>
                        <a:gd name="T41" fmla="*/ 232 h 760"/>
                        <a:gd name="T42" fmla="*/ 750 w 758"/>
                        <a:gd name="T43" fmla="*/ 304 h 760"/>
                        <a:gd name="T44" fmla="*/ 758 w 758"/>
                        <a:gd name="T45" fmla="*/ 360 h 760"/>
                        <a:gd name="T46" fmla="*/ 758 w 758"/>
                        <a:gd name="T47" fmla="*/ 400 h 760"/>
                        <a:gd name="T48" fmla="*/ 750 w 758"/>
                        <a:gd name="T49" fmla="*/ 456 h 760"/>
                        <a:gd name="T50" fmla="*/ 728 w 758"/>
                        <a:gd name="T51" fmla="*/ 528 h 760"/>
                        <a:gd name="T52" fmla="*/ 672 w 758"/>
                        <a:gd name="T53" fmla="*/ 620 h 760"/>
                        <a:gd name="T54" fmla="*/ 590 w 758"/>
                        <a:gd name="T55" fmla="*/ 694 h 760"/>
                        <a:gd name="T56" fmla="*/ 491 w 758"/>
                        <a:gd name="T57" fmla="*/ 743 h 760"/>
                        <a:gd name="T58" fmla="*/ 437 w 758"/>
                        <a:gd name="T59" fmla="*/ 755 h 760"/>
                        <a:gd name="T60" fmla="*/ 379 w 758"/>
                        <a:gd name="T61" fmla="*/ 760 h 760"/>
                        <a:gd name="T62" fmla="*/ 379 w 758"/>
                        <a:gd name="T63" fmla="*/ 22 h 760"/>
                        <a:gd name="T64" fmla="*/ 272 w 758"/>
                        <a:gd name="T65" fmla="*/ 38 h 760"/>
                        <a:gd name="T66" fmla="*/ 178 w 758"/>
                        <a:gd name="T67" fmla="*/ 83 h 760"/>
                        <a:gd name="T68" fmla="*/ 101 w 758"/>
                        <a:gd name="T69" fmla="*/ 152 h 760"/>
                        <a:gd name="T70" fmla="*/ 48 w 758"/>
                        <a:gd name="T71" fmla="*/ 241 h 760"/>
                        <a:gd name="T72" fmla="*/ 22 w 758"/>
                        <a:gd name="T73" fmla="*/ 343 h 760"/>
                        <a:gd name="T74" fmla="*/ 22 w 758"/>
                        <a:gd name="T75" fmla="*/ 417 h 760"/>
                        <a:gd name="T76" fmla="*/ 48 w 758"/>
                        <a:gd name="T77" fmla="*/ 519 h 760"/>
                        <a:gd name="T78" fmla="*/ 101 w 758"/>
                        <a:gd name="T79" fmla="*/ 608 h 760"/>
                        <a:gd name="T80" fmla="*/ 178 w 758"/>
                        <a:gd name="T81" fmla="*/ 677 h 760"/>
                        <a:gd name="T82" fmla="*/ 272 w 758"/>
                        <a:gd name="T83" fmla="*/ 722 h 760"/>
                        <a:gd name="T84" fmla="*/ 379 w 758"/>
                        <a:gd name="T85" fmla="*/ 738 h 760"/>
                        <a:gd name="T86" fmla="*/ 451 w 758"/>
                        <a:gd name="T87" fmla="*/ 730 h 760"/>
                        <a:gd name="T88" fmla="*/ 549 w 758"/>
                        <a:gd name="T89" fmla="*/ 694 h 760"/>
                        <a:gd name="T90" fmla="*/ 631 w 758"/>
                        <a:gd name="T91" fmla="*/ 633 h 760"/>
                        <a:gd name="T92" fmla="*/ 693 w 758"/>
                        <a:gd name="T93" fmla="*/ 550 h 760"/>
                        <a:gd name="T94" fmla="*/ 730 w 758"/>
                        <a:gd name="T95" fmla="*/ 451 h 760"/>
                        <a:gd name="T96" fmla="*/ 736 w 758"/>
                        <a:gd name="T97" fmla="*/ 379 h 760"/>
                        <a:gd name="T98" fmla="*/ 720 w 758"/>
                        <a:gd name="T99" fmla="*/ 274 h 760"/>
                        <a:gd name="T100" fmla="*/ 675 w 758"/>
                        <a:gd name="T101" fmla="*/ 180 h 760"/>
                        <a:gd name="T102" fmla="*/ 606 w 758"/>
                        <a:gd name="T103" fmla="*/ 104 h 760"/>
                        <a:gd name="T104" fmla="*/ 518 w 758"/>
                        <a:gd name="T105" fmla="*/ 50 h 760"/>
                        <a:gd name="T106" fmla="*/ 415 w 758"/>
                        <a:gd name="T107" fmla="*/ 2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8" h="760">
                          <a:moveTo>
                            <a:pt x="379" y="760"/>
                          </a:moveTo>
                          <a:lnTo>
                            <a:pt x="379" y="760"/>
                          </a:lnTo>
                          <a:lnTo>
                            <a:pt x="358" y="758"/>
                          </a:lnTo>
                          <a:lnTo>
                            <a:pt x="339" y="757"/>
                          </a:lnTo>
                          <a:lnTo>
                            <a:pt x="321" y="755"/>
                          </a:lnTo>
                          <a:lnTo>
                            <a:pt x="302" y="752"/>
                          </a:lnTo>
                          <a:lnTo>
                            <a:pt x="283" y="747"/>
                          </a:lnTo>
                          <a:lnTo>
                            <a:pt x="266" y="743"/>
                          </a:lnTo>
                          <a:lnTo>
                            <a:pt x="231" y="730"/>
                          </a:lnTo>
                          <a:lnTo>
                            <a:pt x="197" y="713"/>
                          </a:lnTo>
                          <a:lnTo>
                            <a:pt x="166" y="694"/>
                          </a:lnTo>
                          <a:lnTo>
                            <a:pt x="137" y="672"/>
                          </a:lnTo>
                          <a:lnTo>
                            <a:pt x="111" y="649"/>
                          </a:lnTo>
                          <a:lnTo>
                            <a:pt x="86" y="620"/>
                          </a:lnTo>
                          <a:lnTo>
                            <a:pt x="64" y="592"/>
                          </a:lnTo>
                          <a:lnTo>
                            <a:pt x="45" y="561"/>
                          </a:lnTo>
                          <a:lnTo>
                            <a:pt x="29" y="528"/>
                          </a:lnTo>
                          <a:lnTo>
                            <a:pt x="15" y="492"/>
                          </a:lnTo>
                          <a:lnTo>
                            <a:pt x="11" y="475"/>
                          </a:lnTo>
                          <a:lnTo>
                            <a:pt x="7" y="456"/>
                          </a:lnTo>
                          <a:lnTo>
                            <a:pt x="3" y="437"/>
                          </a:lnTo>
                          <a:lnTo>
                            <a:pt x="1" y="418"/>
                          </a:lnTo>
                          <a:lnTo>
                            <a:pt x="0" y="400"/>
                          </a:lnTo>
                          <a:lnTo>
                            <a:pt x="0" y="379"/>
                          </a:lnTo>
                          <a:lnTo>
                            <a:pt x="0" y="379"/>
                          </a:lnTo>
                          <a:lnTo>
                            <a:pt x="0" y="360"/>
                          </a:lnTo>
                          <a:lnTo>
                            <a:pt x="1" y="342"/>
                          </a:lnTo>
                          <a:lnTo>
                            <a:pt x="3" y="323"/>
                          </a:lnTo>
                          <a:lnTo>
                            <a:pt x="7" y="304"/>
                          </a:lnTo>
                          <a:lnTo>
                            <a:pt x="11" y="285"/>
                          </a:lnTo>
                          <a:lnTo>
                            <a:pt x="15" y="266"/>
                          </a:lnTo>
                          <a:lnTo>
                            <a:pt x="29" y="232"/>
                          </a:lnTo>
                          <a:lnTo>
                            <a:pt x="45" y="199"/>
                          </a:lnTo>
                          <a:lnTo>
                            <a:pt x="64" y="168"/>
                          </a:lnTo>
                          <a:lnTo>
                            <a:pt x="86" y="138"/>
                          </a:lnTo>
                          <a:lnTo>
                            <a:pt x="111" y="111"/>
                          </a:lnTo>
                          <a:lnTo>
                            <a:pt x="137" y="88"/>
                          </a:lnTo>
                          <a:lnTo>
                            <a:pt x="166" y="66"/>
                          </a:lnTo>
                          <a:lnTo>
                            <a:pt x="197" y="47"/>
                          </a:lnTo>
                          <a:lnTo>
                            <a:pt x="231" y="30"/>
                          </a:lnTo>
                          <a:lnTo>
                            <a:pt x="266" y="17"/>
                          </a:lnTo>
                          <a:lnTo>
                            <a:pt x="283" y="13"/>
                          </a:lnTo>
                          <a:lnTo>
                            <a:pt x="302" y="8"/>
                          </a:lnTo>
                          <a:lnTo>
                            <a:pt x="321" y="5"/>
                          </a:lnTo>
                          <a:lnTo>
                            <a:pt x="339" y="3"/>
                          </a:lnTo>
                          <a:lnTo>
                            <a:pt x="358" y="2"/>
                          </a:lnTo>
                          <a:lnTo>
                            <a:pt x="379" y="0"/>
                          </a:lnTo>
                          <a:lnTo>
                            <a:pt x="379" y="0"/>
                          </a:lnTo>
                          <a:lnTo>
                            <a:pt x="397" y="2"/>
                          </a:lnTo>
                          <a:lnTo>
                            <a:pt x="416" y="3"/>
                          </a:lnTo>
                          <a:lnTo>
                            <a:pt x="437" y="5"/>
                          </a:lnTo>
                          <a:lnTo>
                            <a:pt x="454" y="8"/>
                          </a:lnTo>
                          <a:lnTo>
                            <a:pt x="473" y="13"/>
                          </a:lnTo>
                          <a:lnTo>
                            <a:pt x="491" y="17"/>
                          </a:lnTo>
                          <a:lnTo>
                            <a:pt x="526" y="30"/>
                          </a:lnTo>
                          <a:lnTo>
                            <a:pt x="559" y="47"/>
                          </a:lnTo>
                          <a:lnTo>
                            <a:pt x="590" y="66"/>
                          </a:lnTo>
                          <a:lnTo>
                            <a:pt x="620" y="88"/>
                          </a:lnTo>
                          <a:lnTo>
                            <a:pt x="646" y="111"/>
                          </a:lnTo>
                          <a:lnTo>
                            <a:pt x="672" y="138"/>
                          </a:lnTo>
                          <a:lnTo>
                            <a:pt x="692" y="168"/>
                          </a:lnTo>
                          <a:lnTo>
                            <a:pt x="712" y="199"/>
                          </a:lnTo>
                          <a:lnTo>
                            <a:pt x="728" y="232"/>
                          </a:lnTo>
                          <a:lnTo>
                            <a:pt x="740" y="266"/>
                          </a:lnTo>
                          <a:lnTo>
                            <a:pt x="745" y="285"/>
                          </a:lnTo>
                          <a:lnTo>
                            <a:pt x="750" y="304"/>
                          </a:lnTo>
                          <a:lnTo>
                            <a:pt x="753" y="323"/>
                          </a:lnTo>
                          <a:lnTo>
                            <a:pt x="756" y="342"/>
                          </a:lnTo>
                          <a:lnTo>
                            <a:pt x="758" y="360"/>
                          </a:lnTo>
                          <a:lnTo>
                            <a:pt x="758" y="379"/>
                          </a:lnTo>
                          <a:lnTo>
                            <a:pt x="758" y="379"/>
                          </a:lnTo>
                          <a:lnTo>
                            <a:pt x="758" y="400"/>
                          </a:lnTo>
                          <a:lnTo>
                            <a:pt x="756" y="418"/>
                          </a:lnTo>
                          <a:lnTo>
                            <a:pt x="753" y="437"/>
                          </a:lnTo>
                          <a:lnTo>
                            <a:pt x="750" y="456"/>
                          </a:lnTo>
                          <a:lnTo>
                            <a:pt x="745" y="475"/>
                          </a:lnTo>
                          <a:lnTo>
                            <a:pt x="740" y="492"/>
                          </a:lnTo>
                          <a:lnTo>
                            <a:pt x="728" y="528"/>
                          </a:lnTo>
                          <a:lnTo>
                            <a:pt x="712" y="561"/>
                          </a:lnTo>
                          <a:lnTo>
                            <a:pt x="692" y="592"/>
                          </a:lnTo>
                          <a:lnTo>
                            <a:pt x="672" y="620"/>
                          </a:lnTo>
                          <a:lnTo>
                            <a:pt x="646" y="649"/>
                          </a:lnTo>
                          <a:lnTo>
                            <a:pt x="620" y="672"/>
                          </a:lnTo>
                          <a:lnTo>
                            <a:pt x="590" y="694"/>
                          </a:lnTo>
                          <a:lnTo>
                            <a:pt x="559" y="713"/>
                          </a:lnTo>
                          <a:lnTo>
                            <a:pt x="526" y="730"/>
                          </a:lnTo>
                          <a:lnTo>
                            <a:pt x="491" y="743"/>
                          </a:lnTo>
                          <a:lnTo>
                            <a:pt x="473" y="747"/>
                          </a:lnTo>
                          <a:lnTo>
                            <a:pt x="454" y="752"/>
                          </a:lnTo>
                          <a:lnTo>
                            <a:pt x="437" y="755"/>
                          </a:lnTo>
                          <a:lnTo>
                            <a:pt x="416" y="757"/>
                          </a:lnTo>
                          <a:lnTo>
                            <a:pt x="397" y="758"/>
                          </a:lnTo>
                          <a:lnTo>
                            <a:pt x="379" y="760"/>
                          </a:lnTo>
                          <a:lnTo>
                            <a:pt x="379" y="760"/>
                          </a:lnTo>
                          <a:close/>
                          <a:moveTo>
                            <a:pt x="379" y="22"/>
                          </a:moveTo>
                          <a:lnTo>
                            <a:pt x="379" y="22"/>
                          </a:lnTo>
                          <a:lnTo>
                            <a:pt x="341" y="24"/>
                          </a:lnTo>
                          <a:lnTo>
                            <a:pt x="307" y="30"/>
                          </a:lnTo>
                          <a:lnTo>
                            <a:pt x="272" y="38"/>
                          </a:lnTo>
                          <a:lnTo>
                            <a:pt x="239" y="50"/>
                          </a:lnTo>
                          <a:lnTo>
                            <a:pt x="208" y="66"/>
                          </a:lnTo>
                          <a:lnTo>
                            <a:pt x="178" y="83"/>
                          </a:lnTo>
                          <a:lnTo>
                            <a:pt x="150" y="104"/>
                          </a:lnTo>
                          <a:lnTo>
                            <a:pt x="125" y="127"/>
                          </a:lnTo>
                          <a:lnTo>
                            <a:pt x="101" y="152"/>
                          </a:lnTo>
                          <a:lnTo>
                            <a:pt x="81" y="180"/>
                          </a:lnTo>
                          <a:lnTo>
                            <a:pt x="64" y="210"/>
                          </a:lnTo>
                          <a:lnTo>
                            <a:pt x="48" y="241"/>
                          </a:lnTo>
                          <a:lnTo>
                            <a:pt x="37" y="274"/>
                          </a:lnTo>
                          <a:lnTo>
                            <a:pt x="28" y="307"/>
                          </a:lnTo>
                          <a:lnTo>
                            <a:pt x="22" y="343"/>
                          </a:lnTo>
                          <a:lnTo>
                            <a:pt x="20" y="379"/>
                          </a:lnTo>
                          <a:lnTo>
                            <a:pt x="20" y="379"/>
                          </a:lnTo>
                          <a:lnTo>
                            <a:pt x="22" y="417"/>
                          </a:lnTo>
                          <a:lnTo>
                            <a:pt x="28" y="451"/>
                          </a:lnTo>
                          <a:lnTo>
                            <a:pt x="37" y="486"/>
                          </a:lnTo>
                          <a:lnTo>
                            <a:pt x="48" y="519"/>
                          </a:lnTo>
                          <a:lnTo>
                            <a:pt x="64" y="550"/>
                          </a:lnTo>
                          <a:lnTo>
                            <a:pt x="81" y="580"/>
                          </a:lnTo>
                          <a:lnTo>
                            <a:pt x="101" y="608"/>
                          </a:lnTo>
                          <a:lnTo>
                            <a:pt x="125" y="633"/>
                          </a:lnTo>
                          <a:lnTo>
                            <a:pt x="150" y="656"/>
                          </a:lnTo>
                          <a:lnTo>
                            <a:pt x="178" y="677"/>
                          </a:lnTo>
                          <a:lnTo>
                            <a:pt x="208" y="694"/>
                          </a:lnTo>
                          <a:lnTo>
                            <a:pt x="239" y="710"/>
                          </a:lnTo>
                          <a:lnTo>
                            <a:pt x="272" y="722"/>
                          </a:lnTo>
                          <a:lnTo>
                            <a:pt x="307" y="730"/>
                          </a:lnTo>
                          <a:lnTo>
                            <a:pt x="341" y="736"/>
                          </a:lnTo>
                          <a:lnTo>
                            <a:pt x="379" y="738"/>
                          </a:lnTo>
                          <a:lnTo>
                            <a:pt x="379" y="738"/>
                          </a:lnTo>
                          <a:lnTo>
                            <a:pt x="415" y="736"/>
                          </a:lnTo>
                          <a:lnTo>
                            <a:pt x="451" y="730"/>
                          </a:lnTo>
                          <a:lnTo>
                            <a:pt x="485" y="722"/>
                          </a:lnTo>
                          <a:lnTo>
                            <a:pt x="518" y="710"/>
                          </a:lnTo>
                          <a:lnTo>
                            <a:pt x="549" y="694"/>
                          </a:lnTo>
                          <a:lnTo>
                            <a:pt x="578" y="677"/>
                          </a:lnTo>
                          <a:lnTo>
                            <a:pt x="606" y="656"/>
                          </a:lnTo>
                          <a:lnTo>
                            <a:pt x="631" y="633"/>
                          </a:lnTo>
                          <a:lnTo>
                            <a:pt x="654" y="608"/>
                          </a:lnTo>
                          <a:lnTo>
                            <a:pt x="675" y="580"/>
                          </a:lnTo>
                          <a:lnTo>
                            <a:pt x="693" y="550"/>
                          </a:lnTo>
                          <a:lnTo>
                            <a:pt x="708" y="519"/>
                          </a:lnTo>
                          <a:lnTo>
                            <a:pt x="720" y="486"/>
                          </a:lnTo>
                          <a:lnTo>
                            <a:pt x="730" y="451"/>
                          </a:lnTo>
                          <a:lnTo>
                            <a:pt x="734" y="417"/>
                          </a:lnTo>
                          <a:lnTo>
                            <a:pt x="736" y="379"/>
                          </a:lnTo>
                          <a:lnTo>
                            <a:pt x="736" y="379"/>
                          </a:lnTo>
                          <a:lnTo>
                            <a:pt x="734" y="343"/>
                          </a:lnTo>
                          <a:lnTo>
                            <a:pt x="730" y="307"/>
                          </a:lnTo>
                          <a:lnTo>
                            <a:pt x="720" y="274"/>
                          </a:lnTo>
                          <a:lnTo>
                            <a:pt x="708" y="241"/>
                          </a:lnTo>
                          <a:lnTo>
                            <a:pt x="693" y="210"/>
                          </a:lnTo>
                          <a:lnTo>
                            <a:pt x="675" y="180"/>
                          </a:lnTo>
                          <a:lnTo>
                            <a:pt x="654" y="152"/>
                          </a:lnTo>
                          <a:lnTo>
                            <a:pt x="631" y="127"/>
                          </a:lnTo>
                          <a:lnTo>
                            <a:pt x="606" y="104"/>
                          </a:lnTo>
                          <a:lnTo>
                            <a:pt x="578" y="83"/>
                          </a:lnTo>
                          <a:lnTo>
                            <a:pt x="549" y="66"/>
                          </a:lnTo>
                          <a:lnTo>
                            <a:pt x="518" y="50"/>
                          </a:lnTo>
                          <a:lnTo>
                            <a:pt x="485" y="38"/>
                          </a:lnTo>
                          <a:lnTo>
                            <a:pt x="451" y="30"/>
                          </a:lnTo>
                          <a:lnTo>
                            <a:pt x="415" y="24"/>
                          </a:lnTo>
                          <a:lnTo>
                            <a:pt x="379" y="22"/>
                          </a:lnTo>
                          <a:lnTo>
                            <a:pt x="379" y="22"/>
                          </a:lnTo>
                          <a:close/>
                        </a:path>
                      </a:pathLst>
                    </a:custGeom>
                    <a:solidFill>
                      <a:srgbClr val="ED7D31"/>
                    </a:solidFill>
                    <a:ln>
                      <a:solidFill>
                        <a:srgbClr val="ED7D3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defRPr/>
                      </a:pPr>
                      <a:endParaRPr lang="en-US" sz="2133" kern="0">
                        <a:solidFill>
                          <a:srgbClr val="000000"/>
                        </a:solidFill>
                        <a:latin typeface="Open Sans"/>
                      </a:endParaRPr>
                    </a:p>
                  </p:txBody>
                </p:sp>
              </p:grpSp>
              <p:sp>
                <p:nvSpPr>
                  <p:cNvPr id="77" name="TextBox 76">
                    <a:extLst>
                      <a:ext uri="{FF2B5EF4-FFF2-40B4-BE49-F238E27FC236}">
                        <a16:creationId xmlns:a16="http://schemas.microsoft.com/office/drawing/2014/main" id="{BD8E2E73-D612-22E5-7BF5-A516EE3BDBFE}"/>
                      </a:ext>
                    </a:extLst>
                  </p:cNvPr>
                  <p:cNvSpPr txBox="1"/>
                  <p:nvPr/>
                </p:nvSpPr>
                <p:spPr>
                  <a:xfrm>
                    <a:off x="1751522" y="3227569"/>
                    <a:ext cx="923527" cy="244780"/>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1467" dirty="0">
                        <a:solidFill>
                          <a:srgbClr val="0070C0"/>
                        </a:solidFill>
                        <a:latin typeface="Calibri" panose="020F0502020204030204"/>
                      </a:rPr>
                      <a:t>Cerner</a:t>
                    </a:r>
                  </a:p>
                  <a:p>
                    <a:pPr eaLnBrk="1" fontAlgn="auto" hangingPunct="1">
                      <a:lnSpc>
                        <a:spcPct val="80000"/>
                      </a:lnSpc>
                      <a:spcBef>
                        <a:spcPts val="0"/>
                      </a:spcBef>
                      <a:spcAft>
                        <a:spcPts val="0"/>
                      </a:spcAft>
                    </a:pPr>
                    <a:r>
                      <a:rPr lang="en-US" sz="1467" b="0" dirty="0">
                        <a:solidFill>
                          <a:prstClr val="black"/>
                        </a:solidFill>
                        <a:latin typeface="Calibri" panose="020F0502020204030204"/>
                      </a:rPr>
                      <a:t>Health Data Lab</a:t>
                    </a:r>
                  </a:p>
                </p:txBody>
              </p:sp>
            </p:grpSp>
            <p:grpSp>
              <p:nvGrpSpPr>
                <p:cNvPr id="40" name="Group 39">
                  <a:extLst>
                    <a:ext uri="{FF2B5EF4-FFF2-40B4-BE49-F238E27FC236}">
                      <a16:creationId xmlns:a16="http://schemas.microsoft.com/office/drawing/2014/main" id="{43DA7556-EC9A-FF1F-3F90-6F4A51B9C471}"/>
                    </a:ext>
                  </a:extLst>
                </p:cNvPr>
                <p:cNvGrpSpPr/>
                <p:nvPr/>
              </p:nvGrpSpPr>
              <p:grpSpPr>
                <a:xfrm>
                  <a:off x="352122" y="3713025"/>
                  <a:ext cx="923527" cy="735277"/>
                  <a:chOff x="642781" y="3200108"/>
                  <a:chExt cx="923527" cy="735277"/>
                </a:xfrm>
              </p:grpSpPr>
              <p:sp>
                <p:nvSpPr>
                  <p:cNvPr id="66" name="TextBox 65">
                    <a:extLst>
                      <a:ext uri="{FF2B5EF4-FFF2-40B4-BE49-F238E27FC236}">
                        <a16:creationId xmlns:a16="http://schemas.microsoft.com/office/drawing/2014/main" id="{0FF96491-24E9-C653-C25A-A99AB51202E9}"/>
                      </a:ext>
                    </a:extLst>
                  </p:cNvPr>
                  <p:cNvSpPr txBox="1"/>
                  <p:nvPr/>
                </p:nvSpPr>
                <p:spPr>
                  <a:xfrm>
                    <a:off x="642781" y="3741043"/>
                    <a:ext cx="923527" cy="194342"/>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1467">
                        <a:solidFill>
                          <a:srgbClr val="0070C0"/>
                        </a:solidFill>
                        <a:latin typeface="Calibri" panose="020F0502020204030204"/>
                      </a:rPr>
                      <a:t>STLT Data Hub</a:t>
                    </a:r>
                  </a:p>
                </p:txBody>
              </p:sp>
              <p:grpSp>
                <p:nvGrpSpPr>
                  <p:cNvPr id="67" name="Group 66">
                    <a:extLst>
                      <a:ext uri="{FF2B5EF4-FFF2-40B4-BE49-F238E27FC236}">
                        <a16:creationId xmlns:a16="http://schemas.microsoft.com/office/drawing/2014/main" id="{CCF2133A-3E62-759E-02AC-C2A30B43221D}"/>
                      </a:ext>
                    </a:extLst>
                  </p:cNvPr>
                  <p:cNvGrpSpPr/>
                  <p:nvPr/>
                </p:nvGrpSpPr>
                <p:grpSpPr>
                  <a:xfrm>
                    <a:off x="855656" y="3200108"/>
                    <a:ext cx="497776" cy="517982"/>
                    <a:chOff x="2178324" y="5366456"/>
                    <a:chExt cx="497776" cy="517982"/>
                  </a:xfrm>
                </p:grpSpPr>
                <p:grpSp>
                  <p:nvGrpSpPr>
                    <p:cNvPr id="68" name="Group 67">
                      <a:extLst>
                        <a:ext uri="{FF2B5EF4-FFF2-40B4-BE49-F238E27FC236}">
                          <a16:creationId xmlns:a16="http://schemas.microsoft.com/office/drawing/2014/main" id="{0176C036-1A10-B66A-A3F2-4CBEEFA630E8}"/>
                        </a:ext>
                      </a:extLst>
                    </p:cNvPr>
                    <p:cNvGrpSpPr/>
                    <p:nvPr/>
                  </p:nvGrpSpPr>
                  <p:grpSpPr>
                    <a:xfrm>
                      <a:off x="2278417" y="5459540"/>
                      <a:ext cx="286037" cy="337619"/>
                      <a:chOff x="6145213" y="7040563"/>
                      <a:chExt cx="484187" cy="571500"/>
                    </a:xfrm>
                  </p:grpSpPr>
                  <p:sp>
                    <p:nvSpPr>
                      <p:cNvPr id="70" name="Freeform 365">
                        <a:extLst>
                          <a:ext uri="{FF2B5EF4-FFF2-40B4-BE49-F238E27FC236}">
                            <a16:creationId xmlns:a16="http://schemas.microsoft.com/office/drawing/2014/main" id="{E7943E9B-A7B5-89CF-E451-AD548DF9D9C5}"/>
                          </a:ext>
                        </a:extLst>
                      </p:cNvPr>
                      <p:cNvSpPr>
                        <a:spLocks noEditPoints="1"/>
                      </p:cNvSpPr>
                      <p:nvPr/>
                    </p:nvSpPr>
                    <p:spPr bwMode="auto">
                      <a:xfrm>
                        <a:off x="6237288" y="7040563"/>
                        <a:ext cx="371475" cy="571500"/>
                      </a:xfrm>
                      <a:custGeom>
                        <a:avLst/>
                        <a:gdLst>
                          <a:gd name="T0" fmla="*/ 68 w 157"/>
                          <a:gd name="T1" fmla="*/ 195 h 241"/>
                          <a:gd name="T2" fmla="*/ 68 w 157"/>
                          <a:gd name="T3" fmla="*/ 195 h 241"/>
                          <a:gd name="T4" fmla="*/ 55 w 157"/>
                          <a:gd name="T5" fmla="*/ 146 h 241"/>
                          <a:gd name="T6" fmla="*/ 67 w 157"/>
                          <a:gd name="T7" fmla="*/ 138 h 241"/>
                          <a:gd name="T8" fmla="*/ 82 w 157"/>
                          <a:gd name="T9" fmla="*/ 147 h 241"/>
                          <a:gd name="T10" fmla="*/ 85 w 157"/>
                          <a:gd name="T11" fmla="*/ 147 h 241"/>
                          <a:gd name="T12" fmla="*/ 89 w 157"/>
                          <a:gd name="T13" fmla="*/ 145 h 241"/>
                          <a:gd name="T14" fmla="*/ 87 w 157"/>
                          <a:gd name="T15" fmla="*/ 138 h 241"/>
                          <a:gd name="T16" fmla="*/ 71 w 157"/>
                          <a:gd name="T17" fmla="*/ 129 h 241"/>
                          <a:gd name="T18" fmla="*/ 73 w 157"/>
                          <a:gd name="T19" fmla="*/ 119 h 241"/>
                          <a:gd name="T20" fmla="*/ 67 w 157"/>
                          <a:gd name="T21" fmla="*/ 100 h 241"/>
                          <a:gd name="T22" fmla="*/ 122 w 157"/>
                          <a:gd name="T23" fmla="*/ 43 h 241"/>
                          <a:gd name="T24" fmla="*/ 134 w 157"/>
                          <a:gd name="T25" fmla="*/ 46 h 241"/>
                          <a:gd name="T26" fmla="*/ 157 w 157"/>
                          <a:gd name="T27" fmla="*/ 23 h 241"/>
                          <a:gd name="T28" fmla="*/ 134 w 157"/>
                          <a:gd name="T29" fmla="*/ 0 h 241"/>
                          <a:gd name="T30" fmla="*/ 111 w 157"/>
                          <a:gd name="T31" fmla="*/ 23 h 241"/>
                          <a:gd name="T32" fmla="*/ 115 w 157"/>
                          <a:gd name="T33" fmla="*/ 36 h 241"/>
                          <a:gd name="T34" fmla="*/ 60 w 157"/>
                          <a:gd name="T35" fmla="*/ 93 h 241"/>
                          <a:gd name="T36" fmla="*/ 43 w 157"/>
                          <a:gd name="T37" fmla="*/ 88 h 241"/>
                          <a:gd name="T38" fmla="*/ 33 w 157"/>
                          <a:gd name="T39" fmla="*/ 90 h 241"/>
                          <a:gd name="T40" fmla="*/ 30 w 157"/>
                          <a:gd name="T41" fmla="*/ 84 h 241"/>
                          <a:gd name="T42" fmla="*/ 24 w 157"/>
                          <a:gd name="T43" fmla="*/ 82 h 241"/>
                          <a:gd name="T44" fmla="*/ 22 w 157"/>
                          <a:gd name="T45" fmla="*/ 89 h 241"/>
                          <a:gd name="T46" fmla="*/ 25 w 157"/>
                          <a:gd name="T47" fmla="*/ 95 h 241"/>
                          <a:gd name="T48" fmla="*/ 13 w 157"/>
                          <a:gd name="T49" fmla="*/ 119 h 241"/>
                          <a:gd name="T50" fmla="*/ 15 w 157"/>
                          <a:gd name="T51" fmla="*/ 129 h 241"/>
                          <a:gd name="T52" fmla="*/ 3 w 157"/>
                          <a:gd name="T53" fmla="*/ 135 h 241"/>
                          <a:gd name="T54" fmla="*/ 2 w 157"/>
                          <a:gd name="T55" fmla="*/ 142 h 241"/>
                          <a:gd name="T56" fmla="*/ 6 w 157"/>
                          <a:gd name="T57" fmla="*/ 144 h 241"/>
                          <a:gd name="T58" fmla="*/ 8 w 157"/>
                          <a:gd name="T59" fmla="*/ 144 h 241"/>
                          <a:gd name="T60" fmla="*/ 19 w 157"/>
                          <a:gd name="T61" fmla="*/ 137 h 241"/>
                          <a:gd name="T62" fmla="*/ 43 w 157"/>
                          <a:gd name="T63" fmla="*/ 149 h 241"/>
                          <a:gd name="T64" fmla="*/ 46 w 157"/>
                          <a:gd name="T65" fmla="*/ 149 h 241"/>
                          <a:gd name="T66" fmla="*/ 58 w 157"/>
                          <a:gd name="T67" fmla="*/ 197 h 241"/>
                          <a:gd name="T68" fmla="*/ 45 w 157"/>
                          <a:gd name="T69" fmla="*/ 218 h 241"/>
                          <a:gd name="T70" fmla="*/ 68 w 157"/>
                          <a:gd name="T71" fmla="*/ 241 h 241"/>
                          <a:gd name="T72" fmla="*/ 92 w 157"/>
                          <a:gd name="T73" fmla="*/ 218 h 241"/>
                          <a:gd name="T74" fmla="*/ 68 w 157"/>
                          <a:gd name="T75" fmla="*/ 195 h 241"/>
                          <a:gd name="T76" fmla="*/ 134 w 157"/>
                          <a:gd name="T77" fmla="*/ 10 h 241"/>
                          <a:gd name="T78" fmla="*/ 147 w 157"/>
                          <a:gd name="T79" fmla="*/ 23 h 241"/>
                          <a:gd name="T80" fmla="*/ 134 w 157"/>
                          <a:gd name="T81" fmla="*/ 36 h 241"/>
                          <a:gd name="T82" fmla="*/ 121 w 157"/>
                          <a:gd name="T83" fmla="*/ 23 h 241"/>
                          <a:gd name="T84" fmla="*/ 134 w 157"/>
                          <a:gd name="T85" fmla="*/ 10 h 241"/>
                          <a:gd name="T86" fmla="*/ 23 w 157"/>
                          <a:gd name="T87" fmla="*/ 119 h 241"/>
                          <a:gd name="T88" fmla="*/ 43 w 157"/>
                          <a:gd name="T89" fmla="*/ 98 h 241"/>
                          <a:gd name="T90" fmla="*/ 63 w 157"/>
                          <a:gd name="T91" fmla="*/ 119 h 241"/>
                          <a:gd name="T92" fmla="*/ 43 w 157"/>
                          <a:gd name="T93" fmla="*/ 139 h 241"/>
                          <a:gd name="T94" fmla="*/ 23 w 157"/>
                          <a:gd name="T95" fmla="*/ 119 h 241"/>
                          <a:gd name="T96" fmla="*/ 68 w 157"/>
                          <a:gd name="T97" fmla="*/ 231 h 241"/>
                          <a:gd name="T98" fmla="*/ 55 w 157"/>
                          <a:gd name="T99" fmla="*/ 218 h 241"/>
                          <a:gd name="T100" fmla="*/ 68 w 157"/>
                          <a:gd name="T101" fmla="*/ 205 h 241"/>
                          <a:gd name="T102" fmla="*/ 82 w 157"/>
                          <a:gd name="T103" fmla="*/ 218 h 241"/>
                          <a:gd name="T104" fmla="*/ 68 w 157"/>
                          <a:gd name="T105"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41">
                            <a:moveTo>
                              <a:pt x="68" y="195"/>
                            </a:moveTo>
                            <a:cubicBezTo>
                              <a:pt x="68" y="195"/>
                              <a:pt x="68" y="195"/>
                              <a:pt x="68" y="195"/>
                            </a:cubicBezTo>
                            <a:cubicBezTo>
                              <a:pt x="55" y="146"/>
                              <a:pt x="55" y="146"/>
                              <a:pt x="55" y="146"/>
                            </a:cubicBezTo>
                            <a:cubicBezTo>
                              <a:pt x="60" y="144"/>
                              <a:pt x="63" y="141"/>
                              <a:pt x="67" y="138"/>
                            </a:cubicBezTo>
                            <a:cubicBezTo>
                              <a:pt x="82" y="147"/>
                              <a:pt x="82" y="147"/>
                              <a:pt x="82" y="147"/>
                            </a:cubicBezTo>
                            <a:cubicBezTo>
                              <a:pt x="83" y="147"/>
                              <a:pt x="84" y="147"/>
                              <a:pt x="85" y="147"/>
                            </a:cubicBezTo>
                            <a:cubicBezTo>
                              <a:pt x="86" y="147"/>
                              <a:pt x="88" y="146"/>
                              <a:pt x="89" y="145"/>
                            </a:cubicBezTo>
                            <a:cubicBezTo>
                              <a:pt x="90" y="142"/>
                              <a:pt x="89" y="139"/>
                              <a:pt x="87" y="138"/>
                            </a:cubicBezTo>
                            <a:cubicBezTo>
                              <a:pt x="71" y="129"/>
                              <a:pt x="71" y="129"/>
                              <a:pt x="71" y="129"/>
                            </a:cubicBezTo>
                            <a:cubicBezTo>
                              <a:pt x="73" y="126"/>
                              <a:pt x="73" y="122"/>
                              <a:pt x="73" y="119"/>
                            </a:cubicBezTo>
                            <a:cubicBezTo>
                              <a:pt x="73" y="112"/>
                              <a:pt x="71" y="105"/>
                              <a:pt x="67" y="100"/>
                            </a:cubicBezTo>
                            <a:cubicBezTo>
                              <a:pt x="122" y="43"/>
                              <a:pt x="122" y="43"/>
                              <a:pt x="122" y="43"/>
                            </a:cubicBezTo>
                            <a:cubicBezTo>
                              <a:pt x="126" y="45"/>
                              <a:pt x="130" y="46"/>
                              <a:pt x="134" y="46"/>
                            </a:cubicBezTo>
                            <a:cubicBezTo>
                              <a:pt x="147" y="46"/>
                              <a:pt x="157" y="36"/>
                              <a:pt x="157" y="23"/>
                            </a:cubicBezTo>
                            <a:cubicBezTo>
                              <a:pt x="157" y="10"/>
                              <a:pt x="147" y="0"/>
                              <a:pt x="134" y="0"/>
                            </a:cubicBezTo>
                            <a:cubicBezTo>
                              <a:pt x="121" y="0"/>
                              <a:pt x="111" y="10"/>
                              <a:pt x="111" y="23"/>
                            </a:cubicBezTo>
                            <a:cubicBezTo>
                              <a:pt x="111" y="28"/>
                              <a:pt x="112" y="32"/>
                              <a:pt x="115" y="36"/>
                            </a:cubicBezTo>
                            <a:cubicBezTo>
                              <a:pt x="60" y="93"/>
                              <a:pt x="60" y="93"/>
                              <a:pt x="60" y="93"/>
                            </a:cubicBezTo>
                            <a:cubicBezTo>
                              <a:pt x="55" y="90"/>
                              <a:pt x="49" y="88"/>
                              <a:pt x="43" y="88"/>
                            </a:cubicBezTo>
                            <a:cubicBezTo>
                              <a:pt x="40" y="88"/>
                              <a:pt x="36" y="89"/>
                              <a:pt x="33" y="90"/>
                            </a:cubicBezTo>
                            <a:cubicBezTo>
                              <a:pt x="30" y="84"/>
                              <a:pt x="30" y="84"/>
                              <a:pt x="30" y="84"/>
                            </a:cubicBezTo>
                            <a:cubicBezTo>
                              <a:pt x="29" y="82"/>
                              <a:pt x="26" y="81"/>
                              <a:pt x="24" y="82"/>
                            </a:cubicBezTo>
                            <a:cubicBezTo>
                              <a:pt x="21" y="84"/>
                              <a:pt x="20" y="87"/>
                              <a:pt x="22" y="89"/>
                            </a:cubicBezTo>
                            <a:cubicBezTo>
                              <a:pt x="25" y="95"/>
                              <a:pt x="25" y="95"/>
                              <a:pt x="25" y="95"/>
                            </a:cubicBezTo>
                            <a:cubicBezTo>
                              <a:pt x="17" y="100"/>
                              <a:pt x="13" y="109"/>
                              <a:pt x="13" y="119"/>
                            </a:cubicBezTo>
                            <a:cubicBezTo>
                              <a:pt x="13" y="122"/>
                              <a:pt x="13" y="126"/>
                              <a:pt x="15" y="129"/>
                            </a:cubicBezTo>
                            <a:cubicBezTo>
                              <a:pt x="3" y="135"/>
                              <a:pt x="3" y="135"/>
                              <a:pt x="3" y="135"/>
                            </a:cubicBezTo>
                            <a:cubicBezTo>
                              <a:pt x="1" y="136"/>
                              <a:pt x="0" y="139"/>
                              <a:pt x="2" y="142"/>
                            </a:cubicBezTo>
                            <a:cubicBezTo>
                              <a:pt x="2" y="143"/>
                              <a:pt x="4" y="144"/>
                              <a:pt x="6" y="144"/>
                            </a:cubicBezTo>
                            <a:cubicBezTo>
                              <a:pt x="7" y="144"/>
                              <a:pt x="8" y="144"/>
                              <a:pt x="8" y="144"/>
                            </a:cubicBezTo>
                            <a:cubicBezTo>
                              <a:pt x="19" y="137"/>
                              <a:pt x="19" y="137"/>
                              <a:pt x="19" y="137"/>
                            </a:cubicBezTo>
                            <a:cubicBezTo>
                              <a:pt x="25" y="144"/>
                              <a:pt x="33" y="149"/>
                              <a:pt x="43" y="149"/>
                            </a:cubicBezTo>
                            <a:cubicBezTo>
                              <a:pt x="44" y="149"/>
                              <a:pt x="45" y="149"/>
                              <a:pt x="46" y="149"/>
                            </a:cubicBezTo>
                            <a:cubicBezTo>
                              <a:pt x="58" y="197"/>
                              <a:pt x="58" y="197"/>
                              <a:pt x="58" y="197"/>
                            </a:cubicBezTo>
                            <a:cubicBezTo>
                              <a:pt x="50" y="201"/>
                              <a:pt x="45" y="209"/>
                              <a:pt x="45" y="218"/>
                            </a:cubicBezTo>
                            <a:cubicBezTo>
                              <a:pt x="45" y="231"/>
                              <a:pt x="56" y="241"/>
                              <a:pt x="68" y="241"/>
                            </a:cubicBezTo>
                            <a:cubicBezTo>
                              <a:pt x="81" y="241"/>
                              <a:pt x="92" y="231"/>
                              <a:pt x="92" y="218"/>
                            </a:cubicBezTo>
                            <a:cubicBezTo>
                              <a:pt x="92" y="205"/>
                              <a:pt x="81" y="195"/>
                              <a:pt x="68" y="195"/>
                            </a:cubicBezTo>
                            <a:close/>
                            <a:moveTo>
                              <a:pt x="134" y="10"/>
                            </a:moveTo>
                            <a:cubicBezTo>
                              <a:pt x="141" y="10"/>
                              <a:pt x="147" y="16"/>
                              <a:pt x="147" y="23"/>
                            </a:cubicBezTo>
                            <a:cubicBezTo>
                              <a:pt x="147" y="30"/>
                              <a:pt x="141" y="36"/>
                              <a:pt x="134" y="36"/>
                            </a:cubicBezTo>
                            <a:cubicBezTo>
                              <a:pt x="127" y="36"/>
                              <a:pt x="121" y="30"/>
                              <a:pt x="121" y="23"/>
                            </a:cubicBezTo>
                            <a:cubicBezTo>
                              <a:pt x="121" y="16"/>
                              <a:pt x="127" y="10"/>
                              <a:pt x="134" y="10"/>
                            </a:cubicBezTo>
                            <a:close/>
                            <a:moveTo>
                              <a:pt x="23" y="119"/>
                            </a:moveTo>
                            <a:cubicBezTo>
                              <a:pt x="23" y="107"/>
                              <a:pt x="32" y="98"/>
                              <a:pt x="43" y="98"/>
                            </a:cubicBezTo>
                            <a:cubicBezTo>
                              <a:pt x="54" y="98"/>
                              <a:pt x="63" y="107"/>
                              <a:pt x="63" y="119"/>
                            </a:cubicBezTo>
                            <a:cubicBezTo>
                              <a:pt x="63" y="130"/>
                              <a:pt x="54" y="139"/>
                              <a:pt x="43" y="139"/>
                            </a:cubicBezTo>
                            <a:cubicBezTo>
                              <a:pt x="32" y="139"/>
                              <a:pt x="23" y="130"/>
                              <a:pt x="23" y="119"/>
                            </a:cubicBezTo>
                            <a:close/>
                            <a:moveTo>
                              <a:pt x="68" y="231"/>
                            </a:moveTo>
                            <a:cubicBezTo>
                              <a:pt x="61" y="231"/>
                              <a:pt x="55" y="225"/>
                              <a:pt x="55" y="218"/>
                            </a:cubicBezTo>
                            <a:cubicBezTo>
                              <a:pt x="55" y="211"/>
                              <a:pt x="61" y="205"/>
                              <a:pt x="68" y="205"/>
                            </a:cubicBezTo>
                            <a:cubicBezTo>
                              <a:pt x="76" y="205"/>
                              <a:pt x="82" y="211"/>
                              <a:pt x="82" y="218"/>
                            </a:cubicBezTo>
                            <a:cubicBezTo>
                              <a:pt x="82" y="225"/>
                              <a:pt x="76" y="231"/>
                              <a:pt x="68" y="23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71" name="Freeform 366">
                        <a:extLst>
                          <a:ext uri="{FF2B5EF4-FFF2-40B4-BE49-F238E27FC236}">
                            <a16:creationId xmlns:a16="http://schemas.microsoft.com/office/drawing/2014/main" id="{7EB668A8-42DE-547E-C3E2-5EB2C38EA893}"/>
                          </a:ext>
                        </a:extLst>
                      </p:cNvPr>
                      <p:cNvSpPr>
                        <a:spLocks/>
                      </p:cNvSpPr>
                      <p:nvPr/>
                    </p:nvSpPr>
                    <p:spPr bwMode="auto">
                      <a:xfrm>
                        <a:off x="6546850" y="7434263"/>
                        <a:ext cx="82550" cy="66675"/>
                      </a:xfrm>
                      <a:custGeom>
                        <a:avLst/>
                        <a:gdLst>
                          <a:gd name="T0" fmla="*/ 22 w 35"/>
                          <a:gd name="T1" fmla="*/ 3 h 28"/>
                          <a:gd name="T2" fmla="*/ 15 w 35"/>
                          <a:gd name="T3" fmla="*/ 6 h 28"/>
                          <a:gd name="T4" fmla="*/ 8 w 35"/>
                          <a:gd name="T5" fmla="*/ 1 h 28"/>
                          <a:gd name="T6" fmla="*/ 1 w 35"/>
                          <a:gd name="T7" fmla="*/ 3 h 28"/>
                          <a:gd name="T8" fmla="*/ 3 w 35"/>
                          <a:gd name="T9" fmla="*/ 10 h 28"/>
                          <a:gd name="T10" fmla="*/ 10 w 35"/>
                          <a:gd name="T11" fmla="*/ 14 h 28"/>
                          <a:gd name="T12" fmla="*/ 10 w 35"/>
                          <a:gd name="T13" fmla="*/ 16 h 28"/>
                          <a:gd name="T14" fmla="*/ 22 w 35"/>
                          <a:gd name="T15" fmla="*/ 28 h 28"/>
                          <a:gd name="T16" fmla="*/ 35 w 35"/>
                          <a:gd name="T17" fmla="*/ 16 h 28"/>
                          <a:gd name="T18" fmla="*/ 22 w 35"/>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2" y="3"/>
                            </a:moveTo>
                            <a:cubicBezTo>
                              <a:pt x="20" y="3"/>
                              <a:pt x="17" y="4"/>
                              <a:pt x="15" y="6"/>
                            </a:cubicBezTo>
                            <a:cubicBezTo>
                              <a:pt x="8" y="1"/>
                              <a:pt x="8" y="1"/>
                              <a:pt x="8" y="1"/>
                            </a:cubicBezTo>
                            <a:cubicBezTo>
                              <a:pt x="5" y="0"/>
                              <a:pt x="2" y="1"/>
                              <a:pt x="1" y="3"/>
                            </a:cubicBezTo>
                            <a:cubicBezTo>
                              <a:pt x="0" y="6"/>
                              <a:pt x="0" y="9"/>
                              <a:pt x="3" y="10"/>
                            </a:cubicBezTo>
                            <a:cubicBezTo>
                              <a:pt x="10" y="14"/>
                              <a:pt x="10" y="14"/>
                              <a:pt x="10" y="14"/>
                            </a:cubicBezTo>
                            <a:cubicBezTo>
                              <a:pt x="10" y="15"/>
                              <a:pt x="10" y="15"/>
                              <a:pt x="10" y="16"/>
                            </a:cubicBezTo>
                            <a:cubicBezTo>
                              <a:pt x="10" y="22"/>
                              <a:pt x="16" y="28"/>
                              <a:pt x="22" y="28"/>
                            </a:cubicBezTo>
                            <a:cubicBezTo>
                              <a:pt x="29" y="28"/>
                              <a:pt x="35" y="22"/>
                              <a:pt x="35" y="16"/>
                            </a:cubicBezTo>
                            <a:cubicBezTo>
                              <a:pt x="35" y="9"/>
                              <a:pt x="29" y="3"/>
                              <a:pt x="22" y="3"/>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72" name="Freeform 367">
                        <a:extLst>
                          <a:ext uri="{FF2B5EF4-FFF2-40B4-BE49-F238E27FC236}">
                            <a16:creationId xmlns:a16="http://schemas.microsoft.com/office/drawing/2014/main" id="{7BDC4A7F-96F6-045D-C494-360AD981BD22}"/>
                          </a:ext>
                        </a:extLst>
                      </p:cNvPr>
                      <p:cNvSpPr>
                        <a:spLocks/>
                      </p:cNvSpPr>
                      <p:nvPr/>
                    </p:nvSpPr>
                    <p:spPr bwMode="auto">
                      <a:xfrm>
                        <a:off x="6180138" y="7050088"/>
                        <a:ext cx="63500" cy="82550"/>
                      </a:xfrm>
                      <a:custGeom>
                        <a:avLst/>
                        <a:gdLst>
                          <a:gd name="T0" fmla="*/ 26 w 27"/>
                          <a:gd name="T1" fmla="*/ 28 h 35"/>
                          <a:gd name="T2" fmla="*/ 22 w 27"/>
                          <a:gd name="T3" fmla="*/ 21 h 35"/>
                          <a:gd name="T4" fmla="*/ 25 w 27"/>
                          <a:gd name="T5" fmla="*/ 13 h 35"/>
                          <a:gd name="T6" fmla="*/ 12 w 27"/>
                          <a:gd name="T7" fmla="*/ 0 h 35"/>
                          <a:gd name="T8" fmla="*/ 0 w 27"/>
                          <a:gd name="T9" fmla="*/ 13 h 35"/>
                          <a:gd name="T10" fmla="*/ 12 w 27"/>
                          <a:gd name="T11" fmla="*/ 25 h 35"/>
                          <a:gd name="T12" fmla="*/ 13 w 27"/>
                          <a:gd name="T13" fmla="*/ 25 h 35"/>
                          <a:gd name="T14" fmla="*/ 17 w 27"/>
                          <a:gd name="T15" fmla="*/ 33 h 35"/>
                          <a:gd name="T16" fmla="*/ 22 w 27"/>
                          <a:gd name="T17" fmla="*/ 35 h 35"/>
                          <a:gd name="T18" fmla="*/ 24 w 27"/>
                          <a:gd name="T19" fmla="*/ 35 h 35"/>
                          <a:gd name="T20" fmla="*/ 26 w 27"/>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5">
                            <a:moveTo>
                              <a:pt x="26" y="28"/>
                            </a:moveTo>
                            <a:cubicBezTo>
                              <a:pt x="22" y="21"/>
                              <a:pt x="22" y="21"/>
                              <a:pt x="22" y="21"/>
                            </a:cubicBezTo>
                            <a:cubicBezTo>
                              <a:pt x="24" y="18"/>
                              <a:pt x="25" y="16"/>
                              <a:pt x="25" y="13"/>
                            </a:cubicBezTo>
                            <a:cubicBezTo>
                              <a:pt x="25" y="6"/>
                              <a:pt x="19" y="0"/>
                              <a:pt x="12" y="0"/>
                            </a:cubicBezTo>
                            <a:cubicBezTo>
                              <a:pt x="6" y="0"/>
                              <a:pt x="0" y="6"/>
                              <a:pt x="0" y="13"/>
                            </a:cubicBezTo>
                            <a:cubicBezTo>
                              <a:pt x="0" y="20"/>
                              <a:pt x="6" y="25"/>
                              <a:pt x="12" y="25"/>
                            </a:cubicBezTo>
                            <a:cubicBezTo>
                              <a:pt x="13" y="25"/>
                              <a:pt x="13" y="25"/>
                              <a:pt x="13" y="25"/>
                            </a:cubicBezTo>
                            <a:cubicBezTo>
                              <a:pt x="17" y="33"/>
                              <a:pt x="17" y="33"/>
                              <a:pt x="17" y="33"/>
                            </a:cubicBezTo>
                            <a:cubicBezTo>
                              <a:pt x="18" y="34"/>
                              <a:pt x="20" y="35"/>
                              <a:pt x="22" y="35"/>
                            </a:cubicBezTo>
                            <a:cubicBezTo>
                              <a:pt x="23" y="35"/>
                              <a:pt x="23" y="35"/>
                              <a:pt x="24" y="35"/>
                            </a:cubicBezTo>
                            <a:cubicBezTo>
                              <a:pt x="27" y="33"/>
                              <a:pt x="27" y="30"/>
                              <a:pt x="26" y="2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73" name="Freeform 368">
                        <a:extLst>
                          <a:ext uri="{FF2B5EF4-FFF2-40B4-BE49-F238E27FC236}">
                            <a16:creationId xmlns:a16="http://schemas.microsoft.com/office/drawing/2014/main" id="{A9E3D384-7ABE-026D-9946-33CA204C0177}"/>
                          </a:ext>
                        </a:extLst>
                      </p:cNvPr>
                      <p:cNvSpPr>
                        <a:spLocks/>
                      </p:cNvSpPr>
                      <p:nvPr/>
                    </p:nvSpPr>
                    <p:spPr bwMode="auto">
                      <a:xfrm>
                        <a:off x="6242050" y="7150101"/>
                        <a:ext cx="47625" cy="66675"/>
                      </a:xfrm>
                      <a:custGeom>
                        <a:avLst/>
                        <a:gdLst>
                          <a:gd name="T0" fmla="*/ 1 w 20"/>
                          <a:gd name="T1" fmla="*/ 8 h 28"/>
                          <a:gd name="T2" fmla="*/ 10 w 20"/>
                          <a:gd name="T3" fmla="*/ 26 h 28"/>
                          <a:gd name="T4" fmla="*/ 15 w 20"/>
                          <a:gd name="T5" fmla="*/ 28 h 28"/>
                          <a:gd name="T6" fmla="*/ 17 w 20"/>
                          <a:gd name="T7" fmla="*/ 28 h 28"/>
                          <a:gd name="T8" fmla="*/ 19 w 20"/>
                          <a:gd name="T9" fmla="*/ 21 h 28"/>
                          <a:gd name="T10" fmla="*/ 10 w 20"/>
                          <a:gd name="T11" fmla="*/ 3 h 28"/>
                          <a:gd name="T12" fmla="*/ 3 w 20"/>
                          <a:gd name="T13" fmla="*/ 1 h 28"/>
                          <a:gd name="T14" fmla="*/ 1 w 20"/>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1" y="8"/>
                            </a:moveTo>
                            <a:cubicBezTo>
                              <a:pt x="10" y="26"/>
                              <a:pt x="10" y="26"/>
                              <a:pt x="10" y="26"/>
                            </a:cubicBezTo>
                            <a:cubicBezTo>
                              <a:pt x="11" y="27"/>
                              <a:pt x="13" y="28"/>
                              <a:pt x="15" y="28"/>
                            </a:cubicBezTo>
                            <a:cubicBezTo>
                              <a:pt x="15" y="28"/>
                              <a:pt x="16" y="28"/>
                              <a:pt x="17" y="28"/>
                            </a:cubicBezTo>
                            <a:cubicBezTo>
                              <a:pt x="19" y="26"/>
                              <a:pt x="20" y="23"/>
                              <a:pt x="19" y="21"/>
                            </a:cubicBezTo>
                            <a:cubicBezTo>
                              <a:pt x="10" y="3"/>
                              <a:pt x="10" y="3"/>
                              <a:pt x="10" y="3"/>
                            </a:cubicBezTo>
                            <a:cubicBezTo>
                              <a:pt x="8" y="1"/>
                              <a:pt x="5" y="0"/>
                              <a:pt x="3" y="1"/>
                            </a:cubicBezTo>
                            <a:cubicBezTo>
                              <a:pt x="0" y="3"/>
                              <a:pt x="0" y="6"/>
                              <a:pt x="1" y="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74" name="Freeform 369">
                        <a:extLst>
                          <a:ext uri="{FF2B5EF4-FFF2-40B4-BE49-F238E27FC236}">
                            <a16:creationId xmlns:a16="http://schemas.microsoft.com/office/drawing/2014/main" id="{552E125D-24E7-1165-388E-ED785025C4CF}"/>
                          </a:ext>
                        </a:extLst>
                      </p:cNvPr>
                      <p:cNvSpPr>
                        <a:spLocks/>
                      </p:cNvSpPr>
                      <p:nvPr/>
                    </p:nvSpPr>
                    <p:spPr bwMode="auto">
                      <a:xfrm>
                        <a:off x="6464300" y="7386638"/>
                        <a:ext cx="68263" cy="49213"/>
                      </a:xfrm>
                      <a:custGeom>
                        <a:avLst/>
                        <a:gdLst>
                          <a:gd name="T0" fmla="*/ 25 w 29"/>
                          <a:gd name="T1" fmla="*/ 12 h 21"/>
                          <a:gd name="T2" fmla="*/ 8 w 29"/>
                          <a:gd name="T3" fmla="*/ 2 h 21"/>
                          <a:gd name="T4" fmla="*/ 1 w 29"/>
                          <a:gd name="T5" fmla="*/ 4 h 21"/>
                          <a:gd name="T6" fmla="*/ 3 w 29"/>
                          <a:gd name="T7" fmla="*/ 10 h 21"/>
                          <a:gd name="T8" fmla="*/ 21 w 29"/>
                          <a:gd name="T9" fmla="*/ 20 h 21"/>
                          <a:gd name="T10" fmla="*/ 23 w 29"/>
                          <a:gd name="T11" fmla="*/ 21 h 21"/>
                          <a:gd name="T12" fmla="*/ 27 w 29"/>
                          <a:gd name="T13" fmla="*/ 18 h 21"/>
                          <a:gd name="T14" fmla="*/ 25 w 29"/>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25" y="12"/>
                            </a:moveTo>
                            <a:cubicBezTo>
                              <a:pt x="8" y="2"/>
                              <a:pt x="8" y="2"/>
                              <a:pt x="8" y="2"/>
                            </a:cubicBezTo>
                            <a:cubicBezTo>
                              <a:pt x="6" y="0"/>
                              <a:pt x="3" y="1"/>
                              <a:pt x="1" y="4"/>
                            </a:cubicBezTo>
                            <a:cubicBezTo>
                              <a:pt x="0" y="6"/>
                              <a:pt x="1" y="9"/>
                              <a:pt x="3" y="10"/>
                            </a:cubicBezTo>
                            <a:cubicBezTo>
                              <a:pt x="21" y="20"/>
                              <a:pt x="21" y="20"/>
                              <a:pt x="21" y="20"/>
                            </a:cubicBezTo>
                            <a:cubicBezTo>
                              <a:pt x="21" y="21"/>
                              <a:pt x="22" y="21"/>
                              <a:pt x="23" y="21"/>
                            </a:cubicBezTo>
                            <a:cubicBezTo>
                              <a:pt x="25" y="21"/>
                              <a:pt x="26" y="20"/>
                              <a:pt x="27" y="18"/>
                            </a:cubicBezTo>
                            <a:cubicBezTo>
                              <a:pt x="29" y="16"/>
                              <a:pt x="28" y="13"/>
                              <a:pt x="25" y="1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75" name="Freeform 370">
                        <a:extLst>
                          <a:ext uri="{FF2B5EF4-FFF2-40B4-BE49-F238E27FC236}">
                            <a16:creationId xmlns:a16="http://schemas.microsoft.com/office/drawing/2014/main" id="{FA710E47-8CED-497D-890F-57A2C411AC74}"/>
                          </a:ext>
                        </a:extLst>
                      </p:cNvPr>
                      <p:cNvSpPr>
                        <a:spLocks/>
                      </p:cNvSpPr>
                      <p:nvPr/>
                    </p:nvSpPr>
                    <p:spPr bwMode="auto">
                      <a:xfrm>
                        <a:off x="6145213" y="7380288"/>
                        <a:ext cx="77788" cy="65088"/>
                      </a:xfrm>
                      <a:custGeom>
                        <a:avLst/>
                        <a:gdLst>
                          <a:gd name="T0" fmla="*/ 25 w 33"/>
                          <a:gd name="T1" fmla="*/ 2 h 28"/>
                          <a:gd name="T2" fmla="*/ 19 w 33"/>
                          <a:gd name="T3" fmla="*/ 5 h 28"/>
                          <a:gd name="T4" fmla="*/ 13 w 33"/>
                          <a:gd name="T5" fmla="*/ 3 h 28"/>
                          <a:gd name="T6" fmla="*/ 0 w 33"/>
                          <a:gd name="T7" fmla="*/ 16 h 28"/>
                          <a:gd name="T8" fmla="*/ 13 w 33"/>
                          <a:gd name="T9" fmla="*/ 28 h 28"/>
                          <a:gd name="T10" fmla="*/ 25 w 33"/>
                          <a:gd name="T11" fmla="*/ 16 h 28"/>
                          <a:gd name="T12" fmla="*/ 25 w 33"/>
                          <a:gd name="T13" fmla="*/ 13 h 28"/>
                          <a:gd name="T14" fmla="*/ 30 w 33"/>
                          <a:gd name="T15" fmla="*/ 10 h 28"/>
                          <a:gd name="T16" fmla="*/ 32 w 33"/>
                          <a:gd name="T17" fmla="*/ 4 h 28"/>
                          <a:gd name="T18" fmla="*/ 25 w 33"/>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8">
                            <a:moveTo>
                              <a:pt x="25" y="2"/>
                            </a:moveTo>
                            <a:cubicBezTo>
                              <a:pt x="19" y="5"/>
                              <a:pt x="19" y="5"/>
                              <a:pt x="19" y="5"/>
                            </a:cubicBezTo>
                            <a:cubicBezTo>
                              <a:pt x="17" y="4"/>
                              <a:pt x="15" y="3"/>
                              <a:pt x="13" y="3"/>
                            </a:cubicBezTo>
                            <a:cubicBezTo>
                              <a:pt x="6" y="3"/>
                              <a:pt x="0" y="9"/>
                              <a:pt x="0" y="16"/>
                            </a:cubicBezTo>
                            <a:cubicBezTo>
                              <a:pt x="0" y="23"/>
                              <a:pt x="6" y="28"/>
                              <a:pt x="13" y="28"/>
                            </a:cubicBezTo>
                            <a:cubicBezTo>
                              <a:pt x="20" y="28"/>
                              <a:pt x="25" y="23"/>
                              <a:pt x="25" y="16"/>
                            </a:cubicBezTo>
                            <a:cubicBezTo>
                              <a:pt x="25" y="15"/>
                              <a:pt x="25" y="14"/>
                              <a:pt x="25" y="13"/>
                            </a:cubicBezTo>
                            <a:cubicBezTo>
                              <a:pt x="30" y="10"/>
                              <a:pt x="30" y="10"/>
                              <a:pt x="30" y="10"/>
                            </a:cubicBezTo>
                            <a:cubicBezTo>
                              <a:pt x="32" y="9"/>
                              <a:pt x="33" y="6"/>
                              <a:pt x="32" y="4"/>
                            </a:cubicBezTo>
                            <a:cubicBezTo>
                              <a:pt x="31" y="1"/>
                              <a:pt x="28" y="0"/>
                              <a:pt x="25" y="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grpSp>
                <p:sp>
                  <p:nvSpPr>
                    <p:cNvPr id="69" name="Freeform 244">
                      <a:extLst>
                        <a:ext uri="{FF2B5EF4-FFF2-40B4-BE49-F238E27FC236}">
                          <a16:creationId xmlns:a16="http://schemas.microsoft.com/office/drawing/2014/main" id="{F5836595-8EE3-4E06-2AA1-D726844DE11E}"/>
                        </a:ext>
                      </a:extLst>
                    </p:cNvPr>
                    <p:cNvSpPr>
                      <a:spLocks noEditPoints="1"/>
                    </p:cNvSpPr>
                    <p:nvPr/>
                  </p:nvSpPr>
                  <p:spPr bwMode="auto">
                    <a:xfrm>
                      <a:off x="2178324" y="5366456"/>
                      <a:ext cx="497776" cy="517982"/>
                    </a:xfrm>
                    <a:custGeom>
                      <a:avLst/>
                      <a:gdLst>
                        <a:gd name="T0" fmla="*/ 358 w 758"/>
                        <a:gd name="T1" fmla="*/ 758 h 760"/>
                        <a:gd name="T2" fmla="*/ 302 w 758"/>
                        <a:gd name="T3" fmla="*/ 752 h 760"/>
                        <a:gd name="T4" fmla="*/ 231 w 758"/>
                        <a:gd name="T5" fmla="*/ 730 h 760"/>
                        <a:gd name="T6" fmla="*/ 137 w 758"/>
                        <a:gd name="T7" fmla="*/ 672 h 760"/>
                        <a:gd name="T8" fmla="*/ 64 w 758"/>
                        <a:gd name="T9" fmla="*/ 592 h 760"/>
                        <a:gd name="T10" fmla="*/ 15 w 758"/>
                        <a:gd name="T11" fmla="*/ 492 h 760"/>
                        <a:gd name="T12" fmla="*/ 3 w 758"/>
                        <a:gd name="T13" fmla="*/ 437 h 760"/>
                        <a:gd name="T14" fmla="*/ 0 w 758"/>
                        <a:gd name="T15" fmla="*/ 379 h 760"/>
                        <a:gd name="T16" fmla="*/ 1 w 758"/>
                        <a:gd name="T17" fmla="*/ 342 h 760"/>
                        <a:gd name="T18" fmla="*/ 11 w 758"/>
                        <a:gd name="T19" fmla="*/ 285 h 760"/>
                        <a:gd name="T20" fmla="*/ 45 w 758"/>
                        <a:gd name="T21" fmla="*/ 199 h 760"/>
                        <a:gd name="T22" fmla="*/ 111 w 758"/>
                        <a:gd name="T23" fmla="*/ 111 h 760"/>
                        <a:gd name="T24" fmla="*/ 197 w 758"/>
                        <a:gd name="T25" fmla="*/ 47 h 760"/>
                        <a:gd name="T26" fmla="*/ 283 w 758"/>
                        <a:gd name="T27" fmla="*/ 13 h 760"/>
                        <a:gd name="T28" fmla="*/ 339 w 758"/>
                        <a:gd name="T29" fmla="*/ 3 h 760"/>
                        <a:gd name="T30" fmla="*/ 379 w 758"/>
                        <a:gd name="T31" fmla="*/ 0 h 760"/>
                        <a:gd name="T32" fmla="*/ 437 w 758"/>
                        <a:gd name="T33" fmla="*/ 5 h 760"/>
                        <a:gd name="T34" fmla="*/ 491 w 758"/>
                        <a:gd name="T35" fmla="*/ 17 h 760"/>
                        <a:gd name="T36" fmla="*/ 590 w 758"/>
                        <a:gd name="T37" fmla="*/ 66 h 760"/>
                        <a:gd name="T38" fmla="*/ 672 w 758"/>
                        <a:gd name="T39" fmla="*/ 138 h 760"/>
                        <a:gd name="T40" fmla="*/ 728 w 758"/>
                        <a:gd name="T41" fmla="*/ 232 h 760"/>
                        <a:gd name="T42" fmla="*/ 750 w 758"/>
                        <a:gd name="T43" fmla="*/ 304 h 760"/>
                        <a:gd name="T44" fmla="*/ 758 w 758"/>
                        <a:gd name="T45" fmla="*/ 360 h 760"/>
                        <a:gd name="T46" fmla="*/ 758 w 758"/>
                        <a:gd name="T47" fmla="*/ 400 h 760"/>
                        <a:gd name="T48" fmla="*/ 750 w 758"/>
                        <a:gd name="T49" fmla="*/ 456 h 760"/>
                        <a:gd name="T50" fmla="*/ 728 w 758"/>
                        <a:gd name="T51" fmla="*/ 528 h 760"/>
                        <a:gd name="T52" fmla="*/ 672 w 758"/>
                        <a:gd name="T53" fmla="*/ 620 h 760"/>
                        <a:gd name="T54" fmla="*/ 590 w 758"/>
                        <a:gd name="T55" fmla="*/ 694 h 760"/>
                        <a:gd name="T56" fmla="*/ 491 w 758"/>
                        <a:gd name="T57" fmla="*/ 743 h 760"/>
                        <a:gd name="T58" fmla="*/ 437 w 758"/>
                        <a:gd name="T59" fmla="*/ 755 h 760"/>
                        <a:gd name="T60" fmla="*/ 379 w 758"/>
                        <a:gd name="T61" fmla="*/ 760 h 760"/>
                        <a:gd name="T62" fmla="*/ 379 w 758"/>
                        <a:gd name="T63" fmla="*/ 22 h 760"/>
                        <a:gd name="T64" fmla="*/ 272 w 758"/>
                        <a:gd name="T65" fmla="*/ 38 h 760"/>
                        <a:gd name="T66" fmla="*/ 178 w 758"/>
                        <a:gd name="T67" fmla="*/ 83 h 760"/>
                        <a:gd name="T68" fmla="*/ 101 w 758"/>
                        <a:gd name="T69" fmla="*/ 152 h 760"/>
                        <a:gd name="T70" fmla="*/ 48 w 758"/>
                        <a:gd name="T71" fmla="*/ 241 h 760"/>
                        <a:gd name="T72" fmla="*/ 22 w 758"/>
                        <a:gd name="T73" fmla="*/ 343 h 760"/>
                        <a:gd name="T74" fmla="*/ 22 w 758"/>
                        <a:gd name="T75" fmla="*/ 417 h 760"/>
                        <a:gd name="T76" fmla="*/ 48 w 758"/>
                        <a:gd name="T77" fmla="*/ 519 h 760"/>
                        <a:gd name="T78" fmla="*/ 101 w 758"/>
                        <a:gd name="T79" fmla="*/ 608 h 760"/>
                        <a:gd name="T80" fmla="*/ 178 w 758"/>
                        <a:gd name="T81" fmla="*/ 677 h 760"/>
                        <a:gd name="T82" fmla="*/ 272 w 758"/>
                        <a:gd name="T83" fmla="*/ 722 h 760"/>
                        <a:gd name="T84" fmla="*/ 379 w 758"/>
                        <a:gd name="T85" fmla="*/ 738 h 760"/>
                        <a:gd name="T86" fmla="*/ 451 w 758"/>
                        <a:gd name="T87" fmla="*/ 730 h 760"/>
                        <a:gd name="T88" fmla="*/ 549 w 758"/>
                        <a:gd name="T89" fmla="*/ 694 h 760"/>
                        <a:gd name="T90" fmla="*/ 631 w 758"/>
                        <a:gd name="T91" fmla="*/ 633 h 760"/>
                        <a:gd name="T92" fmla="*/ 693 w 758"/>
                        <a:gd name="T93" fmla="*/ 550 h 760"/>
                        <a:gd name="T94" fmla="*/ 730 w 758"/>
                        <a:gd name="T95" fmla="*/ 451 h 760"/>
                        <a:gd name="T96" fmla="*/ 736 w 758"/>
                        <a:gd name="T97" fmla="*/ 379 h 760"/>
                        <a:gd name="T98" fmla="*/ 720 w 758"/>
                        <a:gd name="T99" fmla="*/ 274 h 760"/>
                        <a:gd name="T100" fmla="*/ 675 w 758"/>
                        <a:gd name="T101" fmla="*/ 180 h 760"/>
                        <a:gd name="T102" fmla="*/ 606 w 758"/>
                        <a:gd name="T103" fmla="*/ 104 h 760"/>
                        <a:gd name="T104" fmla="*/ 518 w 758"/>
                        <a:gd name="T105" fmla="*/ 50 h 760"/>
                        <a:gd name="T106" fmla="*/ 415 w 758"/>
                        <a:gd name="T107" fmla="*/ 2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8" h="760">
                          <a:moveTo>
                            <a:pt x="379" y="760"/>
                          </a:moveTo>
                          <a:lnTo>
                            <a:pt x="379" y="760"/>
                          </a:lnTo>
                          <a:lnTo>
                            <a:pt x="358" y="758"/>
                          </a:lnTo>
                          <a:lnTo>
                            <a:pt x="339" y="757"/>
                          </a:lnTo>
                          <a:lnTo>
                            <a:pt x="321" y="755"/>
                          </a:lnTo>
                          <a:lnTo>
                            <a:pt x="302" y="752"/>
                          </a:lnTo>
                          <a:lnTo>
                            <a:pt x="283" y="747"/>
                          </a:lnTo>
                          <a:lnTo>
                            <a:pt x="266" y="743"/>
                          </a:lnTo>
                          <a:lnTo>
                            <a:pt x="231" y="730"/>
                          </a:lnTo>
                          <a:lnTo>
                            <a:pt x="197" y="713"/>
                          </a:lnTo>
                          <a:lnTo>
                            <a:pt x="166" y="694"/>
                          </a:lnTo>
                          <a:lnTo>
                            <a:pt x="137" y="672"/>
                          </a:lnTo>
                          <a:lnTo>
                            <a:pt x="111" y="649"/>
                          </a:lnTo>
                          <a:lnTo>
                            <a:pt x="86" y="620"/>
                          </a:lnTo>
                          <a:lnTo>
                            <a:pt x="64" y="592"/>
                          </a:lnTo>
                          <a:lnTo>
                            <a:pt x="45" y="561"/>
                          </a:lnTo>
                          <a:lnTo>
                            <a:pt x="29" y="528"/>
                          </a:lnTo>
                          <a:lnTo>
                            <a:pt x="15" y="492"/>
                          </a:lnTo>
                          <a:lnTo>
                            <a:pt x="11" y="475"/>
                          </a:lnTo>
                          <a:lnTo>
                            <a:pt x="7" y="456"/>
                          </a:lnTo>
                          <a:lnTo>
                            <a:pt x="3" y="437"/>
                          </a:lnTo>
                          <a:lnTo>
                            <a:pt x="1" y="418"/>
                          </a:lnTo>
                          <a:lnTo>
                            <a:pt x="0" y="400"/>
                          </a:lnTo>
                          <a:lnTo>
                            <a:pt x="0" y="379"/>
                          </a:lnTo>
                          <a:lnTo>
                            <a:pt x="0" y="379"/>
                          </a:lnTo>
                          <a:lnTo>
                            <a:pt x="0" y="360"/>
                          </a:lnTo>
                          <a:lnTo>
                            <a:pt x="1" y="342"/>
                          </a:lnTo>
                          <a:lnTo>
                            <a:pt x="3" y="323"/>
                          </a:lnTo>
                          <a:lnTo>
                            <a:pt x="7" y="304"/>
                          </a:lnTo>
                          <a:lnTo>
                            <a:pt x="11" y="285"/>
                          </a:lnTo>
                          <a:lnTo>
                            <a:pt x="15" y="266"/>
                          </a:lnTo>
                          <a:lnTo>
                            <a:pt x="29" y="232"/>
                          </a:lnTo>
                          <a:lnTo>
                            <a:pt x="45" y="199"/>
                          </a:lnTo>
                          <a:lnTo>
                            <a:pt x="64" y="168"/>
                          </a:lnTo>
                          <a:lnTo>
                            <a:pt x="86" y="138"/>
                          </a:lnTo>
                          <a:lnTo>
                            <a:pt x="111" y="111"/>
                          </a:lnTo>
                          <a:lnTo>
                            <a:pt x="137" y="88"/>
                          </a:lnTo>
                          <a:lnTo>
                            <a:pt x="166" y="66"/>
                          </a:lnTo>
                          <a:lnTo>
                            <a:pt x="197" y="47"/>
                          </a:lnTo>
                          <a:lnTo>
                            <a:pt x="231" y="30"/>
                          </a:lnTo>
                          <a:lnTo>
                            <a:pt x="266" y="17"/>
                          </a:lnTo>
                          <a:lnTo>
                            <a:pt x="283" y="13"/>
                          </a:lnTo>
                          <a:lnTo>
                            <a:pt x="302" y="8"/>
                          </a:lnTo>
                          <a:lnTo>
                            <a:pt x="321" y="5"/>
                          </a:lnTo>
                          <a:lnTo>
                            <a:pt x="339" y="3"/>
                          </a:lnTo>
                          <a:lnTo>
                            <a:pt x="358" y="2"/>
                          </a:lnTo>
                          <a:lnTo>
                            <a:pt x="379" y="0"/>
                          </a:lnTo>
                          <a:lnTo>
                            <a:pt x="379" y="0"/>
                          </a:lnTo>
                          <a:lnTo>
                            <a:pt x="397" y="2"/>
                          </a:lnTo>
                          <a:lnTo>
                            <a:pt x="416" y="3"/>
                          </a:lnTo>
                          <a:lnTo>
                            <a:pt x="437" y="5"/>
                          </a:lnTo>
                          <a:lnTo>
                            <a:pt x="454" y="8"/>
                          </a:lnTo>
                          <a:lnTo>
                            <a:pt x="473" y="13"/>
                          </a:lnTo>
                          <a:lnTo>
                            <a:pt x="491" y="17"/>
                          </a:lnTo>
                          <a:lnTo>
                            <a:pt x="526" y="30"/>
                          </a:lnTo>
                          <a:lnTo>
                            <a:pt x="559" y="47"/>
                          </a:lnTo>
                          <a:lnTo>
                            <a:pt x="590" y="66"/>
                          </a:lnTo>
                          <a:lnTo>
                            <a:pt x="620" y="88"/>
                          </a:lnTo>
                          <a:lnTo>
                            <a:pt x="646" y="111"/>
                          </a:lnTo>
                          <a:lnTo>
                            <a:pt x="672" y="138"/>
                          </a:lnTo>
                          <a:lnTo>
                            <a:pt x="692" y="168"/>
                          </a:lnTo>
                          <a:lnTo>
                            <a:pt x="712" y="199"/>
                          </a:lnTo>
                          <a:lnTo>
                            <a:pt x="728" y="232"/>
                          </a:lnTo>
                          <a:lnTo>
                            <a:pt x="740" y="266"/>
                          </a:lnTo>
                          <a:lnTo>
                            <a:pt x="745" y="285"/>
                          </a:lnTo>
                          <a:lnTo>
                            <a:pt x="750" y="304"/>
                          </a:lnTo>
                          <a:lnTo>
                            <a:pt x="753" y="323"/>
                          </a:lnTo>
                          <a:lnTo>
                            <a:pt x="756" y="342"/>
                          </a:lnTo>
                          <a:lnTo>
                            <a:pt x="758" y="360"/>
                          </a:lnTo>
                          <a:lnTo>
                            <a:pt x="758" y="379"/>
                          </a:lnTo>
                          <a:lnTo>
                            <a:pt x="758" y="379"/>
                          </a:lnTo>
                          <a:lnTo>
                            <a:pt x="758" y="400"/>
                          </a:lnTo>
                          <a:lnTo>
                            <a:pt x="756" y="418"/>
                          </a:lnTo>
                          <a:lnTo>
                            <a:pt x="753" y="437"/>
                          </a:lnTo>
                          <a:lnTo>
                            <a:pt x="750" y="456"/>
                          </a:lnTo>
                          <a:lnTo>
                            <a:pt x="745" y="475"/>
                          </a:lnTo>
                          <a:lnTo>
                            <a:pt x="740" y="492"/>
                          </a:lnTo>
                          <a:lnTo>
                            <a:pt x="728" y="528"/>
                          </a:lnTo>
                          <a:lnTo>
                            <a:pt x="712" y="561"/>
                          </a:lnTo>
                          <a:lnTo>
                            <a:pt x="692" y="592"/>
                          </a:lnTo>
                          <a:lnTo>
                            <a:pt x="672" y="620"/>
                          </a:lnTo>
                          <a:lnTo>
                            <a:pt x="646" y="649"/>
                          </a:lnTo>
                          <a:lnTo>
                            <a:pt x="620" y="672"/>
                          </a:lnTo>
                          <a:lnTo>
                            <a:pt x="590" y="694"/>
                          </a:lnTo>
                          <a:lnTo>
                            <a:pt x="559" y="713"/>
                          </a:lnTo>
                          <a:lnTo>
                            <a:pt x="526" y="730"/>
                          </a:lnTo>
                          <a:lnTo>
                            <a:pt x="491" y="743"/>
                          </a:lnTo>
                          <a:lnTo>
                            <a:pt x="473" y="747"/>
                          </a:lnTo>
                          <a:lnTo>
                            <a:pt x="454" y="752"/>
                          </a:lnTo>
                          <a:lnTo>
                            <a:pt x="437" y="755"/>
                          </a:lnTo>
                          <a:lnTo>
                            <a:pt x="416" y="757"/>
                          </a:lnTo>
                          <a:lnTo>
                            <a:pt x="397" y="758"/>
                          </a:lnTo>
                          <a:lnTo>
                            <a:pt x="379" y="760"/>
                          </a:lnTo>
                          <a:lnTo>
                            <a:pt x="379" y="760"/>
                          </a:lnTo>
                          <a:close/>
                          <a:moveTo>
                            <a:pt x="379" y="22"/>
                          </a:moveTo>
                          <a:lnTo>
                            <a:pt x="379" y="22"/>
                          </a:lnTo>
                          <a:lnTo>
                            <a:pt x="341" y="24"/>
                          </a:lnTo>
                          <a:lnTo>
                            <a:pt x="307" y="30"/>
                          </a:lnTo>
                          <a:lnTo>
                            <a:pt x="272" y="38"/>
                          </a:lnTo>
                          <a:lnTo>
                            <a:pt x="239" y="50"/>
                          </a:lnTo>
                          <a:lnTo>
                            <a:pt x="208" y="66"/>
                          </a:lnTo>
                          <a:lnTo>
                            <a:pt x="178" y="83"/>
                          </a:lnTo>
                          <a:lnTo>
                            <a:pt x="150" y="104"/>
                          </a:lnTo>
                          <a:lnTo>
                            <a:pt x="125" y="127"/>
                          </a:lnTo>
                          <a:lnTo>
                            <a:pt x="101" y="152"/>
                          </a:lnTo>
                          <a:lnTo>
                            <a:pt x="81" y="180"/>
                          </a:lnTo>
                          <a:lnTo>
                            <a:pt x="64" y="210"/>
                          </a:lnTo>
                          <a:lnTo>
                            <a:pt x="48" y="241"/>
                          </a:lnTo>
                          <a:lnTo>
                            <a:pt x="37" y="274"/>
                          </a:lnTo>
                          <a:lnTo>
                            <a:pt x="28" y="307"/>
                          </a:lnTo>
                          <a:lnTo>
                            <a:pt x="22" y="343"/>
                          </a:lnTo>
                          <a:lnTo>
                            <a:pt x="20" y="379"/>
                          </a:lnTo>
                          <a:lnTo>
                            <a:pt x="20" y="379"/>
                          </a:lnTo>
                          <a:lnTo>
                            <a:pt x="22" y="417"/>
                          </a:lnTo>
                          <a:lnTo>
                            <a:pt x="28" y="451"/>
                          </a:lnTo>
                          <a:lnTo>
                            <a:pt x="37" y="486"/>
                          </a:lnTo>
                          <a:lnTo>
                            <a:pt x="48" y="519"/>
                          </a:lnTo>
                          <a:lnTo>
                            <a:pt x="64" y="550"/>
                          </a:lnTo>
                          <a:lnTo>
                            <a:pt x="81" y="580"/>
                          </a:lnTo>
                          <a:lnTo>
                            <a:pt x="101" y="608"/>
                          </a:lnTo>
                          <a:lnTo>
                            <a:pt x="125" y="633"/>
                          </a:lnTo>
                          <a:lnTo>
                            <a:pt x="150" y="656"/>
                          </a:lnTo>
                          <a:lnTo>
                            <a:pt x="178" y="677"/>
                          </a:lnTo>
                          <a:lnTo>
                            <a:pt x="208" y="694"/>
                          </a:lnTo>
                          <a:lnTo>
                            <a:pt x="239" y="710"/>
                          </a:lnTo>
                          <a:lnTo>
                            <a:pt x="272" y="722"/>
                          </a:lnTo>
                          <a:lnTo>
                            <a:pt x="307" y="730"/>
                          </a:lnTo>
                          <a:lnTo>
                            <a:pt x="341" y="736"/>
                          </a:lnTo>
                          <a:lnTo>
                            <a:pt x="379" y="738"/>
                          </a:lnTo>
                          <a:lnTo>
                            <a:pt x="379" y="738"/>
                          </a:lnTo>
                          <a:lnTo>
                            <a:pt x="415" y="736"/>
                          </a:lnTo>
                          <a:lnTo>
                            <a:pt x="451" y="730"/>
                          </a:lnTo>
                          <a:lnTo>
                            <a:pt x="485" y="722"/>
                          </a:lnTo>
                          <a:lnTo>
                            <a:pt x="518" y="710"/>
                          </a:lnTo>
                          <a:lnTo>
                            <a:pt x="549" y="694"/>
                          </a:lnTo>
                          <a:lnTo>
                            <a:pt x="578" y="677"/>
                          </a:lnTo>
                          <a:lnTo>
                            <a:pt x="606" y="656"/>
                          </a:lnTo>
                          <a:lnTo>
                            <a:pt x="631" y="633"/>
                          </a:lnTo>
                          <a:lnTo>
                            <a:pt x="654" y="608"/>
                          </a:lnTo>
                          <a:lnTo>
                            <a:pt x="675" y="580"/>
                          </a:lnTo>
                          <a:lnTo>
                            <a:pt x="693" y="550"/>
                          </a:lnTo>
                          <a:lnTo>
                            <a:pt x="708" y="519"/>
                          </a:lnTo>
                          <a:lnTo>
                            <a:pt x="720" y="486"/>
                          </a:lnTo>
                          <a:lnTo>
                            <a:pt x="730" y="451"/>
                          </a:lnTo>
                          <a:lnTo>
                            <a:pt x="734" y="417"/>
                          </a:lnTo>
                          <a:lnTo>
                            <a:pt x="736" y="379"/>
                          </a:lnTo>
                          <a:lnTo>
                            <a:pt x="736" y="379"/>
                          </a:lnTo>
                          <a:lnTo>
                            <a:pt x="734" y="343"/>
                          </a:lnTo>
                          <a:lnTo>
                            <a:pt x="730" y="307"/>
                          </a:lnTo>
                          <a:lnTo>
                            <a:pt x="720" y="274"/>
                          </a:lnTo>
                          <a:lnTo>
                            <a:pt x="708" y="241"/>
                          </a:lnTo>
                          <a:lnTo>
                            <a:pt x="693" y="210"/>
                          </a:lnTo>
                          <a:lnTo>
                            <a:pt x="675" y="180"/>
                          </a:lnTo>
                          <a:lnTo>
                            <a:pt x="654" y="152"/>
                          </a:lnTo>
                          <a:lnTo>
                            <a:pt x="631" y="127"/>
                          </a:lnTo>
                          <a:lnTo>
                            <a:pt x="606" y="104"/>
                          </a:lnTo>
                          <a:lnTo>
                            <a:pt x="578" y="83"/>
                          </a:lnTo>
                          <a:lnTo>
                            <a:pt x="549" y="66"/>
                          </a:lnTo>
                          <a:lnTo>
                            <a:pt x="518" y="50"/>
                          </a:lnTo>
                          <a:lnTo>
                            <a:pt x="485" y="38"/>
                          </a:lnTo>
                          <a:lnTo>
                            <a:pt x="451" y="30"/>
                          </a:lnTo>
                          <a:lnTo>
                            <a:pt x="415" y="24"/>
                          </a:lnTo>
                          <a:lnTo>
                            <a:pt x="379" y="22"/>
                          </a:lnTo>
                          <a:lnTo>
                            <a:pt x="379" y="22"/>
                          </a:lnTo>
                          <a:close/>
                        </a:path>
                      </a:pathLst>
                    </a:custGeom>
                    <a:solidFill>
                      <a:srgbClr val="ED7D31"/>
                    </a:solidFill>
                    <a:ln>
                      <a:solidFill>
                        <a:srgbClr val="ED7D3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defRPr/>
                      </a:pPr>
                      <a:endParaRPr lang="en-US" sz="2133" kern="0">
                        <a:solidFill>
                          <a:srgbClr val="000000"/>
                        </a:solidFill>
                        <a:latin typeface="Open Sans"/>
                      </a:endParaRPr>
                    </a:p>
                  </p:txBody>
                </p:sp>
              </p:grpSp>
            </p:grpSp>
            <p:grpSp>
              <p:nvGrpSpPr>
                <p:cNvPr id="41" name="Group 40">
                  <a:extLst>
                    <a:ext uri="{FF2B5EF4-FFF2-40B4-BE49-F238E27FC236}">
                      <a16:creationId xmlns:a16="http://schemas.microsoft.com/office/drawing/2014/main" id="{1C17FE2F-D610-5A13-B8C0-5600D25BD20B}"/>
                    </a:ext>
                  </a:extLst>
                </p:cNvPr>
                <p:cNvGrpSpPr/>
                <p:nvPr/>
              </p:nvGrpSpPr>
              <p:grpSpPr>
                <a:xfrm>
                  <a:off x="352122" y="2287120"/>
                  <a:ext cx="923527" cy="1178178"/>
                  <a:chOff x="1730332" y="2673453"/>
                  <a:chExt cx="923527" cy="1178178"/>
                </a:xfrm>
              </p:grpSpPr>
              <p:grpSp>
                <p:nvGrpSpPr>
                  <p:cNvPr id="56" name="Group 55">
                    <a:extLst>
                      <a:ext uri="{FF2B5EF4-FFF2-40B4-BE49-F238E27FC236}">
                        <a16:creationId xmlns:a16="http://schemas.microsoft.com/office/drawing/2014/main" id="{7318A71D-3633-1E8D-D0CF-A7E8579C6408}"/>
                      </a:ext>
                    </a:extLst>
                  </p:cNvPr>
                  <p:cNvGrpSpPr/>
                  <p:nvPr/>
                </p:nvGrpSpPr>
                <p:grpSpPr>
                  <a:xfrm>
                    <a:off x="1964398" y="2673453"/>
                    <a:ext cx="497776" cy="517982"/>
                    <a:chOff x="2178324" y="5366456"/>
                    <a:chExt cx="497776" cy="517982"/>
                  </a:xfrm>
                </p:grpSpPr>
                <p:grpSp>
                  <p:nvGrpSpPr>
                    <p:cNvPr id="58" name="Group 57">
                      <a:extLst>
                        <a:ext uri="{FF2B5EF4-FFF2-40B4-BE49-F238E27FC236}">
                          <a16:creationId xmlns:a16="http://schemas.microsoft.com/office/drawing/2014/main" id="{B572BA3D-0871-5884-F396-653DFB409695}"/>
                        </a:ext>
                      </a:extLst>
                    </p:cNvPr>
                    <p:cNvGrpSpPr/>
                    <p:nvPr/>
                  </p:nvGrpSpPr>
                  <p:grpSpPr>
                    <a:xfrm>
                      <a:off x="2278417" y="5459540"/>
                      <a:ext cx="286037" cy="337619"/>
                      <a:chOff x="6145213" y="7040563"/>
                      <a:chExt cx="484187" cy="571500"/>
                    </a:xfrm>
                  </p:grpSpPr>
                  <p:sp>
                    <p:nvSpPr>
                      <p:cNvPr id="60" name="Freeform 365">
                        <a:extLst>
                          <a:ext uri="{FF2B5EF4-FFF2-40B4-BE49-F238E27FC236}">
                            <a16:creationId xmlns:a16="http://schemas.microsoft.com/office/drawing/2014/main" id="{CB2C9803-61D2-900A-3AB8-B322193B16BD}"/>
                          </a:ext>
                        </a:extLst>
                      </p:cNvPr>
                      <p:cNvSpPr>
                        <a:spLocks noEditPoints="1"/>
                      </p:cNvSpPr>
                      <p:nvPr/>
                    </p:nvSpPr>
                    <p:spPr bwMode="auto">
                      <a:xfrm>
                        <a:off x="6237288" y="7040563"/>
                        <a:ext cx="371475" cy="571500"/>
                      </a:xfrm>
                      <a:custGeom>
                        <a:avLst/>
                        <a:gdLst>
                          <a:gd name="T0" fmla="*/ 68 w 157"/>
                          <a:gd name="T1" fmla="*/ 195 h 241"/>
                          <a:gd name="T2" fmla="*/ 68 w 157"/>
                          <a:gd name="T3" fmla="*/ 195 h 241"/>
                          <a:gd name="T4" fmla="*/ 55 w 157"/>
                          <a:gd name="T5" fmla="*/ 146 h 241"/>
                          <a:gd name="T6" fmla="*/ 67 w 157"/>
                          <a:gd name="T7" fmla="*/ 138 h 241"/>
                          <a:gd name="T8" fmla="*/ 82 w 157"/>
                          <a:gd name="T9" fmla="*/ 147 h 241"/>
                          <a:gd name="T10" fmla="*/ 85 w 157"/>
                          <a:gd name="T11" fmla="*/ 147 h 241"/>
                          <a:gd name="T12" fmla="*/ 89 w 157"/>
                          <a:gd name="T13" fmla="*/ 145 h 241"/>
                          <a:gd name="T14" fmla="*/ 87 w 157"/>
                          <a:gd name="T15" fmla="*/ 138 h 241"/>
                          <a:gd name="T16" fmla="*/ 71 w 157"/>
                          <a:gd name="T17" fmla="*/ 129 h 241"/>
                          <a:gd name="T18" fmla="*/ 73 w 157"/>
                          <a:gd name="T19" fmla="*/ 119 h 241"/>
                          <a:gd name="T20" fmla="*/ 67 w 157"/>
                          <a:gd name="T21" fmla="*/ 100 h 241"/>
                          <a:gd name="T22" fmla="*/ 122 w 157"/>
                          <a:gd name="T23" fmla="*/ 43 h 241"/>
                          <a:gd name="T24" fmla="*/ 134 w 157"/>
                          <a:gd name="T25" fmla="*/ 46 h 241"/>
                          <a:gd name="T26" fmla="*/ 157 w 157"/>
                          <a:gd name="T27" fmla="*/ 23 h 241"/>
                          <a:gd name="T28" fmla="*/ 134 w 157"/>
                          <a:gd name="T29" fmla="*/ 0 h 241"/>
                          <a:gd name="T30" fmla="*/ 111 w 157"/>
                          <a:gd name="T31" fmla="*/ 23 h 241"/>
                          <a:gd name="T32" fmla="*/ 115 w 157"/>
                          <a:gd name="T33" fmla="*/ 36 h 241"/>
                          <a:gd name="T34" fmla="*/ 60 w 157"/>
                          <a:gd name="T35" fmla="*/ 93 h 241"/>
                          <a:gd name="T36" fmla="*/ 43 w 157"/>
                          <a:gd name="T37" fmla="*/ 88 h 241"/>
                          <a:gd name="T38" fmla="*/ 33 w 157"/>
                          <a:gd name="T39" fmla="*/ 90 h 241"/>
                          <a:gd name="T40" fmla="*/ 30 w 157"/>
                          <a:gd name="T41" fmla="*/ 84 h 241"/>
                          <a:gd name="T42" fmla="*/ 24 w 157"/>
                          <a:gd name="T43" fmla="*/ 82 h 241"/>
                          <a:gd name="T44" fmla="*/ 22 w 157"/>
                          <a:gd name="T45" fmla="*/ 89 h 241"/>
                          <a:gd name="T46" fmla="*/ 25 w 157"/>
                          <a:gd name="T47" fmla="*/ 95 h 241"/>
                          <a:gd name="T48" fmla="*/ 13 w 157"/>
                          <a:gd name="T49" fmla="*/ 119 h 241"/>
                          <a:gd name="T50" fmla="*/ 15 w 157"/>
                          <a:gd name="T51" fmla="*/ 129 h 241"/>
                          <a:gd name="T52" fmla="*/ 3 w 157"/>
                          <a:gd name="T53" fmla="*/ 135 h 241"/>
                          <a:gd name="T54" fmla="*/ 2 w 157"/>
                          <a:gd name="T55" fmla="*/ 142 h 241"/>
                          <a:gd name="T56" fmla="*/ 6 w 157"/>
                          <a:gd name="T57" fmla="*/ 144 h 241"/>
                          <a:gd name="T58" fmla="*/ 8 w 157"/>
                          <a:gd name="T59" fmla="*/ 144 h 241"/>
                          <a:gd name="T60" fmla="*/ 19 w 157"/>
                          <a:gd name="T61" fmla="*/ 137 h 241"/>
                          <a:gd name="T62" fmla="*/ 43 w 157"/>
                          <a:gd name="T63" fmla="*/ 149 h 241"/>
                          <a:gd name="T64" fmla="*/ 46 w 157"/>
                          <a:gd name="T65" fmla="*/ 149 h 241"/>
                          <a:gd name="T66" fmla="*/ 58 w 157"/>
                          <a:gd name="T67" fmla="*/ 197 h 241"/>
                          <a:gd name="T68" fmla="*/ 45 w 157"/>
                          <a:gd name="T69" fmla="*/ 218 h 241"/>
                          <a:gd name="T70" fmla="*/ 68 w 157"/>
                          <a:gd name="T71" fmla="*/ 241 h 241"/>
                          <a:gd name="T72" fmla="*/ 92 w 157"/>
                          <a:gd name="T73" fmla="*/ 218 h 241"/>
                          <a:gd name="T74" fmla="*/ 68 w 157"/>
                          <a:gd name="T75" fmla="*/ 195 h 241"/>
                          <a:gd name="T76" fmla="*/ 134 w 157"/>
                          <a:gd name="T77" fmla="*/ 10 h 241"/>
                          <a:gd name="T78" fmla="*/ 147 w 157"/>
                          <a:gd name="T79" fmla="*/ 23 h 241"/>
                          <a:gd name="T80" fmla="*/ 134 w 157"/>
                          <a:gd name="T81" fmla="*/ 36 h 241"/>
                          <a:gd name="T82" fmla="*/ 121 w 157"/>
                          <a:gd name="T83" fmla="*/ 23 h 241"/>
                          <a:gd name="T84" fmla="*/ 134 w 157"/>
                          <a:gd name="T85" fmla="*/ 10 h 241"/>
                          <a:gd name="T86" fmla="*/ 23 w 157"/>
                          <a:gd name="T87" fmla="*/ 119 h 241"/>
                          <a:gd name="T88" fmla="*/ 43 w 157"/>
                          <a:gd name="T89" fmla="*/ 98 h 241"/>
                          <a:gd name="T90" fmla="*/ 63 w 157"/>
                          <a:gd name="T91" fmla="*/ 119 h 241"/>
                          <a:gd name="T92" fmla="*/ 43 w 157"/>
                          <a:gd name="T93" fmla="*/ 139 h 241"/>
                          <a:gd name="T94" fmla="*/ 23 w 157"/>
                          <a:gd name="T95" fmla="*/ 119 h 241"/>
                          <a:gd name="T96" fmla="*/ 68 w 157"/>
                          <a:gd name="T97" fmla="*/ 231 h 241"/>
                          <a:gd name="T98" fmla="*/ 55 w 157"/>
                          <a:gd name="T99" fmla="*/ 218 h 241"/>
                          <a:gd name="T100" fmla="*/ 68 w 157"/>
                          <a:gd name="T101" fmla="*/ 205 h 241"/>
                          <a:gd name="T102" fmla="*/ 82 w 157"/>
                          <a:gd name="T103" fmla="*/ 218 h 241"/>
                          <a:gd name="T104" fmla="*/ 68 w 157"/>
                          <a:gd name="T105"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41">
                            <a:moveTo>
                              <a:pt x="68" y="195"/>
                            </a:moveTo>
                            <a:cubicBezTo>
                              <a:pt x="68" y="195"/>
                              <a:pt x="68" y="195"/>
                              <a:pt x="68" y="195"/>
                            </a:cubicBezTo>
                            <a:cubicBezTo>
                              <a:pt x="55" y="146"/>
                              <a:pt x="55" y="146"/>
                              <a:pt x="55" y="146"/>
                            </a:cubicBezTo>
                            <a:cubicBezTo>
                              <a:pt x="60" y="144"/>
                              <a:pt x="63" y="141"/>
                              <a:pt x="67" y="138"/>
                            </a:cubicBezTo>
                            <a:cubicBezTo>
                              <a:pt x="82" y="147"/>
                              <a:pt x="82" y="147"/>
                              <a:pt x="82" y="147"/>
                            </a:cubicBezTo>
                            <a:cubicBezTo>
                              <a:pt x="83" y="147"/>
                              <a:pt x="84" y="147"/>
                              <a:pt x="85" y="147"/>
                            </a:cubicBezTo>
                            <a:cubicBezTo>
                              <a:pt x="86" y="147"/>
                              <a:pt x="88" y="146"/>
                              <a:pt x="89" y="145"/>
                            </a:cubicBezTo>
                            <a:cubicBezTo>
                              <a:pt x="90" y="142"/>
                              <a:pt x="89" y="139"/>
                              <a:pt x="87" y="138"/>
                            </a:cubicBezTo>
                            <a:cubicBezTo>
                              <a:pt x="71" y="129"/>
                              <a:pt x="71" y="129"/>
                              <a:pt x="71" y="129"/>
                            </a:cubicBezTo>
                            <a:cubicBezTo>
                              <a:pt x="73" y="126"/>
                              <a:pt x="73" y="122"/>
                              <a:pt x="73" y="119"/>
                            </a:cubicBezTo>
                            <a:cubicBezTo>
                              <a:pt x="73" y="112"/>
                              <a:pt x="71" y="105"/>
                              <a:pt x="67" y="100"/>
                            </a:cubicBezTo>
                            <a:cubicBezTo>
                              <a:pt x="122" y="43"/>
                              <a:pt x="122" y="43"/>
                              <a:pt x="122" y="43"/>
                            </a:cubicBezTo>
                            <a:cubicBezTo>
                              <a:pt x="126" y="45"/>
                              <a:pt x="130" y="46"/>
                              <a:pt x="134" y="46"/>
                            </a:cubicBezTo>
                            <a:cubicBezTo>
                              <a:pt x="147" y="46"/>
                              <a:pt x="157" y="36"/>
                              <a:pt x="157" y="23"/>
                            </a:cubicBezTo>
                            <a:cubicBezTo>
                              <a:pt x="157" y="10"/>
                              <a:pt x="147" y="0"/>
                              <a:pt x="134" y="0"/>
                            </a:cubicBezTo>
                            <a:cubicBezTo>
                              <a:pt x="121" y="0"/>
                              <a:pt x="111" y="10"/>
                              <a:pt x="111" y="23"/>
                            </a:cubicBezTo>
                            <a:cubicBezTo>
                              <a:pt x="111" y="28"/>
                              <a:pt x="112" y="32"/>
                              <a:pt x="115" y="36"/>
                            </a:cubicBezTo>
                            <a:cubicBezTo>
                              <a:pt x="60" y="93"/>
                              <a:pt x="60" y="93"/>
                              <a:pt x="60" y="93"/>
                            </a:cubicBezTo>
                            <a:cubicBezTo>
                              <a:pt x="55" y="90"/>
                              <a:pt x="49" y="88"/>
                              <a:pt x="43" y="88"/>
                            </a:cubicBezTo>
                            <a:cubicBezTo>
                              <a:pt x="40" y="88"/>
                              <a:pt x="36" y="89"/>
                              <a:pt x="33" y="90"/>
                            </a:cubicBezTo>
                            <a:cubicBezTo>
                              <a:pt x="30" y="84"/>
                              <a:pt x="30" y="84"/>
                              <a:pt x="30" y="84"/>
                            </a:cubicBezTo>
                            <a:cubicBezTo>
                              <a:pt x="29" y="82"/>
                              <a:pt x="26" y="81"/>
                              <a:pt x="24" y="82"/>
                            </a:cubicBezTo>
                            <a:cubicBezTo>
                              <a:pt x="21" y="84"/>
                              <a:pt x="20" y="87"/>
                              <a:pt x="22" y="89"/>
                            </a:cubicBezTo>
                            <a:cubicBezTo>
                              <a:pt x="25" y="95"/>
                              <a:pt x="25" y="95"/>
                              <a:pt x="25" y="95"/>
                            </a:cubicBezTo>
                            <a:cubicBezTo>
                              <a:pt x="17" y="100"/>
                              <a:pt x="13" y="109"/>
                              <a:pt x="13" y="119"/>
                            </a:cubicBezTo>
                            <a:cubicBezTo>
                              <a:pt x="13" y="122"/>
                              <a:pt x="13" y="126"/>
                              <a:pt x="15" y="129"/>
                            </a:cubicBezTo>
                            <a:cubicBezTo>
                              <a:pt x="3" y="135"/>
                              <a:pt x="3" y="135"/>
                              <a:pt x="3" y="135"/>
                            </a:cubicBezTo>
                            <a:cubicBezTo>
                              <a:pt x="1" y="136"/>
                              <a:pt x="0" y="139"/>
                              <a:pt x="2" y="142"/>
                            </a:cubicBezTo>
                            <a:cubicBezTo>
                              <a:pt x="2" y="143"/>
                              <a:pt x="4" y="144"/>
                              <a:pt x="6" y="144"/>
                            </a:cubicBezTo>
                            <a:cubicBezTo>
                              <a:pt x="7" y="144"/>
                              <a:pt x="8" y="144"/>
                              <a:pt x="8" y="144"/>
                            </a:cubicBezTo>
                            <a:cubicBezTo>
                              <a:pt x="19" y="137"/>
                              <a:pt x="19" y="137"/>
                              <a:pt x="19" y="137"/>
                            </a:cubicBezTo>
                            <a:cubicBezTo>
                              <a:pt x="25" y="144"/>
                              <a:pt x="33" y="149"/>
                              <a:pt x="43" y="149"/>
                            </a:cubicBezTo>
                            <a:cubicBezTo>
                              <a:pt x="44" y="149"/>
                              <a:pt x="45" y="149"/>
                              <a:pt x="46" y="149"/>
                            </a:cubicBezTo>
                            <a:cubicBezTo>
                              <a:pt x="58" y="197"/>
                              <a:pt x="58" y="197"/>
                              <a:pt x="58" y="197"/>
                            </a:cubicBezTo>
                            <a:cubicBezTo>
                              <a:pt x="50" y="201"/>
                              <a:pt x="45" y="209"/>
                              <a:pt x="45" y="218"/>
                            </a:cubicBezTo>
                            <a:cubicBezTo>
                              <a:pt x="45" y="231"/>
                              <a:pt x="56" y="241"/>
                              <a:pt x="68" y="241"/>
                            </a:cubicBezTo>
                            <a:cubicBezTo>
                              <a:pt x="81" y="241"/>
                              <a:pt x="92" y="231"/>
                              <a:pt x="92" y="218"/>
                            </a:cubicBezTo>
                            <a:cubicBezTo>
                              <a:pt x="92" y="205"/>
                              <a:pt x="81" y="195"/>
                              <a:pt x="68" y="195"/>
                            </a:cubicBezTo>
                            <a:close/>
                            <a:moveTo>
                              <a:pt x="134" y="10"/>
                            </a:moveTo>
                            <a:cubicBezTo>
                              <a:pt x="141" y="10"/>
                              <a:pt x="147" y="16"/>
                              <a:pt x="147" y="23"/>
                            </a:cubicBezTo>
                            <a:cubicBezTo>
                              <a:pt x="147" y="30"/>
                              <a:pt x="141" y="36"/>
                              <a:pt x="134" y="36"/>
                            </a:cubicBezTo>
                            <a:cubicBezTo>
                              <a:pt x="127" y="36"/>
                              <a:pt x="121" y="30"/>
                              <a:pt x="121" y="23"/>
                            </a:cubicBezTo>
                            <a:cubicBezTo>
                              <a:pt x="121" y="16"/>
                              <a:pt x="127" y="10"/>
                              <a:pt x="134" y="10"/>
                            </a:cubicBezTo>
                            <a:close/>
                            <a:moveTo>
                              <a:pt x="23" y="119"/>
                            </a:moveTo>
                            <a:cubicBezTo>
                              <a:pt x="23" y="107"/>
                              <a:pt x="32" y="98"/>
                              <a:pt x="43" y="98"/>
                            </a:cubicBezTo>
                            <a:cubicBezTo>
                              <a:pt x="54" y="98"/>
                              <a:pt x="63" y="107"/>
                              <a:pt x="63" y="119"/>
                            </a:cubicBezTo>
                            <a:cubicBezTo>
                              <a:pt x="63" y="130"/>
                              <a:pt x="54" y="139"/>
                              <a:pt x="43" y="139"/>
                            </a:cubicBezTo>
                            <a:cubicBezTo>
                              <a:pt x="32" y="139"/>
                              <a:pt x="23" y="130"/>
                              <a:pt x="23" y="119"/>
                            </a:cubicBezTo>
                            <a:close/>
                            <a:moveTo>
                              <a:pt x="68" y="231"/>
                            </a:moveTo>
                            <a:cubicBezTo>
                              <a:pt x="61" y="231"/>
                              <a:pt x="55" y="225"/>
                              <a:pt x="55" y="218"/>
                            </a:cubicBezTo>
                            <a:cubicBezTo>
                              <a:pt x="55" y="211"/>
                              <a:pt x="61" y="205"/>
                              <a:pt x="68" y="205"/>
                            </a:cubicBezTo>
                            <a:cubicBezTo>
                              <a:pt x="76" y="205"/>
                              <a:pt x="82" y="211"/>
                              <a:pt x="82" y="218"/>
                            </a:cubicBezTo>
                            <a:cubicBezTo>
                              <a:pt x="82" y="225"/>
                              <a:pt x="76" y="231"/>
                              <a:pt x="68" y="23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61" name="Freeform 366">
                        <a:extLst>
                          <a:ext uri="{FF2B5EF4-FFF2-40B4-BE49-F238E27FC236}">
                            <a16:creationId xmlns:a16="http://schemas.microsoft.com/office/drawing/2014/main" id="{96ECF7F5-70C0-8AFE-D4EC-342B9E6C223D}"/>
                          </a:ext>
                        </a:extLst>
                      </p:cNvPr>
                      <p:cNvSpPr>
                        <a:spLocks/>
                      </p:cNvSpPr>
                      <p:nvPr/>
                    </p:nvSpPr>
                    <p:spPr bwMode="auto">
                      <a:xfrm>
                        <a:off x="6546850" y="7434263"/>
                        <a:ext cx="82550" cy="66675"/>
                      </a:xfrm>
                      <a:custGeom>
                        <a:avLst/>
                        <a:gdLst>
                          <a:gd name="T0" fmla="*/ 22 w 35"/>
                          <a:gd name="T1" fmla="*/ 3 h 28"/>
                          <a:gd name="T2" fmla="*/ 15 w 35"/>
                          <a:gd name="T3" fmla="*/ 6 h 28"/>
                          <a:gd name="T4" fmla="*/ 8 w 35"/>
                          <a:gd name="T5" fmla="*/ 1 h 28"/>
                          <a:gd name="T6" fmla="*/ 1 w 35"/>
                          <a:gd name="T7" fmla="*/ 3 h 28"/>
                          <a:gd name="T8" fmla="*/ 3 w 35"/>
                          <a:gd name="T9" fmla="*/ 10 h 28"/>
                          <a:gd name="T10" fmla="*/ 10 w 35"/>
                          <a:gd name="T11" fmla="*/ 14 h 28"/>
                          <a:gd name="T12" fmla="*/ 10 w 35"/>
                          <a:gd name="T13" fmla="*/ 16 h 28"/>
                          <a:gd name="T14" fmla="*/ 22 w 35"/>
                          <a:gd name="T15" fmla="*/ 28 h 28"/>
                          <a:gd name="T16" fmla="*/ 35 w 35"/>
                          <a:gd name="T17" fmla="*/ 16 h 28"/>
                          <a:gd name="T18" fmla="*/ 22 w 35"/>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2" y="3"/>
                            </a:moveTo>
                            <a:cubicBezTo>
                              <a:pt x="20" y="3"/>
                              <a:pt x="17" y="4"/>
                              <a:pt x="15" y="6"/>
                            </a:cubicBezTo>
                            <a:cubicBezTo>
                              <a:pt x="8" y="1"/>
                              <a:pt x="8" y="1"/>
                              <a:pt x="8" y="1"/>
                            </a:cubicBezTo>
                            <a:cubicBezTo>
                              <a:pt x="5" y="0"/>
                              <a:pt x="2" y="1"/>
                              <a:pt x="1" y="3"/>
                            </a:cubicBezTo>
                            <a:cubicBezTo>
                              <a:pt x="0" y="6"/>
                              <a:pt x="0" y="9"/>
                              <a:pt x="3" y="10"/>
                            </a:cubicBezTo>
                            <a:cubicBezTo>
                              <a:pt x="10" y="14"/>
                              <a:pt x="10" y="14"/>
                              <a:pt x="10" y="14"/>
                            </a:cubicBezTo>
                            <a:cubicBezTo>
                              <a:pt x="10" y="15"/>
                              <a:pt x="10" y="15"/>
                              <a:pt x="10" y="16"/>
                            </a:cubicBezTo>
                            <a:cubicBezTo>
                              <a:pt x="10" y="22"/>
                              <a:pt x="16" y="28"/>
                              <a:pt x="22" y="28"/>
                            </a:cubicBezTo>
                            <a:cubicBezTo>
                              <a:pt x="29" y="28"/>
                              <a:pt x="35" y="22"/>
                              <a:pt x="35" y="16"/>
                            </a:cubicBezTo>
                            <a:cubicBezTo>
                              <a:pt x="35" y="9"/>
                              <a:pt x="29" y="3"/>
                              <a:pt x="22" y="3"/>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62" name="Freeform 367">
                        <a:extLst>
                          <a:ext uri="{FF2B5EF4-FFF2-40B4-BE49-F238E27FC236}">
                            <a16:creationId xmlns:a16="http://schemas.microsoft.com/office/drawing/2014/main" id="{937C6737-FB90-C582-A020-B5D5AFEEB762}"/>
                          </a:ext>
                        </a:extLst>
                      </p:cNvPr>
                      <p:cNvSpPr>
                        <a:spLocks/>
                      </p:cNvSpPr>
                      <p:nvPr/>
                    </p:nvSpPr>
                    <p:spPr bwMode="auto">
                      <a:xfrm>
                        <a:off x="6180138" y="7050088"/>
                        <a:ext cx="63500" cy="82550"/>
                      </a:xfrm>
                      <a:custGeom>
                        <a:avLst/>
                        <a:gdLst>
                          <a:gd name="T0" fmla="*/ 26 w 27"/>
                          <a:gd name="T1" fmla="*/ 28 h 35"/>
                          <a:gd name="T2" fmla="*/ 22 w 27"/>
                          <a:gd name="T3" fmla="*/ 21 h 35"/>
                          <a:gd name="T4" fmla="*/ 25 w 27"/>
                          <a:gd name="T5" fmla="*/ 13 h 35"/>
                          <a:gd name="T6" fmla="*/ 12 w 27"/>
                          <a:gd name="T7" fmla="*/ 0 h 35"/>
                          <a:gd name="T8" fmla="*/ 0 w 27"/>
                          <a:gd name="T9" fmla="*/ 13 h 35"/>
                          <a:gd name="T10" fmla="*/ 12 w 27"/>
                          <a:gd name="T11" fmla="*/ 25 h 35"/>
                          <a:gd name="T12" fmla="*/ 13 w 27"/>
                          <a:gd name="T13" fmla="*/ 25 h 35"/>
                          <a:gd name="T14" fmla="*/ 17 w 27"/>
                          <a:gd name="T15" fmla="*/ 33 h 35"/>
                          <a:gd name="T16" fmla="*/ 22 w 27"/>
                          <a:gd name="T17" fmla="*/ 35 h 35"/>
                          <a:gd name="T18" fmla="*/ 24 w 27"/>
                          <a:gd name="T19" fmla="*/ 35 h 35"/>
                          <a:gd name="T20" fmla="*/ 26 w 27"/>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5">
                            <a:moveTo>
                              <a:pt x="26" y="28"/>
                            </a:moveTo>
                            <a:cubicBezTo>
                              <a:pt x="22" y="21"/>
                              <a:pt x="22" y="21"/>
                              <a:pt x="22" y="21"/>
                            </a:cubicBezTo>
                            <a:cubicBezTo>
                              <a:pt x="24" y="18"/>
                              <a:pt x="25" y="16"/>
                              <a:pt x="25" y="13"/>
                            </a:cubicBezTo>
                            <a:cubicBezTo>
                              <a:pt x="25" y="6"/>
                              <a:pt x="19" y="0"/>
                              <a:pt x="12" y="0"/>
                            </a:cubicBezTo>
                            <a:cubicBezTo>
                              <a:pt x="6" y="0"/>
                              <a:pt x="0" y="6"/>
                              <a:pt x="0" y="13"/>
                            </a:cubicBezTo>
                            <a:cubicBezTo>
                              <a:pt x="0" y="20"/>
                              <a:pt x="6" y="25"/>
                              <a:pt x="12" y="25"/>
                            </a:cubicBezTo>
                            <a:cubicBezTo>
                              <a:pt x="13" y="25"/>
                              <a:pt x="13" y="25"/>
                              <a:pt x="13" y="25"/>
                            </a:cubicBezTo>
                            <a:cubicBezTo>
                              <a:pt x="17" y="33"/>
                              <a:pt x="17" y="33"/>
                              <a:pt x="17" y="33"/>
                            </a:cubicBezTo>
                            <a:cubicBezTo>
                              <a:pt x="18" y="34"/>
                              <a:pt x="20" y="35"/>
                              <a:pt x="22" y="35"/>
                            </a:cubicBezTo>
                            <a:cubicBezTo>
                              <a:pt x="23" y="35"/>
                              <a:pt x="23" y="35"/>
                              <a:pt x="24" y="35"/>
                            </a:cubicBezTo>
                            <a:cubicBezTo>
                              <a:pt x="27" y="33"/>
                              <a:pt x="27" y="30"/>
                              <a:pt x="26" y="2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63" name="Freeform 368">
                        <a:extLst>
                          <a:ext uri="{FF2B5EF4-FFF2-40B4-BE49-F238E27FC236}">
                            <a16:creationId xmlns:a16="http://schemas.microsoft.com/office/drawing/2014/main" id="{5B5670BD-9CDC-43E2-86BB-245D2BE78293}"/>
                          </a:ext>
                        </a:extLst>
                      </p:cNvPr>
                      <p:cNvSpPr>
                        <a:spLocks/>
                      </p:cNvSpPr>
                      <p:nvPr/>
                    </p:nvSpPr>
                    <p:spPr bwMode="auto">
                      <a:xfrm>
                        <a:off x="6242050" y="7150101"/>
                        <a:ext cx="47625" cy="66675"/>
                      </a:xfrm>
                      <a:custGeom>
                        <a:avLst/>
                        <a:gdLst>
                          <a:gd name="T0" fmla="*/ 1 w 20"/>
                          <a:gd name="T1" fmla="*/ 8 h 28"/>
                          <a:gd name="T2" fmla="*/ 10 w 20"/>
                          <a:gd name="T3" fmla="*/ 26 h 28"/>
                          <a:gd name="T4" fmla="*/ 15 w 20"/>
                          <a:gd name="T5" fmla="*/ 28 h 28"/>
                          <a:gd name="T6" fmla="*/ 17 w 20"/>
                          <a:gd name="T7" fmla="*/ 28 h 28"/>
                          <a:gd name="T8" fmla="*/ 19 w 20"/>
                          <a:gd name="T9" fmla="*/ 21 h 28"/>
                          <a:gd name="T10" fmla="*/ 10 w 20"/>
                          <a:gd name="T11" fmla="*/ 3 h 28"/>
                          <a:gd name="T12" fmla="*/ 3 w 20"/>
                          <a:gd name="T13" fmla="*/ 1 h 28"/>
                          <a:gd name="T14" fmla="*/ 1 w 20"/>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1" y="8"/>
                            </a:moveTo>
                            <a:cubicBezTo>
                              <a:pt x="10" y="26"/>
                              <a:pt x="10" y="26"/>
                              <a:pt x="10" y="26"/>
                            </a:cubicBezTo>
                            <a:cubicBezTo>
                              <a:pt x="11" y="27"/>
                              <a:pt x="13" y="28"/>
                              <a:pt x="15" y="28"/>
                            </a:cubicBezTo>
                            <a:cubicBezTo>
                              <a:pt x="15" y="28"/>
                              <a:pt x="16" y="28"/>
                              <a:pt x="17" y="28"/>
                            </a:cubicBezTo>
                            <a:cubicBezTo>
                              <a:pt x="19" y="26"/>
                              <a:pt x="20" y="23"/>
                              <a:pt x="19" y="21"/>
                            </a:cubicBezTo>
                            <a:cubicBezTo>
                              <a:pt x="10" y="3"/>
                              <a:pt x="10" y="3"/>
                              <a:pt x="10" y="3"/>
                            </a:cubicBezTo>
                            <a:cubicBezTo>
                              <a:pt x="8" y="1"/>
                              <a:pt x="5" y="0"/>
                              <a:pt x="3" y="1"/>
                            </a:cubicBezTo>
                            <a:cubicBezTo>
                              <a:pt x="0" y="3"/>
                              <a:pt x="0" y="6"/>
                              <a:pt x="1" y="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64" name="Freeform 369">
                        <a:extLst>
                          <a:ext uri="{FF2B5EF4-FFF2-40B4-BE49-F238E27FC236}">
                            <a16:creationId xmlns:a16="http://schemas.microsoft.com/office/drawing/2014/main" id="{9E6DDDDD-0957-D8C1-C08B-87D7B23D9F54}"/>
                          </a:ext>
                        </a:extLst>
                      </p:cNvPr>
                      <p:cNvSpPr>
                        <a:spLocks/>
                      </p:cNvSpPr>
                      <p:nvPr/>
                    </p:nvSpPr>
                    <p:spPr bwMode="auto">
                      <a:xfrm>
                        <a:off x="6464300" y="7386638"/>
                        <a:ext cx="68263" cy="49213"/>
                      </a:xfrm>
                      <a:custGeom>
                        <a:avLst/>
                        <a:gdLst>
                          <a:gd name="T0" fmla="*/ 25 w 29"/>
                          <a:gd name="T1" fmla="*/ 12 h 21"/>
                          <a:gd name="T2" fmla="*/ 8 w 29"/>
                          <a:gd name="T3" fmla="*/ 2 h 21"/>
                          <a:gd name="T4" fmla="*/ 1 w 29"/>
                          <a:gd name="T5" fmla="*/ 4 h 21"/>
                          <a:gd name="T6" fmla="*/ 3 w 29"/>
                          <a:gd name="T7" fmla="*/ 10 h 21"/>
                          <a:gd name="T8" fmla="*/ 21 w 29"/>
                          <a:gd name="T9" fmla="*/ 20 h 21"/>
                          <a:gd name="T10" fmla="*/ 23 w 29"/>
                          <a:gd name="T11" fmla="*/ 21 h 21"/>
                          <a:gd name="T12" fmla="*/ 27 w 29"/>
                          <a:gd name="T13" fmla="*/ 18 h 21"/>
                          <a:gd name="T14" fmla="*/ 25 w 29"/>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25" y="12"/>
                            </a:moveTo>
                            <a:cubicBezTo>
                              <a:pt x="8" y="2"/>
                              <a:pt x="8" y="2"/>
                              <a:pt x="8" y="2"/>
                            </a:cubicBezTo>
                            <a:cubicBezTo>
                              <a:pt x="6" y="0"/>
                              <a:pt x="3" y="1"/>
                              <a:pt x="1" y="4"/>
                            </a:cubicBezTo>
                            <a:cubicBezTo>
                              <a:pt x="0" y="6"/>
                              <a:pt x="1" y="9"/>
                              <a:pt x="3" y="10"/>
                            </a:cubicBezTo>
                            <a:cubicBezTo>
                              <a:pt x="21" y="20"/>
                              <a:pt x="21" y="20"/>
                              <a:pt x="21" y="20"/>
                            </a:cubicBezTo>
                            <a:cubicBezTo>
                              <a:pt x="21" y="21"/>
                              <a:pt x="22" y="21"/>
                              <a:pt x="23" y="21"/>
                            </a:cubicBezTo>
                            <a:cubicBezTo>
                              <a:pt x="25" y="21"/>
                              <a:pt x="26" y="20"/>
                              <a:pt x="27" y="18"/>
                            </a:cubicBezTo>
                            <a:cubicBezTo>
                              <a:pt x="29" y="16"/>
                              <a:pt x="28" y="13"/>
                              <a:pt x="25" y="1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65" name="Freeform 370">
                        <a:extLst>
                          <a:ext uri="{FF2B5EF4-FFF2-40B4-BE49-F238E27FC236}">
                            <a16:creationId xmlns:a16="http://schemas.microsoft.com/office/drawing/2014/main" id="{7760A6EE-7799-629D-5F32-C99EB1F3FFF8}"/>
                          </a:ext>
                        </a:extLst>
                      </p:cNvPr>
                      <p:cNvSpPr>
                        <a:spLocks/>
                      </p:cNvSpPr>
                      <p:nvPr/>
                    </p:nvSpPr>
                    <p:spPr bwMode="auto">
                      <a:xfrm>
                        <a:off x="6145213" y="7380288"/>
                        <a:ext cx="77788" cy="65088"/>
                      </a:xfrm>
                      <a:custGeom>
                        <a:avLst/>
                        <a:gdLst>
                          <a:gd name="T0" fmla="*/ 25 w 33"/>
                          <a:gd name="T1" fmla="*/ 2 h 28"/>
                          <a:gd name="T2" fmla="*/ 19 w 33"/>
                          <a:gd name="T3" fmla="*/ 5 h 28"/>
                          <a:gd name="T4" fmla="*/ 13 w 33"/>
                          <a:gd name="T5" fmla="*/ 3 h 28"/>
                          <a:gd name="T6" fmla="*/ 0 w 33"/>
                          <a:gd name="T7" fmla="*/ 16 h 28"/>
                          <a:gd name="T8" fmla="*/ 13 w 33"/>
                          <a:gd name="T9" fmla="*/ 28 h 28"/>
                          <a:gd name="T10" fmla="*/ 25 w 33"/>
                          <a:gd name="T11" fmla="*/ 16 h 28"/>
                          <a:gd name="T12" fmla="*/ 25 w 33"/>
                          <a:gd name="T13" fmla="*/ 13 h 28"/>
                          <a:gd name="T14" fmla="*/ 30 w 33"/>
                          <a:gd name="T15" fmla="*/ 10 h 28"/>
                          <a:gd name="T16" fmla="*/ 32 w 33"/>
                          <a:gd name="T17" fmla="*/ 4 h 28"/>
                          <a:gd name="T18" fmla="*/ 25 w 33"/>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8">
                            <a:moveTo>
                              <a:pt x="25" y="2"/>
                            </a:moveTo>
                            <a:cubicBezTo>
                              <a:pt x="19" y="5"/>
                              <a:pt x="19" y="5"/>
                              <a:pt x="19" y="5"/>
                            </a:cubicBezTo>
                            <a:cubicBezTo>
                              <a:pt x="17" y="4"/>
                              <a:pt x="15" y="3"/>
                              <a:pt x="13" y="3"/>
                            </a:cubicBezTo>
                            <a:cubicBezTo>
                              <a:pt x="6" y="3"/>
                              <a:pt x="0" y="9"/>
                              <a:pt x="0" y="16"/>
                            </a:cubicBezTo>
                            <a:cubicBezTo>
                              <a:pt x="0" y="23"/>
                              <a:pt x="6" y="28"/>
                              <a:pt x="13" y="28"/>
                            </a:cubicBezTo>
                            <a:cubicBezTo>
                              <a:pt x="20" y="28"/>
                              <a:pt x="25" y="23"/>
                              <a:pt x="25" y="16"/>
                            </a:cubicBezTo>
                            <a:cubicBezTo>
                              <a:pt x="25" y="15"/>
                              <a:pt x="25" y="14"/>
                              <a:pt x="25" y="13"/>
                            </a:cubicBezTo>
                            <a:cubicBezTo>
                              <a:pt x="30" y="10"/>
                              <a:pt x="30" y="10"/>
                              <a:pt x="30" y="10"/>
                            </a:cubicBezTo>
                            <a:cubicBezTo>
                              <a:pt x="32" y="9"/>
                              <a:pt x="33" y="6"/>
                              <a:pt x="32" y="4"/>
                            </a:cubicBezTo>
                            <a:cubicBezTo>
                              <a:pt x="31" y="1"/>
                              <a:pt x="28" y="0"/>
                              <a:pt x="25" y="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grpSp>
                <p:sp>
                  <p:nvSpPr>
                    <p:cNvPr id="59" name="Freeform 244">
                      <a:extLst>
                        <a:ext uri="{FF2B5EF4-FFF2-40B4-BE49-F238E27FC236}">
                          <a16:creationId xmlns:a16="http://schemas.microsoft.com/office/drawing/2014/main" id="{D106B666-2057-F26F-5CC2-4E4772282771}"/>
                        </a:ext>
                      </a:extLst>
                    </p:cNvPr>
                    <p:cNvSpPr>
                      <a:spLocks noEditPoints="1"/>
                    </p:cNvSpPr>
                    <p:nvPr/>
                  </p:nvSpPr>
                  <p:spPr bwMode="auto">
                    <a:xfrm>
                      <a:off x="2178324" y="5366456"/>
                      <a:ext cx="497776" cy="517982"/>
                    </a:xfrm>
                    <a:custGeom>
                      <a:avLst/>
                      <a:gdLst>
                        <a:gd name="T0" fmla="*/ 358 w 758"/>
                        <a:gd name="T1" fmla="*/ 758 h 760"/>
                        <a:gd name="T2" fmla="*/ 302 w 758"/>
                        <a:gd name="T3" fmla="*/ 752 h 760"/>
                        <a:gd name="T4" fmla="*/ 231 w 758"/>
                        <a:gd name="T5" fmla="*/ 730 h 760"/>
                        <a:gd name="T6" fmla="*/ 137 w 758"/>
                        <a:gd name="T7" fmla="*/ 672 h 760"/>
                        <a:gd name="T8" fmla="*/ 64 w 758"/>
                        <a:gd name="T9" fmla="*/ 592 h 760"/>
                        <a:gd name="T10" fmla="*/ 15 w 758"/>
                        <a:gd name="T11" fmla="*/ 492 h 760"/>
                        <a:gd name="T12" fmla="*/ 3 w 758"/>
                        <a:gd name="T13" fmla="*/ 437 h 760"/>
                        <a:gd name="T14" fmla="*/ 0 w 758"/>
                        <a:gd name="T15" fmla="*/ 379 h 760"/>
                        <a:gd name="T16" fmla="*/ 1 w 758"/>
                        <a:gd name="T17" fmla="*/ 342 h 760"/>
                        <a:gd name="T18" fmla="*/ 11 w 758"/>
                        <a:gd name="T19" fmla="*/ 285 h 760"/>
                        <a:gd name="T20" fmla="*/ 45 w 758"/>
                        <a:gd name="T21" fmla="*/ 199 h 760"/>
                        <a:gd name="T22" fmla="*/ 111 w 758"/>
                        <a:gd name="T23" fmla="*/ 111 h 760"/>
                        <a:gd name="T24" fmla="*/ 197 w 758"/>
                        <a:gd name="T25" fmla="*/ 47 h 760"/>
                        <a:gd name="T26" fmla="*/ 283 w 758"/>
                        <a:gd name="T27" fmla="*/ 13 h 760"/>
                        <a:gd name="T28" fmla="*/ 339 w 758"/>
                        <a:gd name="T29" fmla="*/ 3 h 760"/>
                        <a:gd name="T30" fmla="*/ 379 w 758"/>
                        <a:gd name="T31" fmla="*/ 0 h 760"/>
                        <a:gd name="T32" fmla="*/ 437 w 758"/>
                        <a:gd name="T33" fmla="*/ 5 h 760"/>
                        <a:gd name="T34" fmla="*/ 491 w 758"/>
                        <a:gd name="T35" fmla="*/ 17 h 760"/>
                        <a:gd name="T36" fmla="*/ 590 w 758"/>
                        <a:gd name="T37" fmla="*/ 66 h 760"/>
                        <a:gd name="T38" fmla="*/ 672 w 758"/>
                        <a:gd name="T39" fmla="*/ 138 h 760"/>
                        <a:gd name="T40" fmla="*/ 728 w 758"/>
                        <a:gd name="T41" fmla="*/ 232 h 760"/>
                        <a:gd name="T42" fmla="*/ 750 w 758"/>
                        <a:gd name="T43" fmla="*/ 304 h 760"/>
                        <a:gd name="T44" fmla="*/ 758 w 758"/>
                        <a:gd name="T45" fmla="*/ 360 h 760"/>
                        <a:gd name="T46" fmla="*/ 758 w 758"/>
                        <a:gd name="T47" fmla="*/ 400 h 760"/>
                        <a:gd name="T48" fmla="*/ 750 w 758"/>
                        <a:gd name="T49" fmla="*/ 456 h 760"/>
                        <a:gd name="T50" fmla="*/ 728 w 758"/>
                        <a:gd name="T51" fmla="*/ 528 h 760"/>
                        <a:gd name="T52" fmla="*/ 672 w 758"/>
                        <a:gd name="T53" fmla="*/ 620 h 760"/>
                        <a:gd name="T54" fmla="*/ 590 w 758"/>
                        <a:gd name="T55" fmla="*/ 694 h 760"/>
                        <a:gd name="T56" fmla="*/ 491 w 758"/>
                        <a:gd name="T57" fmla="*/ 743 h 760"/>
                        <a:gd name="T58" fmla="*/ 437 w 758"/>
                        <a:gd name="T59" fmla="*/ 755 h 760"/>
                        <a:gd name="T60" fmla="*/ 379 w 758"/>
                        <a:gd name="T61" fmla="*/ 760 h 760"/>
                        <a:gd name="T62" fmla="*/ 379 w 758"/>
                        <a:gd name="T63" fmla="*/ 22 h 760"/>
                        <a:gd name="T64" fmla="*/ 272 w 758"/>
                        <a:gd name="T65" fmla="*/ 38 h 760"/>
                        <a:gd name="T66" fmla="*/ 178 w 758"/>
                        <a:gd name="T67" fmla="*/ 83 h 760"/>
                        <a:gd name="T68" fmla="*/ 101 w 758"/>
                        <a:gd name="T69" fmla="*/ 152 h 760"/>
                        <a:gd name="T70" fmla="*/ 48 w 758"/>
                        <a:gd name="T71" fmla="*/ 241 h 760"/>
                        <a:gd name="T72" fmla="*/ 22 w 758"/>
                        <a:gd name="T73" fmla="*/ 343 h 760"/>
                        <a:gd name="T74" fmla="*/ 22 w 758"/>
                        <a:gd name="T75" fmla="*/ 417 h 760"/>
                        <a:gd name="T76" fmla="*/ 48 w 758"/>
                        <a:gd name="T77" fmla="*/ 519 h 760"/>
                        <a:gd name="T78" fmla="*/ 101 w 758"/>
                        <a:gd name="T79" fmla="*/ 608 h 760"/>
                        <a:gd name="T80" fmla="*/ 178 w 758"/>
                        <a:gd name="T81" fmla="*/ 677 h 760"/>
                        <a:gd name="T82" fmla="*/ 272 w 758"/>
                        <a:gd name="T83" fmla="*/ 722 h 760"/>
                        <a:gd name="T84" fmla="*/ 379 w 758"/>
                        <a:gd name="T85" fmla="*/ 738 h 760"/>
                        <a:gd name="T86" fmla="*/ 451 w 758"/>
                        <a:gd name="T87" fmla="*/ 730 h 760"/>
                        <a:gd name="T88" fmla="*/ 549 w 758"/>
                        <a:gd name="T89" fmla="*/ 694 h 760"/>
                        <a:gd name="T90" fmla="*/ 631 w 758"/>
                        <a:gd name="T91" fmla="*/ 633 h 760"/>
                        <a:gd name="T92" fmla="*/ 693 w 758"/>
                        <a:gd name="T93" fmla="*/ 550 h 760"/>
                        <a:gd name="T94" fmla="*/ 730 w 758"/>
                        <a:gd name="T95" fmla="*/ 451 h 760"/>
                        <a:gd name="T96" fmla="*/ 736 w 758"/>
                        <a:gd name="T97" fmla="*/ 379 h 760"/>
                        <a:gd name="T98" fmla="*/ 720 w 758"/>
                        <a:gd name="T99" fmla="*/ 274 h 760"/>
                        <a:gd name="T100" fmla="*/ 675 w 758"/>
                        <a:gd name="T101" fmla="*/ 180 h 760"/>
                        <a:gd name="T102" fmla="*/ 606 w 758"/>
                        <a:gd name="T103" fmla="*/ 104 h 760"/>
                        <a:gd name="T104" fmla="*/ 518 w 758"/>
                        <a:gd name="T105" fmla="*/ 50 h 760"/>
                        <a:gd name="T106" fmla="*/ 415 w 758"/>
                        <a:gd name="T107" fmla="*/ 2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8" h="760">
                          <a:moveTo>
                            <a:pt x="379" y="760"/>
                          </a:moveTo>
                          <a:lnTo>
                            <a:pt x="379" y="760"/>
                          </a:lnTo>
                          <a:lnTo>
                            <a:pt x="358" y="758"/>
                          </a:lnTo>
                          <a:lnTo>
                            <a:pt x="339" y="757"/>
                          </a:lnTo>
                          <a:lnTo>
                            <a:pt x="321" y="755"/>
                          </a:lnTo>
                          <a:lnTo>
                            <a:pt x="302" y="752"/>
                          </a:lnTo>
                          <a:lnTo>
                            <a:pt x="283" y="747"/>
                          </a:lnTo>
                          <a:lnTo>
                            <a:pt x="266" y="743"/>
                          </a:lnTo>
                          <a:lnTo>
                            <a:pt x="231" y="730"/>
                          </a:lnTo>
                          <a:lnTo>
                            <a:pt x="197" y="713"/>
                          </a:lnTo>
                          <a:lnTo>
                            <a:pt x="166" y="694"/>
                          </a:lnTo>
                          <a:lnTo>
                            <a:pt x="137" y="672"/>
                          </a:lnTo>
                          <a:lnTo>
                            <a:pt x="111" y="649"/>
                          </a:lnTo>
                          <a:lnTo>
                            <a:pt x="86" y="620"/>
                          </a:lnTo>
                          <a:lnTo>
                            <a:pt x="64" y="592"/>
                          </a:lnTo>
                          <a:lnTo>
                            <a:pt x="45" y="561"/>
                          </a:lnTo>
                          <a:lnTo>
                            <a:pt x="29" y="528"/>
                          </a:lnTo>
                          <a:lnTo>
                            <a:pt x="15" y="492"/>
                          </a:lnTo>
                          <a:lnTo>
                            <a:pt x="11" y="475"/>
                          </a:lnTo>
                          <a:lnTo>
                            <a:pt x="7" y="456"/>
                          </a:lnTo>
                          <a:lnTo>
                            <a:pt x="3" y="437"/>
                          </a:lnTo>
                          <a:lnTo>
                            <a:pt x="1" y="418"/>
                          </a:lnTo>
                          <a:lnTo>
                            <a:pt x="0" y="400"/>
                          </a:lnTo>
                          <a:lnTo>
                            <a:pt x="0" y="379"/>
                          </a:lnTo>
                          <a:lnTo>
                            <a:pt x="0" y="379"/>
                          </a:lnTo>
                          <a:lnTo>
                            <a:pt x="0" y="360"/>
                          </a:lnTo>
                          <a:lnTo>
                            <a:pt x="1" y="342"/>
                          </a:lnTo>
                          <a:lnTo>
                            <a:pt x="3" y="323"/>
                          </a:lnTo>
                          <a:lnTo>
                            <a:pt x="7" y="304"/>
                          </a:lnTo>
                          <a:lnTo>
                            <a:pt x="11" y="285"/>
                          </a:lnTo>
                          <a:lnTo>
                            <a:pt x="15" y="266"/>
                          </a:lnTo>
                          <a:lnTo>
                            <a:pt x="29" y="232"/>
                          </a:lnTo>
                          <a:lnTo>
                            <a:pt x="45" y="199"/>
                          </a:lnTo>
                          <a:lnTo>
                            <a:pt x="64" y="168"/>
                          </a:lnTo>
                          <a:lnTo>
                            <a:pt x="86" y="138"/>
                          </a:lnTo>
                          <a:lnTo>
                            <a:pt x="111" y="111"/>
                          </a:lnTo>
                          <a:lnTo>
                            <a:pt x="137" y="88"/>
                          </a:lnTo>
                          <a:lnTo>
                            <a:pt x="166" y="66"/>
                          </a:lnTo>
                          <a:lnTo>
                            <a:pt x="197" y="47"/>
                          </a:lnTo>
                          <a:lnTo>
                            <a:pt x="231" y="30"/>
                          </a:lnTo>
                          <a:lnTo>
                            <a:pt x="266" y="17"/>
                          </a:lnTo>
                          <a:lnTo>
                            <a:pt x="283" y="13"/>
                          </a:lnTo>
                          <a:lnTo>
                            <a:pt x="302" y="8"/>
                          </a:lnTo>
                          <a:lnTo>
                            <a:pt x="321" y="5"/>
                          </a:lnTo>
                          <a:lnTo>
                            <a:pt x="339" y="3"/>
                          </a:lnTo>
                          <a:lnTo>
                            <a:pt x="358" y="2"/>
                          </a:lnTo>
                          <a:lnTo>
                            <a:pt x="379" y="0"/>
                          </a:lnTo>
                          <a:lnTo>
                            <a:pt x="379" y="0"/>
                          </a:lnTo>
                          <a:lnTo>
                            <a:pt x="397" y="2"/>
                          </a:lnTo>
                          <a:lnTo>
                            <a:pt x="416" y="3"/>
                          </a:lnTo>
                          <a:lnTo>
                            <a:pt x="437" y="5"/>
                          </a:lnTo>
                          <a:lnTo>
                            <a:pt x="454" y="8"/>
                          </a:lnTo>
                          <a:lnTo>
                            <a:pt x="473" y="13"/>
                          </a:lnTo>
                          <a:lnTo>
                            <a:pt x="491" y="17"/>
                          </a:lnTo>
                          <a:lnTo>
                            <a:pt x="526" y="30"/>
                          </a:lnTo>
                          <a:lnTo>
                            <a:pt x="559" y="47"/>
                          </a:lnTo>
                          <a:lnTo>
                            <a:pt x="590" y="66"/>
                          </a:lnTo>
                          <a:lnTo>
                            <a:pt x="620" y="88"/>
                          </a:lnTo>
                          <a:lnTo>
                            <a:pt x="646" y="111"/>
                          </a:lnTo>
                          <a:lnTo>
                            <a:pt x="672" y="138"/>
                          </a:lnTo>
                          <a:lnTo>
                            <a:pt x="692" y="168"/>
                          </a:lnTo>
                          <a:lnTo>
                            <a:pt x="712" y="199"/>
                          </a:lnTo>
                          <a:lnTo>
                            <a:pt x="728" y="232"/>
                          </a:lnTo>
                          <a:lnTo>
                            <a:pt x="740" y="266"/>
                          </a:lnTo>
                          <a:lnTo>
                            <a:pt x="745" y="285"/>
                          </a:lnTo>
                          <a:lnTo>
                            <a:pt x="750" y="304"/>
                          </a:lnTo>
                          <a:lnTo>
                            <a:pt x="753" y="323"/>
                          </a:lnTo>
                          <a:lnTo>
                            <a:pt x="756" y="342"/>
                          </a:lnTo>
                          <a:lnTo>
                            <a:pt x="758" y="360"/>
                          </a:lnTo>
                          <a:lnTo>
                            <a:pt x="758" y="379"/>
                          </a:lnTo>
                          <a:lnTo>
                            <a:pt x="758" y="379"/>
                          </a:lnTo>
                          <a:lnTo>
                            <a:pt x="758" y="400"/>
                          </a:lnTo>
                          <a:lnTo>
                            <a:pt x="756" y="418"/>
                          </a:lnTo>
                          <a:lnTo>
                            <a:pt x="753" y="437"/>
                          </a:lnTo>
                          <a:lnTo>
                            <a:pt x="750" y="456"/>
                          </a:lnTo>
                          <a:lnTo>
                            <a:pt x="745" y="475"/>
                          </a:lnTo>
                          <a:lnTo>
                            <a:pt x="740" y="492"/>
                          </a:lnTo>
                          <a:lnTo>
                            <a:pt x="728" y="528"/>
                          </a:lnTo>
                          <a:lnTo>
                            <a:pt x="712" y="561"/>
                          </a:lnTo>
                          <a:lnTo>
                            <a:pt x="692" y="592"/>
                          </a:lnTo>
                          <a:lnTo>
                            <a:pt x="672" y="620"/>
                          </a:lnTo>
                          <a:lnTo>
                            <a:pt x="646" y="649"/>
                          </a:lnTo>
                          <a:lnTo>
                            <a:pt x="620" y="672"/>
                          </a:lnTo>
                          <a:lnTo>
                            <a:pt x="590" y="694"/>
                          </a:lnTo>
                          <a:lnTo>
                            <a:pt x="559" y="713"/>
                          </a:lnTo>
                          <a:lnTo>
                            <a:pt x="526" y="730"/>
                          </a:lnTo>
                          <a:lnTo>
                            <a:pt x="491" y="743"/>
                          </a:lnTo>
                          <a:lnTo>
                            <a:pt x="473" y="747"/>
                          </a:lnTo>
                          <a:lnTo>
                            <a:pt x="454" y="752"/>
                          </a:lnTo>
                          <a:lnTo>
                            <a:pt x="437" y="755"/>
                          </a:lnTo>
                          <a:lnTo>
                            <a:pt x="416" y="757"/>
                          </a:lnTo>
                          <a:lnTo>
                            <a:pt x="397" y="758"/>
                          </a:lnTo>
                          <a:lnTo>
                            <a:pt x="379" y="760"/>
                          </a:lnTo>
                          <a:lnTo>
                            <a:pt x="379" y="760"/>
                          </a:lnTo>
                          <a:close/>
                          <a:moveTo>
                            <a:pt x="379" y="22"/>
                          </a:moveTo>
                          <a:lnTo>
                            <a:pt x="379" y="22"/>
                          </a:lnTo>
                          <a:lnTo>
                            <a:pt x="341" y="24"/>
                          </a:lnTo>
                          <a:lnTo>
                            <a:pt x="307" y="30"/>
                          </a:lnTo>
                          <a:lnTo>
                            <a:pt x="272" y="38"/>
                          </a:lnTo>
                          <a:lnTo>
                            <a:pt x="239" y="50"/>
                          </a:lnTo>
                          <a:lnTo>
                            <a:pt x="208" y="66"/>
                          </a:lnTo>
                          <a:lnTo>
                            <a:pt x="178" y="83"/>
                          </a:lnTo>
                          <a:lnTo>
                            <a:pt x="150" y="104"/>
                          </a:lnTo>
                          <a:lnTo>
                            <a:pt x="125" y="127"/>
                          </a:lnTo>
                          <a:lnTo>
                            <a:pt x="101" y="152"/>
                          </a:lnTo>
                          <a:lnTo>
                            <a:pt x="81" y="180"/>
                          </a:lnTo>
                          <a:lnTo>
                            <a:pt x="64" y="210"/>
                          </a:lnTo>
                          <a:lnTo>
                            <a:pt x="48" y="241"/>
                          </a:lnTo>
                          <a:lnTo>
                            <a:pt x="37" y="274"/>
                          </a:lnTo>
                          <a:lnTo>
                            <a:pt x="28" y="307"/>
                          </a:lnTo>
                          <a:lnTo>
                            <a:pt x="22" y="343"/>
                          </a:lnTo>
                          <a:lnTo>
                            <a:pt x="20" y="379"/>
                          </a:lnTo>
                          <a:lnTo>
                            <a:pt x="20" y="379"/>
                          </a:lnTo>
                          <a:lnTo>
                            <a:pt x="22" y="417"/>
                          </a:lnTo>
                          <a:lnTo>
                            <a:pt x="28" y="451"/>
                          </a:lnTo>
                          <a:lnTo>
                            <a:pt x="37" y="486"/>
                          </a:lnTo>
                          <a:lnTo>
                            <a:pt x="48" y="519"/>
                          </a:lnTo>
                          <a:lnTo>
                            <a:pt x="64" y="550"/>
                          </a:lnTo>
                          <a:lnTo>
                            <a:pt x="81" y="580"/>
                          </a:lnTo>
                          <a:lnTo>
                            <a:pt x="101" y="608"/>
                          </a:lnTo>
                          <a:lnTo>
                            <a:pt x="125" y="633"/>
                          </a:lnTo>
                          <a:lnTo>
                            <a:pt x="150" y="656"/>
                          </a:lnTo>
                          <a:lnTo>
                            <a:pt x="178" y="677"/>
                          </a:lnTo>
                          <a:lnTo>
                            <a:pt x="208" y="694"/>
                          </a:lnTo>
                          <a:lnTo>
                            <a:pt x="239" y="710"/>
                          </a:lnTo>
                          <a:lnTo>
                            <a:pt x="272" y="722"/>
                          </a:lnTo>
                          <a:lnTo>
                            <a:pt x="307" y="730"/>
                          </a:lnTo>
                          <a:lnTo>
                            <a:pt x="341" y="736"/>
                          </a:lnTo>
                          <a:lnTo>
                            <a:pt x="379" y="738"/>
                          </a:lnTo>
                          <a:lnTo>
                            <a:pt x="379" y="738"/>
                          </a:lnTo>
                          <a:lnTo>
                            <a:pt x="415" y="736"/>
                          </a:lnTo>
                          <a:lnTo>
                            <a:pt x="451" y="730"/>
                          </a:lnTo>
                          <a:lnTo>
                            <a:pt x="485" y="722"/>
                          </a:lnTo>
                          <a:lnTo>
                            <a:pt x="518" y="710"/>
                          </a:lnTo>
                          <a:lnTo>
                            <a:pt x="549" y="694"/>
                          </a:lnTo>
                          <a:lnTo>
                            <a:pt x="578" y="677"/>
                          </a:lnTo>
                          <a:lnTo>
                            <a:pt x="606" y="656"/>
                          </a:lnTo>
                          <a:lnTo>
                            <a:pt x="631" y="633"/>
                          </a:lnTo>
                          <a:lnTo>
                            <a:pt x="654" y="608"/>
                          </a:lnTo>
                          <a:lnTo>
                            <a:pt x="675" y="580"/>
                          </a:lnTo>
                          <a:lnTo>
                            <a:pt x="693" y="550"/>
                          </a:lnTo>
                          <a:lnTo>
                            <a:pt x="708" y="519"/>
                          </a:lnTo>
                          <a:lnTo>
                            <a:pt x="720" y="486"/>
                          </a:lnTo>
                          <a:lnTo>
                            <a:pt x="730" y="451"/>
                          </a:lnTo>
                          <a:lnTo>
                            <a:pt x="734" y="417"/>
                          </a:lnTo>
                          <a:lnTo>
                            <a:pt x="736" y="379"/>
                          </a:lnTo>
                          <a:lnTo>
                            <a:pt x="736" y="379"/>
                          </a:lnTo>
                          <a:lnTo>
                            <a:pt x="734" y="343"/>
                          </a:lnTo>
                          <a:lnTo>
                            <a:pt x="730" y="307"/>
                          </a:lnTo>
                          <a:lnTo>
                            <a:pt x="720" y="274"/>
                          </a:lnTo>
                          <a:lnTo>
                            <a:pt x="708" y="241"/>
                          </a:lnTo>
                          <a:lnTo>
                            <a:pt x="693" y="210"/>
                          </a:lnTo>
                          <a:lnTo>
                            <a:pt x="675" y="180"/>
                          </a:lnTo>
                          <a:lnTo>
                            <a:pt x="654" y="152"/>
                          </a:lnTo>
                          <a:lnTo>
                            <a:pt x="631" y="127"/>
                          </a:lnTo>
                          <a:lnTo>
                            <a:pt x="606" y="104"/>
                          </a:lnTo>
                          <a:lnTo>
                            <a:pt x="578" y="83"/>
                          </a:lnTo>
                          <a:lnTo>
                            <a:pt x="549" y="66"/>
                          </a:lnTo>
                          <a:lnTo>
                            <a:pt x="518" y="50"/>
                          </a:lnTo>
                          <a:lnTo>
                            <a:pt x="485" y="38"/>
                          </a:lnTo>
                          <a:lnTo>
                            <a:pt x="451" y="30"/>
                          </a:lnTo>
                          <a:lnTo>
                            <a:pt x="415" y="24"/>
                          </a:lnTo>
                          <a:lnTo>
                            <a:pt x="379" y="22"/>
                          </a:lnTo>
                          <a:lnTo>
                            <a:pt x="379" y="22"/>
                          </a:lnTo>
                          <a:close/>
                        </a:path>
                      </a:pathLst>
                    </a:custGeom>
                    <a:solidFill>
                      <a:srgbClr val="ED7D31"/>
                    </a:solidFill>
                    <a:ln>
                      <a:solidFill>
                        <a:srgbClr val="ED7D3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defRPr/>
                      </a:pPr>
                      <a:endParaRPr lang="en-US" sz="2133" kern="0">
                        <a:solidFill>
                          <a:srgbClr val="000000"/>
                        </a:solidFill>
                        <a:latin typeface="Open Sans"/>
                      </a:endParaRPr>
                    </a:p>
                  </p:txBody>
                </p:sp>
              </p:grpSp>
              <p:sp>
                <p:nvSpPr>
                  <p:cNvPr id="57" name="TextBox 56">
                    <a:extLst>
                      <a:ext uri="{FF2B5EF4-FFF2-40B4-BE49-F238E27FC236}">
                        <a16:creationId xmlns:a16="http://schemas.microsoft.com/office/drawing/2014/main" id="{2ECCDE86-0752-E08B-422C-16910A819D75}"/>
                      </a:ext>
                    </a:extLst>
                  </p:cNvPr>
                  <p:cNvSpPr txBox="1"/>
                  <p:nvPr/>
                </p:nvSpPr>
                <p:spPr>
                  <a:xfrm>
                    <a:off x="1730332" y="3201066"/>
                    <a:ext cx="923527" cy="650565"/>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1467">
                        <a:solidFill>
                          <a:srgbClr val="0070C0"/>
                        </a:solidFill>
                        <a:latin typeface="Calibri" panose="020F0502020204030204"/>
                      </a:rPr>
                      <a:t>CMS Data</a:t>
                    </a:r>
                  </a:p>
                  <a:p>
                    <a:pPr eaLnBrk="1" fontAlgn="auto" hangingPunct="1">
                      <a:lnSpc>
                        <a:spcPct val="80000"/>
                      </a:lnSpc>
                      <a:spcBef>
                        <a:spcPts val="0"/>
                      </a:spcBef>
                      <a:spcAft>
                        <a:spcPts val="0"/>
                      </a:spcAft>
                    </a:pPr>
                    <a:r>
                      <a:rPr lang="en-US" sz="1467" b="0">
                        <a:solidFill>
                          <a:prstClr val="black"/>
                        </a:solidFill>
                        <a:latin typeface="Calibri" panose="020F0502020204030204"/>
                      </a:rPr>
                      <a:t>Chronic Conditions Data Warehouse</a:t>
                    </a:r>
                  </a:p>
                </p:txBody>
              </p:sp>
            </p:grpSp>
            <p:grpSp>
              <p:nvGrpSpPr>
                <p:cNvPr id="42" name="Group 41">
                  <a:extLst>
                    <a:ext uri="{FF2B5EF4-FFF2-40B4-BE49-F238E27FC236}">
                      <a16:creationId xmlns:a16="http://schemas.microsoft.com/office/drawing/2014/main" id="{DEADD787-1CFF-A507-5E77-6B7DF47853D4}"/>
                    </a:ext>
                  </a:extLst>
                </p:cNvPr>
                <p:cNvGrpSpPr/>
                <p:nvPr/>
              </p:nvGrpSpPr>
              <p:grpSpPr>
                <a:xfrm>
                  <a:off x="1466518" y="1258055"/>
                  <a:ext cx="923527" cy="1263532"/>
                  <a:chOff x="1746781" y="2673453"/>
                  <a:chExt cx="923527" cy="1263532"/>
                </a:xfrm>
              </p:grpSpPr>
              <p:grpSp>
                <p:nvGrpSpPr>
                  <p:cNvPr id="46" name="Group 45">
                    <a:extLst>
                      <a:ext uri="{FF2B5EF4-FFF2-40B4-BE49-F238E27FC236}">
                        <a16:creationId xmlns:a16="http://schemas.microsoft.com/office/drawing/2014/main" id="{19E9DA09-9AB5-8702-9C19-0D701185950A}"/>
                      </a:ext>
                    </a:extLst>
                  </p:cNvPr>
                  <p:cNvGrpSpPr/>
                  <p:nvPr/>
                </p:nvGrpSpPr>
                <p:grpSpPr>
                  <a:xfrm>
                    <a:off x="1964398" y="2673453"/>
                    <a:ext cx="497776" cy="517982"/>
                    <a:chOff x="2178324" y="5366456"/>
                    <a:chExt cx="497776" cy="517982"/>
                  </a:xfrm>
                </p:grpSpPr>
                <p:grpSp>
                  <p:nvGrpSpPr>
                    <p:cNvPr id="48" name="Group 47">
                      <a:extLst>
                        <a:ext uri="{FF2B5EF4-FFF2-40B4-BE49-F238E27FC236}">
                          <a16:creationId xmlns:a16="http://schemas.microsoft.com/office/drawing/2014/main" id="{7C6E8EFF-213B-2D43-ADFD-233C830777CE}"/>
                        </a:ext>
                      </a:extLst>
                    </p:cNvPr>
                    <p:cNvGrpSpPr/>
                    <p:nvPr/>
                  </p:nvGrpSpPr>
                  <p:grpSpPr>
                    <a:xfrm>
                      <a:off x="2278417" y="5459540"/>
                      <a:ext cx="286037" cy="337619"/>
                      <a:chOff x="6145213" y="7040563"/>
                      <a:chExt cx="484187" cy="571500"/>
                    </a:xfrm>
                  </p:grpSpPr>
                  <p:sp>
                    <p:nvSpPr>
                      <p:cNvPr id="50" name="Freeform 365">
                        <a:extLst>
                          <a:ext uri="{FF2B5EF4-FFF2-40B4-BE49-F238E27FC236}">
                            <a16:creationId xmlns:a16="http://schemas.microsoft.com/office/drawing/2014/main" id="{4288CD14-835B-8FA9-77F6-1CE5C9C9FBD3}"/>
                          </a:ext>
                        </a:extLst>
                      </p:cNvPr>
                      <p:cNvSpPr>
                        <a:spLocks noEditPoints="1"/>
                      </p:cNvSpPr>
                      <p:nvPr/>
                    </p:nvSpPr>
                    <p:spPr bwMode="auto">
                      <a:xfrm>
                        <a:off x="6237288" y="7040563"/>
                        <a:ext cx="371475" cy="571500"/>
                      </a:xfrm>
                      <a:custGeom>
                        <a:avLst/>
                        <a:gdLst>
                          <a:gd name="T0" fmla="*/ 68 w 157"/>
                          <a:gd name="T1" fmla="*/ 195 h 241"/>
                          <a:gd name="T2" fmla="*/ 68 w 157"/>
                          <a:gd name="T3" fmla="*/ 195 h 241"/>
                          <a:gd name="T4" fmla="*/ 55 w 157"/>
                          <a:gd name="T5" fmla="*/ 146 h 241"/>
                          <a:gd name="T6" fmla="*/ 67 w 157"/>
                          <a:gd name="T7" fmla="*/ 138 h 241"/>
                          <a:gd name="T8" fmla="*/ 82 w 157"/>
                          <a:gd name="T9" fmla="*/ 147 h 241"/>
                          <a:gd name="T10" fmla="*/ 85 w 157"/>
                          <a:gd name="T11" fmla="*/ 147 h 241"/>
                          <a:gd name="T12" fmla="*/ 89 w 157"/>
                          <a:gd name="T13" fmla="*/ 145 h 241"/>
                          <a:gd name="T14" fmla="*/ 87 w 157"/>
                          <a:gd name="T15" fmla="*/ 138 h 241"/>
                          <a:gd name="T16" fmla="*/ 71 w 157"/>
                          <a:gd name="T17" fmla="*/ 129 h 241"/>
                          <a:gd name="T18" fmla="*/ 73 w 157"/>
                          <a:gd name="T19" fmla="*/ 119 h 241"/>
                          <a:gd name="T20" fmla="*/ 67 w 157"/>
                          <a:gd name="T21" fmla="*/ 100 h 241"/>
                          <a:gd name="T22" fmla="*/ 122 w 157"/>
                          <a:gd name="T23" fmla="*/ 43 h 241"/>
                          <a:gd name="T24" fmla="*/ 134 w 157"/>
                          <a:gd name="T25" fmla="*/ 46 h 241"/>
                          <a:gd name="T26" fmla="*/ 157 w 157"/>
                          <a:gd name="T27" fmla="*/ 23 h 241"/>
                          <a:gd name="T28" fmla="*/ 134 w 157"/>
                          <a:gd name="T29" fmla="*/ 0 h 241"/>
                          <a:gd name="T30" fmla="*/ 111 w 157"/>
                          <a:gd name="T31" fmla="*/ 23 h 241"/>
                          <a:gd name="T32" fmla="*/ 115 w 157"/>
                          <a:gd name="T33" fmla="*/ 36 h 241"/>
                          <a:gd name="T34" fmla="*/ 60 w 157"/>
                          <a:gd name="T35" fmla="*/ 93 h 241"/>
                          <a:gd name="T36" fmla="*/ 43 w 157"/>
                          <a:gd name="T37" fmla="*/ 88 h 241"/>
                          <a:gd name="T38" fmla="*/ 33 w 157"/>
                          <a:gd name="T39" fmla="*/ 90 h 241"/>
                          <a:gd name="T40" fmla="*/ 30 w 157"/>
                          <a:gd name="T41" fmla="*/ 84 h 241"/>
                          <a:gd name="T42" fmla="*/ 24 w 157"/>
                          <a:gd name="T43" fmla="*/ 82 h 241"/>
                          <a:gd name="T44" fmla="*/ 22 w 157"/>
                          <a:gd name="T45" fmla="*/ 89 h 241"/>
                          <a:gd name="T46" fmla="*/ 25 w 157"/>
                          <a:gd name="T47" fmla="*/ 95 h 241"/>
                          <a:gd name="T48" fmla="*/ 13 w 157"/>
                          <a:gd name="T49" fmla="*/ 119 h 241"/>
                          <a:gd name="T50" fmla="*/ 15 w 157"/>
                          <a:gd name="T51" fmla="*/ 129 h 241"/>
                          <a:gd name="T52" fmla="*/ 3 w 157"/>
                          <a:gd name="T53" fmla="*/ 135 h 241"/>
                          <a:gd name="T54" fmla="*/ 2 w 157"/>
                          <a:gd name="T55" fmla="*/ 142 h 241"/>
                          <a:gd name="T56" fmla="*/ 6 w 157"/>
                          <a:gd name="T57" fmla="*/ 144 h 241"/>
                          <a:gd name="T58" fmla="*/ 8 w 157"/>
                          <a:gd name="T59" fmla="*/ 144 h 241"/>
                          <a:gd name="T60" fmla="*/ 19 w 157"/>
                          <a:gd name="T61" fmla="*/ 137 h 241"/>
                          <a:gd name="T62" fmla="*/ 43 w 157"/>
                          <a:gd name="T63" fmla="*/ 149 h 241"/>
                          <a:gd name="T64" fmla="*/ 46 w 157"/>
                          <a:gd name="T65" fmla="*/ 149 h 241"/>
                          <a:gd name="T66" fmla="*/ 58 w 157"/>
                          <a:gd name="T67" fmla="*/ 197 h 241"/>
                          <a:gd name="T68" fmla="*/ 45 w 157"/>
                          <a:gd name="T69" fmla="*/ 218 h 241"/>
                          <a:gd name="T70" fmla="*/ 68 w 157"/>
                          <a:gd name="T71" fmla="*/ 241 h 241"/>
                          <a:gd name="T72" fmla="*/ 92 w 157"/>
                          <a:gd name="T73" fmla="*/ 218 h 241"/>
                          <a:gd name="T74" fmla="*/ 68 w 157"/>
                          <a:gd name="T75" fmla="*/ 195 h 241"/>
                          <a:gd name="T76" fmla="*/ 134 w 157"/>
                          <a:gd name="T77" fmla="*/ 10 h 241"/>
                          <a:gd name="T78" fmla="*/ 147 w 157"/>
                          <a:gd name="T79" fmla="*/ 23 h 241"/>
                          <a:gd name="T80" fmla="*/ 134 w 157"/>
                          <a:gd name="T81" fmla="*/ 36 h 241"/>
                          <a:gd name="T82" fmla="*/ 121 w 157"/>
                          <a:gd name="T83" fmla="*/ 23 h 241"/>
                          <a:gd name="T84" fmla="*/ 134 w 157"/>
                          <a:gd name="T85" fmla="*/ 10 h 241"/>
                          <a:gd name="T86" fmla="*/ 23 w 157"/>
                          <a:gd name="T87" fmla="*/ 119 h 241"/>
                          <a:gd name="T88" fmla="*/ 43 w 157"/>
                          <a:gd name="T89" fmla="*/ 98 h 241"/>
                          <a:gd name="T90" fmla="*/ 63 w 157"/>
                          <a:gd name="T91" fmla="*/ 119 h 241"/>
                          <a:gd name="T92" fmla="*/ 43 w 157"/>
                          <a:gd name="T93" fmla="*/ 139 h 241"/>
                          <a:gd name="T94" fmla="*/ 23 w 157"/>
                          <a:gd name="T95" fmla="*/ 119 h 241"/>
                          <a:gd name="T96" fmla="*/ 68 w 157"/>
                          <a:gd name="T97" fmla="*/ 231 h 241"/>
                          <a:gd name="T98" fmla="*/ 55 w 157"/>
                          <a:gd name="T99" fmla="*/ 218 h 241"/>
                          <a:gd name="T100" fmla="*/ 68 w 157"/>
                          <a:gd name="T101" fmla="*/ 205 h 241"/>
                          <a:gd name="T102" fmla="*/ 82 w 157"/>
                          <a:gd name="T103" fmla="*/ 218 h 241"/>
                          <a:gd name="T104" fmla="*/ 68 w 157"/>
                          <a:gd name="T105"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41">
                            <a:moveTo>
                              <a:pt x="68" y="195"/>
                            </a:moveTo>
                            <a:cubicBezTo>
                              <a:pt x="68" y="195"/>
                              <a:pt x="68" y="195"/>
                              <a:pt x="68" y="195"/>
                            </a:cubicBezTo>
                            <a:cubicBezTo>
                              <a:pt x="55" y="146"/>
                              <a:pt x="55" y="146"/>
                              <a:pt x="55" y="146"/>
                            </a:cubicBezTo>
                            <a:cubicBezTo>
                              <a:pt x="60" y="144"/>
                              <a:pt x="63" y="141"/>
                              <a:pt x="67" y="138"/>
                            </a:cubicBezTo>
                            <a:cubicBezTo>
                              <a:pt x="82" y="147"/>
                              <a:pt x="82" y="147"/>
                              <a:pt x="82" y="147"/>
                            </a:cubicBezTo>
                            <a:cubicBezTo>
                              <a:pt x="83" y="147"/>
                              <a:pt x="84" y="147"/>
                              <a:pt x="85" y="147"/>
                            </a:cubicBezTo>
                            <a:cubicBezTo>
                              <a:pt x="86" y="147"/>
                              <a:pt x="88" y="146"/>
                              <a:pt x="89" y="145"/>
                            </a:cubicBezTo>
                            <a:cubicBezTo>
                              <a:pt x="90" y="142"/>
                              <a:pt x="89" y="139"/>
                              <a:pt x="87" y="138"/>
                            </a:cubicBezTo>
                            <a:cubicBezTo>
                              <a:pt x="71" y="129"/>
                              <a:pt x="71" y="129"/>
                              <a:pt x="71" y="129"/>
                            </a:cubicBezTo>
                            <a:cubicBezTo>
                              <a:pt x="73" y="126"/>
                              <a:pt x="73" y="122"/>
                              <a:pt x="73" y="119"/>
                            </a:cubicBezTo>
                            <a:cubicBezTo>
                              <a:pt x="73" y="112"/>
                              <a:pt x="71" y="105"/>
                              <a:pt x="67" y="100"/>
                            </a:cubicBezTo>
                            <a:cubicBezTo>
                              <a:pt x="122" y="43"/>
                              <a:pt x="122" y="43"/>
                              <a:pt x="122" y="43"/>
                            </a:cubicBezTo>
                            <a:cubicBezTo>
                              <a:pt x="126" y="45"/>
                              <a:pt x="130" y="46"/>
                              <a:pt x="134" y="46"/>
                            </a:cubicBezTo>
                            <a:cubicBezTo>
                              <a:pt x="147" y="46"/>
                              <a:pt x="157" y="36"/>
                              <a:pt x="157" y="23"/>
                            </a:cubicBezTo>
                            <a:cubicBezTo>
                              <a:pt x="157" y="10"/>
                              <a:pt x="147" y="0"/>
                              <a:pt x="134" y="0"/>
                            </a:cubicBezTo>
                            <a:cubicBezTo>
                              <a:pt x="121" y="0"/>
                              <a:pt x="111" y="10"/>
                              <a:pt x="111" y="23"/>
                            </a:cubicBezTo>
                            <a:cubicBezTo>
                              <a:pt x="111" y="28"/>
                              <a:pt x="112" y="32"/>
                              <a:pt x="115" y="36"/>
                            </a:cubicBezTo>
                            <a:cubicBezTo>
                              <a:pt x="60" y="93"/>
                              <a:pt x="60" y="93"/>
                              <a:pt x="60" y="93"/>
                            </a:cubicBezTo>
                            <a:cubicBezTo>
                              <a:pt x="55" y="90"/>
                              <a:pt x="49" y="88"/>
                              <a:pt x="43" y="88"/>
                            </a:cubicBezTo>
                            <a:cubicBezTo>
                              <a:pt x="40" y="88"/>
                              <a:pt x="36" y="89"/>
                              <a:pt x="33" y="90"/>
                            </a:cubicBezTo>
                            <a:cubicBezTo>
                              <a:pt x="30" y="84"/>
                              <a:pt x="30" y="84"/>
                              <a:pt x="30" y="84"/>
                            </a:cubicBezTo>
                            <a:cubicBezTo>
                              <a:pt x="29" y="82"/>
                              <a:pt x="26" y="81"/>
                              <a:pt x="24" y="82"/>
                            </a:cubicBezTo>
                            <a:cubicBezTo>
                              <a:pt x="21" y="84"/>
                              <a:pt x="20" y="87"/>
                              <a:pt x="22" y="89"/>
                            </a:cubicBezTo>
                            <a:cubicBezTo>
                              <a:pt x="25" y="95"/>
                              <a:pt x="25" y="95"/>
                              <a:pt x="25" y="95"/>
                            </a:cubicBezTo>
                            <a:cubicBezTo>
                              <a:pt x="17" y="100"/>
                              <a:pt x="13" y="109"/>
                              <a:pt x="13" y="119"/>
                            </a:cubicBezTo>
                            <a:cubicBezTo>
                              <a:pt x="13" y="122"/>
                              <a:pt x="13" y="126"/>
                              <a:pt x="15" y="129"/>
                            </a:cubicBezTo>
                            <a:cubicBezTo>
                              <a:pt x="3" y="135"/>
                              <a:pt x="3" y="135"/>
                              <a:pt x="3" y="135"/>
                            </a:cubicBezTo>
                            <a:cubicBezTo>
                              <a:pt x="1" y="136"/>
                              <a:pt x="0" y="139"/>
                              <a:pt x="2" y="142"/>
                            </a:cubicBezTo>
                            <a:cubicBezTo>
                              <a:pt x="2" y="143"/>
                              <a:pt x="4" y="144"/>
                              <a:pt x="6" y="144"/>
                            </a:cubicBezTo>
                            <a:cubicBezTo>
                              <a:pt x="7" y="144"/>
                              <a:pt x="8" y="144"/>
                              <a:pt x="8" y="144"/>
                            </a:cubicBezTo>
                            <a:cubicBezTo>
                              <a:pt x="19" y="137"/>
                              <a:pt x="19" y="137"/>
                              <a:pt x="19" y="137"/>
                            </a:cubicBezTo>
                            <a:cubicBezTo>
                              <a:pt x="25" y="144"/>
                              <a:pt x="33" y="149"/>
                              <a:pt x="43" y="149"/>
                            </a:cubicBezTo>
                            <a:cubicBezTo>
                              <a:pt x="44" y="149"/>
                              <a:pt x="45" y="149"/>
                              <a:pt x="46" y="149"/>
                            </a:cubicBezTo>
                            <a:cubicBezTo>
                              <a:pt x="58" y="197"/>
                              <a:pt x="58" y="197"/>
                              <a:pt x="58" y="197"/>
                            </a:cubicBezTo>
                            <a:cubicBezTo>
                              <a:pt x="50" y="201"/>
                              <a:pt x="45" y="209"/>
                              <a:pt x="45" y="218"/>
                            </a:cubicBezTo>
                            <a:cubicBezTo>
                              <a:pt x="45" y="231"/>
                              <a:pt x="56" y="241"/>
                              <a:pt x="68" y="241"/>
                            </a:cubicBezTo>
                            <a:cubicBezTo>
                              <a:pt x="81" y="241"/>
                              <a:pt x="92" y="231"/>
                              <a:pt x="92" y="218"/>
                            </a:cubicBezTo>
                            <a:cubicBezTo>
                              <a:pt x="92" y="205"/>
                              <a:pt x="81" y="195"/>
                              <a:pt x="68" y="195"/>
                            </a:cubicBezTo>
                            <a:close/>
                            <a:moveTo>
                              <a:pt x="134" y="10"/>
                            </a:moveTo>
                            <a:cubicBezTo>
                              <a:pt x="141" y="10"/>
                              <a:pt x="147" y="16"/>
                              <a:pt x="147" y="23"/>
                            </a:cubicBezTo>
                            <a:cubicBezTo>
                              <a:pt x="147" y="30"/>
                              <a:pt x="141" y="36"/>
                              <a:pt x="134" y="36"/>
                            </a:cubicBezTo>
                            <a:cubicBezTo>
                              <a:pt x="127" y="36"/>
                              <a:pt x="121" y="30"/>
                              <a:pt x="121" y="23"/>
                            </a:cubicBezTo>
                            <a:cubicBezTo>
                              <a:pt x="121" y="16"/>
                              <a:pt x="127" y="10"/>
                              <a:pt x="134" y="10"/>
                            </a:cubicBezTo>
                            <a:close/>
                            <a:moveTo>
                              <a:pt x="23" y="119"/>
                            </a:moveTo>
                            <a:cubicBezTo>
                              <a:pt x="23" y="107"/>
                              <a:pt x="32" y="98"/>
                              <a:pt x="43" y="98"/>
                            </a:cubicBezTo>
                            <a:cubicBezTo>
                              <a:pt x="54" y="98"/>
                              <a:pt x="63" y="107"/>
                              <a:pt x="63" y="119"/>
                            </a:cubicBezTo>
                            <a:cubicBezTo>
                              <a:pt x="63" y="130"/>
                              <a:pt x="54" y="139"/>
                              <a:pt x="43" y="139"/>
                            </a:cubicBezTo>
                            <a:cubicBezTo>
                              <a:pt x="32" y="139"/>
                              <a:pt x="23" y="130"/>
                              <a:pt x="23" y="119"/>
                            </a:cubicBezTo>
                            <a:close/>
                            <a:moveTo>
                              <a:pt x="68" y="231"/>
                            </a:moveTo>
                            <a:cubicBezTo>
                              <a:pt x="61" y="231"/>
                              <a:pt x="55" y="225"/>
                              <a:pt x="55" y="218"/>
                            </a:cubicBezTo>
                            <a:cubicBezTo>
                              <a:pt x="55" y="211"/>
                              <a:pt x="61" y="205"/>
                              <a:pt x="68" y="205"/>
                            </a:cubicBezTo>
                            <a:cubicBezTo>
                              <a:pt x="76" y="205"/>
                              <a:pt x="82" y="211"/>
                              <a:pt x="82" y="218"/>
                            </a:cubicBezTo>
                            <a:cubicBezTo>
                              <a:pt x="82" y="225"/>
                              <a:pt x="76" y="231"/>
                              <a:pt x="68" y="23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51" name="Freeform 366">
                        <a:extLst>
                          <a:ext uri="{FF2B5EF4-FFF2-40B4-BE49-F238E27FC236}">
                            <a16:creationId xmlns:a16="http://schemas.microsoft.com/office/drawing/2014/main" id="{32F9E64B-DF1C-3940-8601-72A9E35D72E5}"/>
                          </a:ext>
                        </a:extLst>
                      </p:cNvPr>
                      <p:cNvSpPr>
                        <a:spLocks/>
                      </p:cNvSpPr>
                      <p:nvPr/>
                    </p:nvSpPr>
                    <p:spPr bwMode="auto">
                      <a:xfrm>
                        <a:off x="6546850" y="7434263"/>
                        <a:ext cx="82550" cy="66675"/>
                      </a:xfrm>
                      <a:custGeom>
                        <a:avLst/>
                        <a:gdLst>
                          <a:gd name="T0" fmla="*/ 22 w 35"/>
                          <a:gd name="T1" fmla="*/ 3 h 28"/>
                          <a:gd name="T2" fmla="*/ 15 w 35"/>
                          <a:gd name="T3" fmla="*/ 6 h 28"/>
                          <a:gd name="T4" fmla="*/ 8 w 35"/>
                          <a:gd name="T5" fmla="*/ 1 h 28"/>
                          <a:gd name="T6" fmla="*/ 1 w 35"/>
                          <a:gd name="T7" fmla="*/ 3 h 28"/>
                          <a:gd name="T8" fmla="*/ 3 w 35"/>
                          <a:gd name="T9" fmla="*/ 10 h 28"/>
                          <a:gd name="T10" fmla="*/ 10 w 35"/>
                          <a:gd name="T11" fmla="*/ 14 h 28"/>
                          <a:gd name="T12" fmla="*/ 10 w 35"/>
                          <a:gd name="T13" fmla="*/ 16 h 28"/>
                          <a:gd name="T14" fmla="*/ 22 w 35"/>
                          <a:gd name="T15" fmla="*/ 28 h 28"/>
                          <a:gd name="T16" fmla="*/ 35 w 35"/>
                          <a:gd name="T17" fmla="*/ 16 h 28"/>
                          <a:gd name="T18" fmla="*/ 22 w 35"/>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2" y="3"/>
                            </a:moveTo>
                            <a:cubicBezTo>
                              <a:pt x="20" y="3"/>
                              <a:pt x="17" y="4"/>
                              <a:pt x="15" y="6"/>
                            </a:cubicBezTo>
                            <a:cubicBezTo>
                              <a:pt x="8" y="1"/>
                              <a:pt x="8" y="1"/>
                              <a:pt x="8" y="1"/>
                            </a:cubicBezTo>
                            <a:cubicBezTo>
                              <a:pt x="5" y="0"/>
                              <a:pt x="2" y="1"/>
                              <a:pt x="1" y="3"/>
                            </a:cubicBezTo>
                            <a:cubicBezTo>
                              <a:pt x="0" y="6"/>
                              <a:pt x="0" y="9"/>
                              <a:pt x="3" y="10"/>
                            </a:cubicBezTo>
                            <a:cubicBezTo>
                              <a:pt x="10" y="14"/>
                              <a:pt x="10" y="14"/>
                              <a:pt x="10" y="14"/>
                            </a:cubicBezTo>
                            <a:cubicBezTo>
                              <a:pt x="10" y="15"/>
                              <a:pt x="10" y="15"/>
                              <a:pt x="10" y="16"/>
                            </a:cubicBezTo>
                            <a:cubicBezTo>
                              <a:pt x="10" y="22"/>
                              <a:pt x="16" y="28"/>
                              <a:pt x="22" y="28"/>
                            </a:cubicBezTo>
                            <a:cubicBezTo>
                              <a:pt x="29" y="28"/>
                              <a:pt x="35" y="22"/>
                              <a:pt x="35" y="16"/>
                            </a:cubicBezTo>
                            <a:cubicBezTo>
                              <a:pt x="35" y="9"/>
                              <a:pt x="29" y="3"/>
                              <a:pt x="22" y="3"/>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52" name="Freeform 367">
                        <a:extLst>
                          <a:ext uri="{FF2B5EF4-FFF2-40B4-BE49-F238E27FC236}">
                            <a16:creationId xmlns:a16="http://schemas.microsoft.com/office/drawing/2014/main" id="{6D22FD38-0EBE-7A90-5164-E7E255D67C5C}"/>
                          </a:ext>
                        </a:extLst>
                      </p:cNvPr>
                      <p:cNvSpPr>
                        <a:spLocks/>
                      </p:cNvSpPr>
                      <p:nvPr/>
                    </p:nvSpPr>
                    <p:spPr bwMode="auto">
                      <a:xfrm>
                        <a:off x="6180138" y="7050088"/>
                        <a:ext cx="63500" cy="82550"/>
                      </a:xfrm>
                      <a:custGeom>
                        <a:avLst/>
                        <a:gdLst>
                          <a:gd name="T0" fmla="*/ 26 w 27"/>
                          <a:gd name="T1" fmla="*/ 28 h 35"/>
                          <a:gd name="T2" fmla="*/ 22 w 27"/>
                          <a:gd name="T3" fmla="*/ 21 h 35"/>
                          <a:gd name="T4" fmla="*/ 25 w 27"/>
                          <a:gd name="T5" fmla="*/ 13 h 35"/>
                          <a:gd name="T6" fmla="*/ 12 w 27"/>
                          <a:gd name="T7" fmla="*/ 0 h 35"/>
                          <a:gd name="T8" fmla="*/ 0 w 27"/>
                          <a:gd name="T9" fmla="*/ 13 h 35"/>
                          <a:gd name="T10" fmla="*/ 12 w 27"/>
                          <a:gd name="T11" fmla="*/ 25 h 35"/>
                          <a:gd name="T12" fmla="*/ 13 w 27"/>
                          <a:gd name="T13" fmla="*/ 25 h 35"/>
                          <a:gd name="T14" fmla="*/ 17 w 27"/>
                          <a:gd name="T15" fmla="*/ 33 h 35"/>
                          <a:gd name="T16" fmla="*/ 22 w 27"/>
                          <a:gd name="T17" fmla="*/ 35 h 35"/>
                          <a:gd name="T18" fmla="*/ 24 w 27"/>
                          <a:gd name="T19" fmla="*/ 35 h 35"/>
                          <a:gd name="T20" fmla="*/ 26 w 27"/>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5">
                            <a:moveTo>
                              <a:pt x="26" y="28"/>
                            </a:moveTo>
                            <a:cubicBezTo>
                              <a:pt x="22" y="21"/>
                              <a:pt x="22" y="21"/>
                              <a:pt x="22" y="21"/>
                            </a:cubicBezTo>
                            <a:cubicBezTo>
                              <a:pt x="24" y="18"/>
                              <a:pt x="25" y="16"/>
                              <a:pt x="25" y="13"/>
                            </a:cubicBezTo>
                            <a:cubicBezTo>
                              <a:pt x="25" y="6"/>
                              <a:pt x="19" y="0"/>
                              <a:pt x="12" y="0"/>
                            </a:cubicBezTo>
                            <a:cubicBezTo>
                              <a:pt x="6" y="0"/>
                              <a:pt x="0" y="6"/>
                              <a:pt x="0" y="13"/>
                            </a:cubicBezTo>
                            <a:cubicBezTo>
                              <a:pt x="0" y="20"/>
                              <a:pt x="6" y="25"/>
                              <a:pt x="12" y="25"/>
                            </a:cubicBezTo>
                            <a:cubicBezTo>
                              <a:pt x="13" y="25"/>
                              <a:pt x="13" y="25"/>
                              <a:pt x="13" y="25"/>
                            </a:cubicBezTo>
                            <a:cubicBezTo>
                              <a:pt x="17" y="33"/>
                              <a:pt x="17" y="33"/>
                              <a:pt x="17" y="33"/>
                            </a:cubicBezTo>
                            <a:cubicBezTo>
                              <a:pt x="18" y="34"/>
                              <a:pt x="20" y="35"/>
                              <a:pt x="22" y="35"/>
                            </a:cubicBezTo>
                            <a:cubicBezTo>
                              <a:pt x="23" y="35"/>
                              <a:pt x="23" y="35"/>
                              <a:pt x="24" y="35"/>
                            </a:cubicBezTo>
                            <a:cubicBezTo>
                              <a:pt x="27" y="33"/>
                              <a:pt x="27" y="30"/>
                              <a:pt x="26" y="2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53" name="Freeform 368">
                        <a:extLst>
                          <a:ext uri="{FF2B5EF4-FFF2-40B4-BE49-F238E27FC236}">
                            <a16:creationId xmlns:a16="http://schemas.microsoft.com/office/drawing/2014/main" id="{A5424E3A-74AA-91F9-2501-33FC56CB3F58}"/>
                          </a:ext>
                        </a:extLst>
                      </p:cNvPr>
                      <p:cNvSpPr>
                        <a:spLocks/>
                      </p:cNvSpPr>
                      <p:nvPr/>
                    </p:nvSpPr>
                    <p:spPr bwMode="auto">
                      <a:xfrm>
                        <a:off x="6242050" y="7150101"/>
                        <a:ext cx="47625" cy="66675"/>
                      </a:xfrm>
                      <a:custGeom>
                        <a:avLst/>
                        <a:gdLst>
                          <a:gd name="T0" fmla="*/ 1 w 20"/>
                          <a:gd name="T1" fmla="*/ 8 h 28"/>
                          <a:gd name="T2" fmla="*/ 10 w 20"/>
                          <a:gd name="T3" fmla="*/ 26 h 28"/>
                          <a:gd name="T4" fmla="*/ 15 w 20"/>
                          <a:gd name="T5" fmla="*/ 28 h 28"/>
                          <a:gd name="T6" fmla="*/ 17 w 20"/>
                          <a:gd name="T7" fmla="*/ 28 h 28"/>
                          <a:gd name="T8" fmla="*/ 19 w 20"/>
                          <a:gd name="T9" fmla="*/ 21 h 28"/>
                          <a:gd name="T10" fmla="*/ 10 w 20"/>
                          <a:gd name="T11" fmla="*/ 3 h 28"/>
                          <a:gd name="T12" fmla="*/ 3 w 20"/>
                          <a:gd name="T13" fmla="*/ 1 h 28"/>
                          <a:gd name="T14" fmla="*/ 1 w 20"/>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1" y="8"/>
                            </a:moveTo>
                            <a:cubicBezTo>
                              <a:pt x="10" y="26"/>
                              <a:pt x="10" y="26"/>
                              <a:pt x="10" y="26"/>
                            </a:cubicBezTo>
                            <a:cubicBezTo>
                              <a:pt x="11" y="27"/>
                              <a:pt x="13" y="28"/>
                              <a:pt x="15" y="28"/>
                            </a:cubicBezTo>
                            <a:cubicBezTo>
                              <a:pt x="15" y="28"/>
                              <a:pt x="16" y="28"/>
                              <a:pt x="17" y="28"/>
                            </a:cubicBezTo>
                            <a:cubicBezTo>
                              <a:pt x="19" y="26"/>
                              <a:pt x="20" y="23"/>
                              <a:pt x="19" y="21"/>
                            </a:cubicBezTo>
                            <a:cubicBezTo>
                              <a:pt x="10" y="3"/>
                              <a:pt x="10" y="3"/>
                              <a:pt x="10" y="3"/>
                            </a:cubicBezTo>
                            <a:cubicBezTo>
                              <a:pt x="8" y="1"/>
                              <a:pt x="5" y="0"/>
                              <a:pt x="3" y="1"/>
                            </a:cubicBezTo>
                            <a:cubicBezTo>
                              <a:pt x="0" y="3"/>
                              <a:pt x="0" y="6"/>
                              <a:pt x="1" y="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54" name="Freeform 369">
                        <a:extLst>
                          <a:ext uri="{FF2B5EF4-FFF2-40B4-BE49-F238E27FC236}">
                            <a16:creationId xmlns:a16="http://schemas.microsoft.com/office/drawing/2014/main" id="{A85A4D2F-6BBF-746E-41D1-04F293A38822}"/>
                          </a:ext>
                        </a:extLst>
                      </p:cNvPr>
                      <p:cNvSpPr>
                        <a:spLocks/>
                      </p:cNvSpPr>
                      <p:nvPr/>
                    </p:nvSpPr>
                    <p:spPr bwMode="auto">
                      <a:xfrm>
                        <a:off x="6464300" y="7386638"/>
                        <a:ext cx="68263" cy="49213"/>
                      </a:xfrm>
                      <a:custGeom>
                        <a:avLst/>
                        <a:gdLst>
                          <a:gd name="T0" fmla="*/ 25 w 29"/>
                          <a:gd name="T1" fmla="*/ 12 h 21"/>
                          <a:gd name="T2" fmla="*/ 8 w 29"/>
                          <a:gd name="T3" fmla="*/ 2 h 21"/>
                          <a:gd name="T4" fmla="*/ 1 w 29"/>
                          <a:gd name="T5" fmla="*/ 4 h 21"/>
                          <a:gd name="T6" fmla="*/ 3 w 29"/>
                          <a:gd name="T7" fmla="*/ 10 h 21"/>
                          <a:gd name="T8" fmla="*/ 21 w 29"/>
                          <a:gd name="T9" fmla="*/ 20 h 21"/>
                          <a:gd name="T10" fmla="*/ 23 w 29"/>
                          <a:gd name="T11" fmla="*/ 21 h 21"/>
                          <a:gd name="T12" fmla="*/ 27 w 29"/>
                          <a:gd name="T13" fmla="*/ 18 h 21"/>
                          <a:gd name="T14" fmla="*/ 25 w 29"/>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25" y="12"/>
                            </a:moveTo>
                            <a:cubicBezTo>
                              <a:pt x="8" y="2"/>
                              <a:pt x="8" y="2"/>
                              <a:pt x="8" y="2"/>
                            </a:cubicBezTo>
                            <a:cubicBezTo>
                              <a:pt x="6" y="0"/>
                              <a:pt x="3" y="1"/>
                              <a:pt x="1" y="4"/>
                            </a:cubicBezTo>
                            <a:cubicBezTo>
                              <a:pt x="0" y="6"/>
                              <a:pt x="1" y="9"/>
                              <a:pt x="3" y="10"/>
                            </a:cubicBezTo>
                            <a:cubicBezTo>
                              <a:pt x="21" y="20"/>
                              <a:pt x="21" y="20"/>
                              <a:pt x="21" y="20"/>
                            </a:cubicBezTo>
                            <a:cubicBezTo>
                              <a:pt x="21" y="21"/>
                              <a:pt x="22" y="21"/>
                              <a:pt x="23" y="21"/>
                            </a:cubicBezTo>
                            <a:cubicBezTo>
                              <a:pt x="25" y="21"/>
                              <a:pt x="26" y="20"/>
                              <a:pt x="27" y="18"/>
                            </a:cubicBezTo>
                            <a:cubicBezTo>
                              <a:pt x="29" y="16"/>
                              <a:pt x="28" y="13"/>
                              <a:pt x="25" y="1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55" name="Freeform 370">
                        <a:extLst>
                          <a:ext uri="{FF2B5EF4-FFF2-40B4-BE49-F238E27FC236}">
                            <a16:creationId xmlns:a16="http://schemas.microsoft.com/office/drawing/2014/main" id="{B198CDC8-5943-A6FB-8793-E4A70113F499}"/>
                          </a:ext>
                        </a:extLst>
                      </p:cNvPr>
                      <p:cNvSpPr>
                        <a:spLocks/>
                      </p:cNvSpPr>
                      <p:nvPr/>
                    </p:nvSpPr>
                    <p:spPr bwMode="auto">
                      <a:xfrm>
                        <a:off x="6145213" y="7380288"/>
                        <a:ext cx="77788" cy="65088"/>
                      </a:xfrm>
                      <a:custGeom>
                        <a:avLst/>
                        <a:gdLst>
                          <a:gd name="T0" fmla="*/ 25 w 33"/>
                          <a:gd name="T1" fmla="*/ 2 h 28"/>
                          <a:gd name="T2" fmla="*/ 19 w 33"/>
                          <a:gd name="T3" fmla="*/ 5 h 28"/>
                          <a:gd name="T4" fmla="*/ 13 w 33"/>
                          <a:gd name="T5" fmla="*/ 3 h 28"/>
                          <a:gd name="T6" fmla="*/ 0 w 33"/>
                          <a:gd name="T7" fmla="*/ 16 h 28"/>
                          <a:gd name="T8" fmla="*/ 13 w 33"/>
                          <a:gd name="T9" fmla="*/ 28 h 28"/>
                          <a:gd name="T10" fmla="*/ 25 w 33"/>
                          <a:gd name="T11" fmla="*/ 16 h 28"/>
                          <a:gd name="T12" fmla="*/ 25 w 33"/>
                          <a:gd name="T13" fmla="*/ 13 h 28"/>
                          <a:gd name="T14" fmla="*/ 30 w 33"/>
                          <a:gd name="T15" fmla="*/ 10 h 28"/>
                          <a:gd name="T16" fmla="*/ 32 w 33"/>
                          <a:gd name="T17" fmla="*/ 4 h 28"/>
                          <a:gd name="T18" fmla="*/ 25 w 33"/>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8">
                            <a:moveTo>
                              <a:pt x="25" y="2"/>
                            </a:moveTo>
                            <a:cubicBezTo>
                              <a:pt x="19" y="5"/>
                              <a:pt x="19" y="5"/>
                              <a:pt x="19" y="5"/>
                            </a:cubicBezTo>
                            <a:cubicBezTo>
                              <a:pt x="17" y="4"/>
                              <a:pt x="15" y="3"/>
                              <a:pt x="13" y="3"/>
                            </a:cubicBezTo>
                            <a:cubicBezTo>
                              <a:pt x="6" y="3"/>
                              <a:pt x="0" y="9"/>
                              <a:pt x="0" y="16"/>
                            </a:cubicBezTo>
                            <a:cubicBezTo>
                              <a:pt x="0" y="23"/>
                              <a:pt x="6" y="28"/>
                              <a:pt x="13" y="28"/>
                            </a:cubicBezTo>
                            <a:cubicBezTo>
                              <a:pt x="20" y="28"/>
                              <a:pt x="25" y="23"/>
                              <a:pt x="25" y="16"/>
                            </a:cubicBezTo>
                            <a:cubicBezTo>
                              <a:pt x="25" y="15"/>
                              <a:pt x="25" y="14"/>
                              <a:pt x="25" y="13"/>
                            </a:cubicBezTo>
                            <a:cubicBezTo>
                              <a:pt x="30" y="10"/>
                              <a:pt x="30" y="10"/>
                              <a:pt x="30" y="10"/>
                            </a:cubicBezTo>
                            <a:cubicBezTo>
                              <a:pt x="32" y="9"/>
                              <a:pt x="33" y="6"/>
                              <a:pt x="32" y="4"/>
                            </a:cubicBezTo>
                            <a:cubicBezTo>
                              <a:pt x="31" y="1"/>
                              <a:pt x="28" y="0"/>
                              <a:pt x="25" y="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grpSp>
                <p:sp>
                  <p:nvSpPr>
                    <p:cNvPr id="49" name="Freeform 244">
                      <a:extLst>
                        <a:ext uri="{FF2B5EF4-FFF2-40B4-BE49-F238E27FC236}">
                          <a16:creationId xmlns:a16="http://schemas.microsoft.com/office/drawing/2014/main" id="{885E4D22-C38C-5F77-9A2E-A2FFBCF6AE2B}"/>
                        </a:ext>
                      </a:extLst>
                    </p:cNvPr>
                    <p:cNvSpPr>
                      <a:spLocks noEditPoints="1"/>
                    </p:cNvSpPr>
                    <p:nvPr/>
                  </p:nvSpPr>
                  <p:spPr bwMode="auto">
                    <a:xfrm>
                      <a:off x="2178324" y="5366456"/>
                      <a:ext cx="497776" cy="517982"/>
                    </a:xfrm>
                    <a:custGeom>
                      <a:avLst/>
                      <a:gdLst>
                        <a:gd name="T0" fmla="*/ 358 w 758"/>
                        <a:gd name="T1" fmla="*/ 758 h 760"/>
                        <a:gd name="T2" fmla="*/ 302 w 758"/>
                        <a:gd name="T3" fmla="*/ 752 h 760"/>
                        <a:gd name="T4" fmla="*/ 231 w 758"/>
                        <a:gd name="T5" fmla="*/ 730 h 760"/>
                        <a:gd name="T6" fmla="*/ 137 w 758"/>
                        <a:gd name="T7" fmla="*/ 672 h 760"/>
                        <a:gd name="T8" fmla="*/ 64 w 758"/>
                        <a:gd name="T9" fmla="*/ 592 h 760"/>
                        <a:gd name="T10" fmla="*/ 15 w 758"/>
                        <a:gd name="T11" fmla="*/ 492 h 760"/>
                        <a:gd name="T12" fmla="*/ 3 w 758"/>
                        <a:gd name="T13" fmla="*/ 437 h 760"/>
                        <a:gd name="T14" fmla="*/ 0 w 758"/>
                        <a:gd name="T15" fmla="*/ 379 h 760"/>
                        <a:gd name="T16" fmla="*/ 1 w 758"/>
                        <a:gd name="T17" fmla="*/ 342 h 760"/>
                        <a:gd name="T18" fmla="*/ 11 w 758"/>
                        <a:gd name="T19" fmla="*/ 285 h 760"/>
                        <a:gd name="T20" fmla="*/ 45 w 758"/>
                        <a:gd name="T21" fmla="*/ 199 h 760"/>
                        <a:gd name="T22" fmla="*/ 111 w 758"/>
                        <a:gd name="T23" fmla="*/ 111 h 760"/>
                        <a:gd name="T24" fmla="*/ 197 w 758"/>
                        <a:gd name="T25" fmla="*/ 47 h 760"/>
                        <a:gd name="T26" fmla="*/ 283 w 758"/>
                        <a:gd name="T27" fmla="*/ 13 h 760"/>
                        <a:gd name="T28" fmla="*/ 339 w 758"/>
                        <a:gd name="T29" fmla="*/ 3 h 760"/>
                        <a:gd name="T30" fmla="*/ 379 w 758"/>
                        <a:gd name="T31" fmla="*/ 0 h 760"/>
                        <a:gd name="T32" fmla="*/ 437 w 758"/>
                        <a:gd name="T33" fmla="*/ 5 h 760"/>
                        <a:gd name="T34" fmla="*/ 491 w 758"/>
                        <a:gd name="T35" fmla="*/ 17 h 760"/>
                        <a:gd name="T36" fmla="*/ 590 w 758"/>
                        <a:gd name="T37" fmla="*/ 66 h 760"/>
                        <a:gd name="T38" fmla="*/ 672 w 758"/>
                        <a:gd name="T39" fmla="*/ 138 h 760"/>
                        <a:gd name="T40" fmla="*/ 728 w 758"/>
                        <a:gd name="T41" fmla="*/ 232 h 760"/>
                        <a:gd name="T42" fmla="*/ 750 w 758"/>
                        <a:gd name="T43" fmla="*/ 304 h 760"/>
                        <a:gd name="T44" fmla="*/ 758 w 758"/>
                        <a:gd name="T45" fmla="*/ 360 h 760"/>
                        <a:gd name="T46" fmla="*/ 758 w 758"/>
                        <a:gd name="T47" fmla="*/ 400 h 760"/>
                        <a:gd name="T48" fmla="*/ 750 w 758"/>
                        <a:gd name="T49" fmla="*/ 456 h 760"/>
                        <a:gd name="T50" fmla="*/ 728 w 758"/>
                        <a:gd name="T51" fmla="*/ 528 h 760"/>
                        <a:gd name="T52" fmla="*/ 672 w 758"/>
                        <a:gd name="T53" fmla="*/ 620 h 760"/>
                        <a:gd name="T54" fmla="*/ 590 w 758"/>
                        <a:gd name="T55" fmla="*/ 694 h 760"/>
                        <a:gd name="T56" fmla="*/ 491 w 758"/>
                        <a:gd name="T57" fmla="*/ 743 h 760"/>
                        <a:gd name="T58" fmla="*/ 437 w 758"/>
                        <a:gd name="T59" fmla="*/ 755 h 760"/>
                        <a:gd name="T60" fmla="*/ 379 w 758"/>
                        <a:gd name="T61" fmla="*/ 760 h 760"/>
                        <a:gd name="T62" fmla="*/ 379 w 758"/>
                        <a:gd name="T63" fmla="*/ 22 h 760"/>
                        <a:gd name="T64" fmla="*/ 272 w 758"/>
                        <a:gd name="T65" fmla="*/ 38 h 760"/>
                        <a:gd name="T66" fmla="*/ 178 w 758"/>
                        <a:gd name="T67" fmla="*/ 83 h 760"/>
                        <a:gd name="T68" fmla="*/ 101 w 758"/>
                        <a:gd name="T69" fmla="*/ 152 h 760"/>
                        <a:gd name="T70" fmla="*/ 48 w 758"/>
                        <a:gd name="T71" fmla="*/ 241 h 760"/>
                        <a:gd name="T72" fmla="*/ 22 w 758"/>
                        <a:gd name="T73" fmla="*/ 343 h 760"/>
                        <a:gd name="T74" fmla="*/ 22 w 758"/>
                        <a:gd name="T75" fmla="*/ 417 h 760"/>
                        <a:gd name="T76" fmla="*/ 48 w 758"/>
                        <a:gd name="T77" fmla="*/ 519 h 760"/>
                        <a:gd name="T78" fmla="*/ 101 w 758"/>
                        <a:gd name="T79" fmla="*/ 608 h 760"/>
                        <a:gd name="T80" fmla="*/ 178 w 758"/>
                        <a:gd name="T81" fmla="*/ 677 h 760"/>
                        <a:gd name="T82" fmla="*/ 272 w 758"/>
                        <a:gd name="T83" fmla="*/ 722 h 760"/>
                        <a:gd name="T84" fmla="*/ 379 w 758"/>
                        <a:gd name="T85" fmla="*/ 738 h 760"/>
                        <a:gd name="T86" fmla="*/ 451 w 758"/>
                        <a:gd name="T87" fmla="*/ 730 h 760"/>
                        <a:gd name="T88" fmla="*/ 549 w 758"/>
                        <a:gd name="T89" fmla="*/ 694 h 760"/>
                        <a:gd name="T90" fmla="*/ 631 w 758"/>
                        <a:gd name="T91" fmla="*/ 633 h 760"/>
                        <a:gd name="T92" fmla="*/ 693 w 758"/>
                        <a:gd name="T93" fmla="*/ 550 h 760"/>
                        <a:gd name="T94" fmla="*/ 730 w 758"/>
                        <a:gd name="T95" fmla="*/ 451 h 760"/>
                        <a:gd name="T96" fmla="*/ 736 w 758"/>
                        <a:gd name="T97" fmla="*/ 379 h 760"/>
                        <a:gd name="T98" fmla="*/ 720 w 758"/>
                        <a:gd name="T99" fmla="*/ 274 h 760"/>
                        <a:gd name="T100" fmla="*/ 675 w 758"/>
                        <a:gd name="T101" fmla="*/ 180 h 760"/>
                        <a:gd name="T102" fmla="*/ 606 w 758"/>
                        <a:gd name="T103" fmla="*/ 104 h 760"/>
                        <a:gd name="T104" fmla="*/ 518 w 758"/>
                        <a:gd name="T105" fmla="*/ 50 h 760"/>
                        <a:gd name="T106" fmla="*/ 415 w 758"/>
                        <a:gd name="T107" fmla="*/ 2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8" h="760">
                          <a:moveTo>
                            <a:pt x="379" y="760"/>
                          </a:moveTo>
                          <a:lnTo>
                            <a:pt x="379" y="760"/>
                          </a:lnTo>
                          <a:lnTo>
                            <a:pt x="358" y="758"/>
                          </a:lnTo>
                          <a:lnTo>
                            <a:pt x="339" y="757"/>
                          </a:lnTo>
                          <a:lnTo>
                            <a:pt x="321" y="755"/>
                          </a:lnTo>
                          <a:lnTo>
                            <a:pt x="302" y="752"/>
                          </a:lnTo>
                          <a:lnTo>
                            <a:pt x="283" y="747"/>
                          </a:lnTo>
                          <a:lnTo>
                            <a:pt x="266" y="743"/>
                          </a:lnTo>
                          <a:lnTo>
                            <a:pt x="231" y="730"/>
                          </a:lnTo>
                          <a:lnTo>
                            <a:pt x="197" y="713"/>
                          </a:lnTo>
                          <a:lnTo>
                            <a:pt x="166" y="694"/>
                          </a:lnTo>
                          <a:lnTo>
                            <a:pt x="137" y="672"/>
                          </a:lnTo>
                          <a:lnTo>
                            <a:pt x="111" y="649"/>
                          </a:lnTo>
                          <a:lnTo>
                            <a:pt x="86" y="620"/>
                          </a:lnTo>
                          <a:lnTo>
                            <a:pt x="64" y="592"/>
                          </a:lnTo>
                          <a:lnTo>
                            <a:pt x="45" y="561"/>
                          </a:lnTo>
                          <a:lnTo>
                            <a:pt x="29" y="528"/>
                          </a:lnTo>
                          <a:lnTo>
                            <a:pt x="15" y="492"/>
                          </a:lnTo>
                          <a:lnTo>
                            <a:pt x="11" y="475"/>
                          </a:lnTo>
                          <a:lnTo>
                            <a:pt x="7" y="456"/>
                          </a:lnTo>
                          <a:lnTo>
                            <a:pt x="3" y="437"/>
                          </a:lnTo>
                          <a:lnTo>
                            <a:pt x="1" y="418"/>
                          </a:lnTo>
                          <a:lnTo>
                            <a:pt x="0" y="400"/>
                          </a:lnTo>
                          <a:lnTo>
                            <a:pt x="0" y="379"/>
                          </a:lnTo>
                          <a:lnTo>
                            <a:pt x="0" y="379"/>
                          </a:lnTo>
                          <a:lnTo>
                            <a:pt x="0" y="360"/>
                          </a:lnTo>
                          <a:lnTo>
                            <a:pt x="1" y="342"/>
                          </a:lnTo>
                          <a:lnTo>
                            <a:pt x="3" y="323"/>
                          </a:lnTo>
                          <a:lnTo>
                            <a:pt x="7" y="304"/>
                          </a:lnTo>
                          <a:lnTo>
                            <a:pt x="11" y="285"/>
                          </a:lnTo>
                          <a:lnTo>
                            <a:pt x="15" y="266"/>
                          </a:lnTo>
                          <a:lnTo>
                            <a:pt x="29" y="232"/>
                          </a:lnTo>
                          <a:lnTo>
                            <a:pt x="45" y="199"/>
                          </a:lnTo>
                          <a:lnTo>
                            <a:pt x="64" y="168"/>
                          </a:lnTo>
                          <a:lnTo>
                            <a:pt x="86" y="138"/>
                          </a:lnTo>
                          <a:lnTo>
                            <a:pt x="111" y="111"/>
                          </a:lnTo>
                          <a:lnTo>
                            <a:pt x="137" y="88"/>
                          </a:lnTo>
                          <a:lnTo>
                            <a:pt x="166" y="66"/>
                          </a:lnTo>
                          <a:lnTo>
                            <a:pt x="197" y="47"/>
                          </a:lnTo>
                          <a:lnTo>
                            <a:pt x="231" y="30"/>
                          </a:lnTo>
                          <a:lnTo>
                            <a:pt x="266" y="17"/>
                          </a:lnTo>
                          <a:lnTo>
                            <a:pt x="283" y="13"/>
                          </a:lnTo>
                          <a:lnTo>
                            <a:pt x="302" y="8"/>
                          </a:lnTo>
                          <a:lnTo>
                            <a:pt x="321" y="5"/>
                          </a:lnTo>
                          <a:lnTo>
                            <a:pt x="339" y="3"/>
                          </a:lnTo>
                          <a:lnTo>
                            <a:pt x="358" y="2"/>
                          </a:lnTo>
                          <a:lnTo>
                            <a:pt x="379" y="0"/>
                          </a:lnTo>
                          <a:lnTo>
                            <a:pt x="379" y="0"/>
                          </a:lnTo>
                          <a:lnTo>
                            <a:pt x="397" y="2"/>
                          </a:lnTo>
                          <a:lnTo>
                            <a:pt x="416" y="3"/>
                          </a:lnTo>
                          <a:lnTo>
                            <a:pt x="437" y="5"/>
                          </a:lnTo>
                          <a:lnTo>
                            <a:pt x="454" y="8"/>
                          </a:lnTo>
                          <a:lnTo>
                            <a:pt x="473" y="13"/>
                          </a:lnTo>
                          <a:lnTo>
                            <a:pt x="491" y="17"/>
                          </a:lnTo>
                          <a:lnTo>
                            <a:pt x="526" y="30"/>
                          </a:lnTo>
                          <a:lnTo>
                            <a:pt x="559" y="47"/>
                          </a:lnTo>
                          <a:lnTo>
                            <a:pt x="590" y="66"/>
                          </a:lnTo>
                          <a:lnTo>
                            <a:pt x="620" y="88"/>
                          </a:lnTo>
                          <a:lnTo>
                            <a:pt x="646" y="111"/>
                          </a:lnTo>
                          <a:lnTo>
                            <a:pt x="672" y="138"/>
                          </a:lnTo>
                          <a:lnTo>
                            <a:pt x="692" y="168"/>
                          </a:lnTo>
                          <a:lnTo>
                            <a:pt x="712" y="199"/>
                          </a:lnTo>
                          <a:lnTo>
                            <a:pt x="728" y="232"/>
                          </a:lnTo>
                          <a:lnTo>
                            <a:pt x="740" y="266"/>
                          </a:lnTo>
                          <a:lnTo>
                            <a:pt x="745" y="285"/>
                          </a:lnTo>
                          <a:lnTo>
                            <a:pt x="750" y="304"/>
                          </a:lnTo>
                          <a:lnTo>
                            <a:pt x="753" y="323"/>
                          </a:lnTo>
                          <a:lnTo>
                            <a:pt x="756" y="342"/>
                          </a:lnTo>
                          <a:lnTo>
                            <a:pt x="758" y="360"/>
                          </a:lnTo>
                          <a:lnTo>
                            <a:pt x="758" y="379"/>
                          </a:lnTo>
                          <a:lnTo>
                            <a:pt x="758" y="379"/>
                          </a:lnTo>
                          <a:lnTo>
                            <a:pt x="758" y="400"/>
                          </a:lnTo>
                          <a:lnTo>
                            <a:pt x="756" y="418"/>
                          </a:lnTo>
                          <a:lnTo>
                            <a:pt x="753" y="437"/>
                          </a:lnTo>
                          <a:lnTo>
                            <a:pt x="750" y="456"/>
                          </a:lnTo>
                          <a:lnTo>
                            <a:pt x="745" y="475"/>
                          </a:lnTo>
                          <a:lnTo>
                            <a:pt x="740" y="492"/>
                          </a:lnTo>
                          <a:lnTo>
                            <a:pt x="728" y="528"/>
                          </a:lnTo>
                          <a:lnTo>
                            <a:pt x="712" y="561"/>
                          </a:lnTo>
                          <a:lnTo>
                            <a:pt x="692" y="592"/>
                          </a:lnTo>
                          <a:lnTo>
                            <a:pt x="672" y="620"/>
                          </a:lnTo>
                          <a:lnTo>
                            <a:pt x="646" y="649"/>
                          </a:lnTo>
                          <a:lnTo>
                            <a:pt x="620" y="672"/>
                          </a:lnTo>
                          <a:lnTo>
                            <a:pt x="590" y="694"/>
                          </a:lnTo>
                          <a:lnTo>
                            <a:pt x="559" y="713"/>
                          </a:lnTo>
                          <a:lnTo>
                            <a:pt x="526" y="730"/>
                          </a:lnTo>
                          <a:lnTo>
                            <a:pt x="491" y="743"/>
                          </a:lnTo>
                          <a:lnTo>
                            <a:pt x="473" y="747"/>
                          </a:lnTo>
                          <a:lnTo>
                            <a:pt x="454" y="752"/>
                          </a:lnTo>
                          <a:lnTo>
                            <a:pt x="437" y="755"/>
                          </a:lnTo>
                          <a:lnTo>
                            <a:pt x="416" y="757"/>
                          </a:lnTo>
                          <a:lnTo>
                            <a:pt x="397" y="758"/>
                          </a:lnTo>
                          <a:lnTo>
                            <a:pt x="379" y="760"/>
                          </a:lnTo>
                          <a:lnTo>
                            <a:pt x="379" y="760"/>
                          </a:lnTo>
                          <a:close/>
                          <a:moveTo>
                            <a:pt x="379" y="22"/>
                          </a:moveTo>
                          <a:lnTo>
                            <a:pt x="379" y="22"/>
                          </a:lnTo>
                          <a:lnTo>
                            <a:pt x="341" y="24"/>
                          </a:lnTo>
                          <a:lnTo>
                            <a:pt x="307" y="30"/>
                          </a:lnTo>
                          <a:lnTo>
                            <a:pt x="272" y="38"/>
                          </a:lnTo>
                          <a:lnTo>
                            <a:pt x="239" y="50"/>
                          </a:lnTo>
                          <a:lnTo>
                            <a:pt x="208" y="66"/>
                          </a:lnTo>
                          <a:lnTo>
                            <a:pt x="178" y="83"/>
                          </a:lnTo>
                          <a:lnTo>
                            <a:pt x="150" y="104"/>
                          </a:lnTo>
                          <a:lnTo>
                            <a:pt x="125" y="127"/>
                          </a:lnTo>
                          <a:lnTo>
                            <a:pt x="101" y="152"/>
                          </a:lnTo>
                          <a:lnTo>
                            <a:pt x="81" y="180"/>
                          </a:lnTo>
                          <a:lnTo>
                            <a:pt x="64" y="210"/>
                          </a:lnTo>
                          <a:lnTo>
                            <a:pt x="48" y="241"/>
                          </a:lnTo>
                          <a:lnTo>
                            <a:pt x="37" y="274"/>
                          </a:lnTo>
                          <a:lnTo>
                            <a:pt x="28" y="307"/>
                          </a:lnTo>
                          <a:lnTo>
                            <a:pt x="22" y="343"/>
                          </a:lnTo>
                          <a:lnTo>
                            <a:pt x="20" y="379"/>
                          </a:lnTo>
                          <a:lnTo>
                            <a:pt x="20" y="379"/>
                          </a:lnTo>
                          <a:lnTo>
                            <a:pt x="22" y="417"/>
                          </a:lnTo>
                          <a:lnTo>
                            <a:pt x="28" y="451"/>
                          </a:lnTo>
                          <a:lnTo>
                            <a:pt x="37" y="486"/>
                          </a:lnTo>
                          <a:lnTo>
                            <a:pt x="48" y="519"/>
                          </a:lnTo>
                          <a:lnTo>
                            <a:pt x="64" y="550"/>
                          </a:lnTo>
                          <a:lnTo>
                            <a:pt x="81" y="580"/>
                          </a:lnTo>
                          <a:lnTo>
                            <a:pt x="101" y="608"/>
                          </a:lnTo>
                          <a:lnTo>
                            <a:pt x="125" y="633"/>
                          </a:lnTo>
                          <a:lnTo>
                            <a:pt x="150" y="656"/>
                          </a:lnTo>
                          <a:lnTo>
                            <a:pt x="178" y="677"/>
                          </a:lnTo>
                          <a:lnTo>
                            <a:pt x="208" y="694"/>
                          </a:lnTo>
                          <a:lnTo>
                            <a:pt x="239" y="710"/>
                          </a:lnTo>
                          <a:lnTo>
                            <a:pt x="272" y="722"/>
                          </a:lnTo>
                          <a:lnTo>
                            <a:pt x="307" y="730"/>
                          </a:lnTo>
                          <a:lnTo>
                            <a:pt x="341" y="736"/>
                          </a:lnTo>
                          <a:lnTo>
                            <a:pt x="379" y="738"/>
                          </a:lnTo>
                          <a:lnTo>
                            <a:pt x="379" y="738"/>
                          </a:lnTo>
                          <a:lnTo>
                            <a:pt x="415" y="736"/>
                          </a:lnTo>
                          <a:lnTo>
                            <a:pt x="451" y="730"/>
                          </a:lnTo>
                          <a:lnTo>
                            <a:pt x="485" y="722"/>
                          </a:lnTo>
                          <a:lnTo>
                            <a:pt x="518" y="710"/>
                          </a:lnTo>
                          <a:lnTo>
                            <a:pt x="549" y="694"/>
                          </a:lnTo>
                          <a:lnTo>
                            <a:pt x="578" y="677"/>
                          </a:lnTo>
                          <a:lnTo>
                            <a:pt x="606" y="656"/>
                          </a:lnTo>
                          <a:lnTo>
                            <a:pt x="631" y="633"/>
                          </a:lnTo>
                          <a:lnTo>
                            <a:pt x="654" y="608"/>
                          </a:lnTo>
                          <a:lnTo>
                            <a:pt x="675" y="580"/>
                          </a:lnTo>
                          <a:lnTo>
                            <a:pt x="693" y="550"/>
                          </a:lnTo>
                          <a:lnTo>
                            <a:pt x="708" y="519"/>
                          </a:lnTo>
                          <a:lnTo>
                            <a:pt x="720" y="486"/>
                          </a:lnTo>
                          <a:lnTo>
                            <a:pt x="730" y="451"/>
                          </a:lnTo>
                          <a:lnTo>
                            <a:pt x="734" y="417"/>
                          </a:lnTo>
                          <a:lnTo>
                            <a:pt x="736" y="379"/>
                          </a:lnTo>
                          <a:lnTo>
                            <a:pt x="736" y="379"/>
                          </a:lnTo>
                          <a:lnTo>
                            <a:pt x="734" y="343"/>
                          </a:lnTo>
                          <a:lnTo>
                            <a:pt x="730" y="307"/>
                          </a:lnTo>
                          <a:lnTo>
                            <a:pt x="720" y="274"/>
                          </a:lnTo>
                          <a:lnTo>
                            <a:pt x="708" y="241"/>
                          </a:lnTo>
                          <a:lnTo>
                            <a:pt x="693" y="210"/>
                          </a:lnTo>
                          <a:lnTo>
                            <a:pt x="675" y="180"/>
                          </a:lnTo>
                          <a:lnTo>
                            <a:pt x="654" y="152"/>
                          </a:lnTo>
                          <a:lnTo>
                            <a:pt x="631" y="127"/>
                          </a:lnTo>
                          <a:lnTo>
                            <a:pt x="606" y="104"/>
                          </a:lnTo>
                          <a:lnTo>
                            <a:pt x="578" y="83"/>
                          </a:lnTo>
                          <a:lnTo>
                            <a:pt x="549" y="66"/>
                          </a:lnTo>
                          <a:lnTo>
                            <a:pt x="518" y="50"/>
                          </a:lnTo>
                          <a:lnTo>
                            <a:pt x="485" y="38"/>
                          </a:lnTo>
                          <a:lnTo>
                            <a:pt x="451" y="30"/>
                          </a:lnTo>
                          <a:lnTo>
                            <a:pt x="415" y="24"/>
                          </a:lnTo>
                          <a:lnTo>
                            <a:pt x="379" y="22"/>
                          </a:lnTo>
                          <a:lnTo>
                            <a:pt x="379" y="22"/>
                          </a:lnTo>
                          <a:close/>
                        </a:path>
                      </a:pathLst>
                    </a:custGeom>
                    <a:solidFill>
                      <a:srgbClr val="ED7D31"/>
                    </a:solidFill>
                    <a:ln>
                      <a:solidFill>
                        <a:srgbClr val="ED7D3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defRPr/>
                      </a:pPr>
                      <a:endParaRPr lang="en-US" sz="2133" kern="0">
                        <a:solidFill>
                          <a:srgbClr val="000000"/>
                        </a:solidFill>
                        <a:latin typeface="Open Sans"/>
                      </a:endParaRPr>
                    </a:p>
                  </p:txBody>
                </p:sp>
              </p:grpSp>
              <p:sp>
                <p:nvSpPr>
                  <p:cNvPr id="47" name="TextBox 46">
                    <a:extLst>
                      <a:ext uri="{FF2B5EF4-FFF2-40B4-BE49-F238E27FC236}">
                        <a16:creationId xmlns:a16="http://schemas.microsoft.com/office/drawing/2014/main" id="{0C29CA90-73D4-68ED-4987-D604453F272E}"/>
                      </a:ext>
                    </a:extLst>
                  </p:cNvPr>
                  <p:cNvSpPr txBox="1"/>
                  <p:nvPr/>
                </p:nvSpPr>
                <p:spPr>
                  <a:xfrm>
                    <a:off x="1746781" y="3204047"/>
                    <a:ext cx="923527" cy="73293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1467">
                        <a:solidFill>
                          <a:srgbClr val="0070C0"/>
                        </a:solidFill>
                        <a:latin typeface="Calibri" panose="020F0502020204030204"/>
                      </a:rPr>
                      <a:t>IQVIA</a:t>
                    </a:r>
                  </a:p>
                  <a:p>
                    <a:pPr eaLnBrk="1" fontAlgn="auto" hangingPunct="1">
                      <a:lnSpc>
                        <a:spcPct val="80000"/>
                      </a:lnSpc>
                      <a:spcBef>
                        <a:spcPts val="0"/>
                      </a:spcBef>
                      <a:spcAft>
                        <a:spcPts val="0"/>
                      </a:spcAft>
                    </a:pPr>
                    <a:r>
                      <a:rPr lang="en-US" sz="1467" b="0">
                        <a:solidFill>
                          <a:prstClr val="black"/>
                        </a:solidFill>
                        <a:latin typeface="Calibri" panose="020F0502020204030204"/>
                      </a:rPr>
                      <a:t>E360 Ambulatory EMR; SMART Pharmacy Data</a:t>
                    </a:r>
                  </a:p>
                </p:txBody>
              </p:sp>
            </p:grpSp>
            <p:grpSp>
              <p:nvGrpSpPr>
                <p:cNvPr id="43" name="Group 42">
                  <a:extLst>
                    <a:ext uri="{FF2B5EF4-FFF2-40B4-BE49-F238E27FC236}">
                      <a16:creationId xmlns:a16="http://schemas.microsoft.com/office/drawing/2014/main" id="{15791183-1306-DADF-7D1F-6B830C0AD5A7}"/>
                    </a:ext>
                  </a:extLst>
                </p:cNvPr>
                <p:cNvGrpSpPr/>
                <p:nvPr/>
              </p:nvGrpSpPr>
              <p:grpSpPr>
                <a:xfrm>
                  <a:off x="1480414" y="2770835"/>
                  <a:ext cx="923527" cy="655525"/>
                  <a:chOff x="1433987" y="2699411"/>
                  <a:chExt cx="923527" cy="655525"/>
                </a:xfrm>
              </p:grpSpPr>
              <p:sp>
                <p:nvSpPr>
                  <p:cNvPr id="44" name="TextBox 43">
                    <a:extLst>
                      <a:ext uri="{FF2B5EF4-FFF2-40B4-BE49-F238E27FC236}">
                        <a16:creationId xmlns:a16="http://schemas.microsoft.com/office/drawing/2014/main" id="{C02028A4-BF8B-8A3C-46A1-6DD376874FE7}"/>
                      </a:ext>
                    </a:extLst>
                  </p:cNvPr>
                  <p:cNvSpPr txBox="1"/>
                  <p:nvPr/>
                </p:nvSpPr>
                <p:spPr>
                  <a:xfrm>
                    <a:off x="1433987" y="2699411"/>
                    <a:ext cx="923527" cy="194342"/>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1467">
                        <a:solidFill>
                          <a:srgbClr val="0070C0"/>
                        </a:solidFill>
                        <a:latin typeface="Calibri" panose="020F0502020204030204"/>
                      </a:rPr>
                      <a:t>BD </a:t>
                    </a:r>
                    <a:r>
                      <a:rPr lang="en-US" sz="1467" err="1">
                        <a:solidFill>
                          <a:srgbClr val="0070C0"/>
                        </a:solidFill>
                        <a:latin typeface="Calibri" panose="020F0502020204030204"/>
                      </a:rPr>
                      <a:t>MedMined</a:t>
                    </a:r>
                    <a:endParaRPr lang="en-US" sz="1467">
                      <a:solidFill>
                        <a:srgbClr val="0070C0"/>
                      </a:solidFill>
                      <a:latin typeface="Calibri" panose="020F0502020204030204"/>
                    </a:endParaRPr>
                  </a:p>
                </p:txBody>
              </p:sp>
              <p:pic>
                <p:nvPicPr>
                  <p:cNvPr id="45" name="Picture 44">
                    <a:extLst>
                      <a:ext uri="{FF2B5EF4-FFF2-40B4-BE49-F238E27FC236}">
                        <a16:creationId xmlns:a16="http://schemas.microsoft.com/office/drawing/2014/main" id="{779537D8-B7B8-EB07-0071-9E5874901165}"/>
                      </a:ext>
                    </a:extLst>
                  </p:cNvPr>
                  <p:cNvPicPr>
                    <a:picLocks noChangeAspect="1"/>
                  </p:cNvPicPr>
                  <p:nvPr/>
                </p:nvPicPr>
                <p:blipFill>
                  <a:blip r:embed="rId10"/>
                  <a:stretch>
                    <a:fillRect/>
                  </a:stretch>
                </p:blipFill>
                <p:spPr>
                  <a:xfrm>
                    <a:off x="1704046" y="2922309"/>
                    <a:ext cx="412736" cy="432627"/>
                  </a:xfrm>
                  <a:prstGeom prst="rect">
                    <a:avLst/>
                  </a:prstGeom>
                </p:spPr>
              </p:pic>
            </p:grpSp>
          </p:grpSp>
          <p:sp>
            <p:nvSpPr>
              <p:cNvPr id="36" name="Rectangle: Rounded Corners 35">
                <a:extLst>
                  <a:ext uri="{FF2B5EF4-FFF2-40B4-BE49-F238E27FC236}">
                    <a16:creationId xmlns:a16="http://schemas.microsoft.com/office/drawing/2014/main" id="{7C8E1921-878A-D1A0-729E-9EB2356FE561}"/>
                  </a:ext>
                </a:extLst>
              </p:cNvPr>
              <p:cNvSpPr/>
              <p:nvPr/>
            </p:nvSpPr>
            <p:spPr>
              <a:xfrm>
                <a:off x="176657" y="948889"/>
                <a:ext cx="2288769" cy="3630732"/>
              </a:xfrm>
              <a:prstGeom prst="roundRect">
                <a:avLst>
                  <a:gd name="adj" fmla="val 121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780A2ED-AAE1-70BE-E489-8A168068328E}"/>
                  </a:ext>
                </a:extLst>
              </p:cNvPr>
              <p:cNvSpPr txBox="1"/>
              <p:nvPr/>
            </p:nvSpPr>
            <p:spPr>
              <a:xfrm>
                <a:off x="301349" y="970592"/>
                <a:ext cx="2127738" cy="35727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2133" spc="133">
                    <a:solidFill>
                      <a:schemeClr val="tx1"/>
                    </a:solidFill>
                    <a:latin typeface="Calibri" panose="020F0502020204030204"/>
                  </a:rPr>
                  <a:t>External Data</a:t>
                </a:r>
              </a:p>
            </p:txBody>
          </p:sp>
        </p:grpSp>
        <p:grpSp>
          <p:nvGrpSpPr>
            <p:cNvPr id="14" name="Group 13">
              <a:extLst>
                <a:ext uri="{FF2B5EF4-FFF2-40B4-BE49-F238E27FC236}">
                  <a16:creationId xmlns:a16="http://schemas.microsoft.com/office/drawing/2014/main" id="{E968B82D-9EDB-090A-204C-F4C7F4CC773B}"/>
                </a:ext>
              </a:extLst>
            </p:cNvPr>
            <p:cNvGrpSpPr/>
            <p:nvPr/>
          </p:nvGrpSpPr>
          <p:grpSpPr>
            <a:xfrm>
              <a:off x="8789064" y="1306967"/>
              <a:ext cx="3051692" cy="4840982"/>
              <a:chOff x="6591821" y="980224"/>
              <a:chExt cx="2288769" cy="3630732"/>
            </a:xfrm>
          </p:grpSpPr>
          <p:sp>
            <p:nvSpPr>
              <p:cNvPr id="17" name="TextBox 16">
                <a:extLst>
                  <a:ext uri="{FF2B5EF4-FFF2-40B4-BE49-F238E27FC236}">
                    <a16:creationId xmlns:a16="http://schemas.microsoft.com/office/drawing/2014/main" id="{5E5BEA19-AC76-7C9E-D418-16284D4B5AC4}"/>
                  </a:ext>
                </a:extLst>
              </p:cNvPr>
              <p:cNvSpPr txBox="1"/>
              <p:nvPr/>
            </p:nvSpPr>
            <p:spPr>
              <a:xfrm>
                <a:off x="7417986" y="1661308"/>
                <a:ext cx="615117" cy="194342"/>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1467">
                    <a:solidFill>
                      <a:srgbClr val="0070C0"/>
                    </a:solidFill>
                    <a:latin typeface="Calibri" panose="020F0502020204030204"/>
                  </a:rPr>
                  <a:t>DCIPHER</a:t>
                </a:r>
              </a:p>
            </p:txBody>
          </p:sp>
          <p:sp>
            <p:nvSpPr>
              <p:cNvPr id="18" name="TextBox 17">
                <a:extLst>
                  <a:ext uri="{FF2B5EF4-FFF2-40B4-BE49-F238E27FC236}">
                    <a16:creationId xmlns:a16="http://schemas.microsoft.com/office/drawing/2014/main" id="{6BDAA9D4-CD2E-B748-009D-14A5A1B6593E}"/>
                  </a:ext>
                </a:extLst>
              </p:cNvPr>
              <p:cNvSpPr txBox="1"/>
              <p:nvPr/>
            </p:nvSpPr>
            <p:spPr>
              <a:xfrm>
                <a:off x="7417986" y="3155448"/>
                <a:ext cx="1428946" cy="194342"/>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HHS Protect</a:t>
                </a:r>
              </a:p>
            </p:txBody>
          </p:sp>
          <p:sp>
            <p:nvSpPr>
              <p:cNvPr id="19" name="TextBox 18">
                <a:extLst>
                  <a:ext uri="{FF2B5EF4-FFF2-40B4-BE49-F238E27FC236}">
                    <a16:creationId xmlns:a16="http://schemas.microsoft.com/office/drawing/2014/main" id="{83090D81-F110-9053-BC71-004C5B610A6E}"/>
                  </a:ext>
                </a:extLst>
              </p:cNvPr>
              <p:cNvSpPr txBox="1"/>
              <p:nvPr/>
            </p:nvSpPr>
            <p:spPr>
              <a:xfrm>
                <a:off x="7417986" y="2408378"/>
                <a:ext cx="1223902" cy="194342"/>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Consolidated Statistical Platform</a:t>
                </a:r>
              </a:p>
            </p:txBody>
          </p:sp>
          <p:grpSp>
            <p:nvGrpSpPr>
              <p:cNvPr id="20" name="Group 19">
                <a:extLst>
                  <a:ext uri="{FF2B5EF4-FFF2-40B4-BE49-F238E27FC236}">
                    <a16:creationId xmlns:a16="http://schemas.microsoft.com/office/drawing/2014/main" id="{4AF22615-A70B-C632-9966-85311598E9B2}"/>
                  </a:ext>
                </a:extLst>
              </p:cNvPr>
              <p:cNvGrpSpPr/>
              <p:nvPr/>
            </p:nvGrpSpPr>
            <p:grpSpPr>
              <a:xfrm>
                <a:off x="6748983" y="3799852"/>
                <a:ext cx="497776" cy="517982"/>
                <a:chOff x="2178324" y="5366456"/>
                <a:chExt cx="497776" cy="517982"/>
              </a:xfrm>
            </p:grpSpPr>
            <p:grpSp>
              <p:nvGrpSpPr>
                <p:cNvPr id="27" name="Group 26">
                  <a:extLst>
                    <a:ext uri="{FF2B5EF4-FFF2-40B4-BE49-F238E27FC236}">
                      <a16:creationId xmlns:a16="http://schemas.microsoft.com/office/drawing/2014/main" id="{4F111B05-DA34-554E-AD42-BF0EEC86C6EE}"/>
                    </a:ext>
                  </a:extLst>
                </p:cNvPr>
                <p:cNvGrpSpPr/>
                <p:nvPr/>
              </p:nvGrpSpPr>
              <p:grpSpPr>
                <a:xfrm>
                  <a:off x="2278417" y="5459540"/>
                  <a:ext cx="286037" cy="337619"/>
                  <a:chOff x="6145213" y="7040563"/>
                  <a:chExt cx="484187" cy="571500"/>
                </a:xfrm>
              </p:grpSpPr>
              <p:sp>
                <p:nvSpPr>
                  <p:cNvPr id="29" name="Freeform 365">
                    <a:extLst>
                      <a:ext uri="{FF2B5EF4-FFF2-40B4-BE49-F238E27FC236}">
                        <a16:creationId xmlns:a16="http://schemas.microsoft.com/office/drawing/2014/main" id="{F3AD72A5-273C-7E0F-E211-09A72DFA4DA2}"/>
                      </a:ext>
                    </a:extLst>
                  </p:cNvPr>
                  <p:cNvSpPr>
                    <a:spLocks noEditPoints="1"/>
                  </p:cNvSpPr>
                  <p:nvPr/>
                </p:nvSpPr>
                <p:spPr bwMode="auto">
                  <a:xfrm>
                    <a:off x="6237288" y="7040563"/>
                    <a:ext cx="371475" cy="571500"/>
                  </a:xfrm>
                  <a:custGeom>
                    <a:avLst/>
                    <a:gdLst>
                      <a:gd name="T0" fmla="*/ 68 w 157"/>
                      <a:gd name="T1" fmla="*/ 195 h 241"/>
                      <a:gd name="T2" fmla="*/ 68 w 157"/>
                      <a:gd name="T3" fmla="*/ 195 h 241"/>
                      <a:gd name="T4" fmla="*/ 55 w 157"/>
                      <a:gd name="T5" fmla="*/ 146 h 241"/>
                      <a:gd name="T6" fmla="*/ 67 w 157"/>
                      <a:gd name="T7" fmla="*/ 138 h 241"/>
                      <a:gd name="T8" fmla="*/ 82 w 157"/>
                      <a:gd name="T9" fmla="*/ 147 h 241"/>
                      <a:gd name="T10" fmla="*/ 85 w 157"/>
                      <a:gd name="T11" fmla="*/ 147 h 241"/>
                      <a:gd name="T12" fmla="*/ 89 w 157"/>
                      <a:gd name="T13" fmla="*/ 145 h 241"/>
                      <a:gd name="T14" fmla="*/ 87 w 157"/>
                      <a:gd name="T15" fmla="*/ 138 h 241"/>
                      <a:gd name="T16" fmla="*/ 71 w 157"/>
                      <a:gd name="T17" fmla="*/ 129 h 241"/>
                      <a:gd name="T18" fmla="*/ 73 w 157"/>
                      <a:gd name="T19" fmla="*/ 119 h 241"/>
                      <a:gd name="T20" fmla="*/ 67 w 157"/>
                      <a:gd name="T21" fmla="*/ 100 h 241"/>
                      <a:gd name="T22" fmla="*/ 122 w 157"/>
                      <a:gd name="T23" fmla="*/ 43 h 241"/>
                      <a:gd name="T24" fmla="*/ 134 w 157"/>
                      <a:gd name="T25" fmla="*/ 46 h 241"/>
                      <a:gd name="T26" fmla="*/ 157 w 157"/>
                      <a:gd name="T27" fmla="*/ 23 h 241"/>
                      <a:gd name="T28" fmla="*/ 134 w 157"/>
                      <a:gd name="T29" fmla="*/ 0 h 241"/>
                      <a:gd name="T30" fmla="*/ 111 w 157"/>
                      <a:gd name="T31" fmla="*/ 23 h 241"/>
                      <a:gd name="T32" fmla="*/ 115 w 157"/>
                      <a:gd name="T33" fmla="*/ 36 h 241"/>
                      <a:gd name="T34" fmla="*/ 60 w 157"/>
                      <a:gd name="T35" fmla="*/ 93 h 241"/>
                      <a:gd name="T36" fmla="*/ 43 w 157"/>
                      <a:gd name="T37" fmla="*/ 88 h 241"/>
                      <a:gd name="T38" fmla="*/ 33 w 157"/>
                      <a:gd name="T39" fmla="*/ 90 h 241"/>
                      <a:gd name="T40" fmla="*/ 30 w 157"/>
                      <a:gd name="T41" fmla="*/ 84 h 241"/>
                      <a:gd name="T42" fmla="*/ 24 w 157"/>
                      <a:gd name="T43" fmla="*/ 82 h 241"/>
                      <a:gd name="T44" fmla="*/ 22 w 157"/>
                      <a:gd name="T45" fmla="*/ 89 h 241"/>
                      <a:gd name="T46" fmla="*/ 25 w 157"/>
                      <a:gd name="T47" fmla="*/ 95 h 241"/>
                      <a:gd name="T48" fmla="*/ 13 w 157"/>
                      <a:gd name="T49" fmla="*/ 119 h 241"/>
                      <a:gd name="T50" fmla="*/ 15 w 157"/>
                      <a:gd name="T51" fmla="*/ 129 h 241"/>
                      <a:gd name="T52" fmla="*/ 3 w 157"/>
                      <a:gd name="T53" fmla="*/ 135 h 241"/>
                      <a:gd name="T54" fmla="*/ 2 w 157"/>
                      <a:gd name="T55" fmla="*/ 142 h 241"/>
                      <a:gd name="T56" fmla="*/ 6 w 157"/>
                      <a:gd name="T57" fmla="*/ 144 h 241"/>
                      <a:gd name="T58" fmla="*/ 8 w 157"/>
                      <a:gd name="T59" fmla="*/ 144 h 241"/>
                      <a:gd name="T60" fmla="*/ 19 w 157"/>
                      <a:gd name="T61" fmla="*/ 137 h 241"/>
                      <a:gd name="T62" fmla="*/ 43 w 157"/>
                      <a:gd name="T63" fmla="*/ 149 h 241"/>
                      <a:gd name="T64" fmla="*/ 46 w 157"/>
                      <a:gd name="T65" fmla="*/ 149 h 241"/>
                      <a:gd name="T66" fmla="*/ 58 w 157"/>
                      <a:gd name="T67" fmla="*/ 197 h 241"/>
                      <a:gd name="T68" fmla="*/ 45 w 157"/>
                      <a:gd name="T69" fmla="*/ 218 h 241"/>
                      <a:gd name="T70" fmla="*/ 68 w 157"/>
                      <a:gd name="T71" fmla="*/ 241 h 241"/>
                      <a:gd name="T72" fmla="*/ 92 w 157"/>
                      <a:gd name="T73" fmla="*/ 218 h 241"/>
                      <a:gd name="T74" fmla="*/ 68 w 157"/>
                      <a:gd name="T75" fmla="*/ 195 h 241"/>
                      <a:gd name="T76" fmla="*/ 134 w 157"/>
                      <a:gd name="T77" fmla="*/ 10 h 241"/>
                      <a:gd name="T78" fmla="*/ 147 w 157"/>
                      <a:gd name="T79" fmla="*/ 23 h 241"/>
                      <a:gd name="T80" fmla="*/ 134 w 157"/>
                      <a:gd name="T81" fmla="*/ 36 h 241"/>
                      <a:gd name="T82" fmla="*/ 121 w 157"/>
                      <a:gd name="T83" fmla="*/ 23 h 241"/>
                      <a:gd name="T84" fmla="*/ 134 w 157"/>
                      <a:gd name="T85" fmla="*/ 10 h 241"/>
                      <a:gd name="T86" fmla="*/ 23 w 157"/>
                      <a:gd name="T87" fmla="*/ 119 h 241"/>
                      <a:gd name="T88" fmla="*/ 43 w 157"/>
                      <a:gd name="T89" fmla="*/ 98 h 241"/>
                      <a:gd name="T90" fmla="*/ 63 w 157"/>
                      <a:gd name="T91" fmla="*/ 119 h 241"/>
                      <a:gd name="T92" fmla="*/ 43 w 157"/>
                      <a:gd name="T93" fmla="*/ 139 h 241"/>
                      <a:gd name="T94" fmla="*/ 23 w 157"/>
                      <a:gd name="T95" fmla="*/ 119 h 241"/>
                      <a:gd name="T96" fmla="*/ 68 w 157"/>
                      <a:gd name="T97" fmla="*/ 231 h 241"/>
                      <a:gd name="T98" fmla="*/ 55 w 157"/>
                      <a:gd name="T99" fmla="*/ 218 h 241"/>
                      <a:gd name="T100" fmla="*/ 68 w 157"/>
                      <a:gd name="T101" fmla="*/ 205 h 241"/>
                      <a:gd name="T102" fmla="*/ 82 w 157"/>
                      <a:gd name="T103" fmla="*/ 218 h 241"/>
                      <a:gd name="T104" fmla="*/ 68 w 157"/>
                      <a:gd name="T105"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41">
                        <a:moveTo>
                          <a:pt x="68" y="195"/>
                        </a:moveTo>
                        <a:cubicBezTo>
                          <a:pt x="68" y="195"/>
                          <a:pt x="68" y="195"/>
                          <a:pt x="68" y="195"/>
                        </a:cubicBezTo>
                        <a:cubicBezTo>
                          <a:pt x="55" y="146"/>
                          <a:pt x="55" y="146"/>
                          <a:pt x="55" y="146"/>
                        </a:cubicBezTo>
                        <a:cubicBezTo>
                          <a:pt x="60" y="144"/>
                          <a:pt x="63" y="141"/>
                          <a:pt x="67" y="138"/>
                        </a:cubicBezTo>
                        <a:cubicBezTo>
                          <a:pt x="82" y="147"/>
                          <a:pt x="82" y="147"/>
                          <a:pt x="82" y="147"/>
                        </a:cubicBezTo>
                        <a:cubicBezTo>
                          <a:pt x="83" y="147"/>
                          <a:pt x="84" y="147"/>
                          <a:pt x="85" y="147"/>
                        </a:cubicBezTo>
                        <a:cubicBezTo>
                          <a:pt x="86" y="147"/>
                          <a:pt x="88" y="146"/>
                          <a:pt x="89" y="145"/>
                        </a:cubicBezTo>
                        <a:cubicBezTo>
                          <a:pt x="90" y="142"/>
                          <a:pt x="89" y="139"/>
                          <a:pt x="87" y="138"/>
                        </a:cubicBezTo>
                        <a:cubicBezTo>
                          <a:pt x="71" y="129"/>
                          <a:pt x="71" y="129"/>
                          <a:pt x="71" y="129"/>
                        </a:cubicBezTo>
                        <a:cubicBezTo>
                          <a:pt x="73" y="126"/>
                          <a:pt x="73" y="122"/>
                          <a:pt x="73" y="119"/>
                        </a:cubicBezTo>
                        <a:cubicBezTo>
                          <a:pt x="73" y="112"/>
                          <a:pt x="71" y="105"/>
                          <a:pt x="67" y="100"/>
                        </a:cubicBezTo>
                        <a:cubicBezTo>
                          <a:pt x="122" y="43"/>
                          <a:pt x="122" y="43"/>
                          <a:pt x="122" y="43"/>
                        </a:cubicBezTo>
                        <a:cubicBezTo>
                          <a:pt x="126" y="45"/>
                          <a:pt x="130" y="46"/>
                          <a:pt x="134" y="46"/>
                        </a:cubicBezTo>
                        <a:cubicBezTo>
                          <a:pt x="147" y="46"/>
                          <a:pt x="157" y="36"/>
                          <a:pt x="157" y="23"/>
                        </a:cubicBezTo>
                        <a:cubicBezTo>
                          <a:pt x="157" y="10"/>
                          <a:pt x="147" y="0"/>
                          <a:pt x="134" y="0"/>
                        </a:cubicBezTo>
                        <a:cubicBezTo>
                          <a:pt x="121" y="0"/>
                          <a:pt x="111" y="10"/>
                          <a:pt x="111" y="23"/>
                        </a:cubicBezTo>
                        <a:cubicBezTo>
                          <a:pt x="111" y="28"/>
                          <a:pt x="112" y="32"/>
                          <a:pt x="115" y="36"/>
                        </a:cubicBezTo>
                        <a:cubicBezTo>
                          <a:pt x="60" y="93"/>
                          <a:pt x="60" y="93"/>
                          <a:pt x="60" y="93"/>
                        </a:cubicBezTo>
                        <a:cubicBezTo>
                          <a:pt x="55" y="90"/>
                          <a:pt x="49" y="88"/>
                          <a:pt x="43" y="88"/>
                        </a:cubicBezTo>
                        <a:cubicBezTo>
                          <a:pt x="40" y="88"/>
                          <a:pt x="36" y="89"/>
                          <a:pt x="33" y="90"/>
                        </a:cubicBezTo>
                        <a:cubicBezTo>
                          <a:pt x="30" y="84"/>
                          <a:pt x="30" y="84"/>
                          <a:pt x="30" y="84"/>
                        </a:cubicBezTo>
                        <a:cubicBezTo>
                          <a:pt x="29" y="82"/>
                          <a:pt x="26" y="81"/>
                          <a:pt x="24" y="82"/>
                        </a:cubicBezTo>
                        <a:cubicBezTo>
                          <a:pt x="21" y="84"/>
                          <a:pt x="20" y="87"/>
                          <a:pt x="22" y="89"/>
                        </a:cubicBezTo>
                        <a:cubicBezTo>
                          <a:pt x="25" y="95"/>
                          <a:pt x="25" y="95"/>
                          <a:pt x="25" y="95"/>
                        </a:cubicBezTo>
                        <a:cubicBezTo>
                          <a:pt x="17" y="100"/>
                          <a:pt x="13" y="109"/>
                          <a:pt x="13" y="119"/>
                        </a:cubicBezTo>
                        <a:cubicBezTo>
                          <a:pt x="13" y="122"/>
                          <a:pt x="13" y="126"/>
                          <a:pt x="15" y="129"/>
                        </a:cubicBezTo>
                        <a:cubicBezTo>
                          <a:pt x="3" y="135"/>
                          <a:pt x="3" y="135"/>
                          <a:pt x="3" y="135"/>
                        </a:cubicBezTo>
                        <a:cubicBezTo>
                          <a:pt x="1" y="136"/>
                          <a:pt x="0" y="139"/>
                          <a:pt x="2" y="142"/>
                        </a:cubicBezTo>
                        <a:cubicBezTo>
                          <a:pt x="2" y="143"/>
                          <a:pt x="4" y="144"/>
                          <a:pt x="6" y="144"/>
                        </a:cubicBezTo>
                        <a:cubicBezTo>
                          <a:pt x="7" y="144"/>
                          <a:pt x="8" y="144"/>
                          <a:pt x="8" y="144"/>
                        </a:cubicBezTo>
                        <a:cubicBezTo>
                          <a:pt x="19" y="137"/>
                          <a:pt x="19" y="137"/>
                          <a:pt x="19" y="137"/>
                        </a:cubicBezTo>
                        <a:cubicBezTo>
                          <a:pt x="25" y="144"/>
                          <a:pt x="33" y="149"/>
                          <a:pt x="43" y="149"/>
                        </a:cubicBezTo>
                        <a:cubicBezTo>
                          <a:pt x="44" y="149"/>
                          <a:pt x="45" y="149"/>
                          <a:pt x="46" y="149"/>
                        </a:cubicBezTo>
                        <a:cubicBezTo>
                          <a:pt x="58" y="197"/>
                          <a:pt x="58" y="197"/>
                          <a:pt x="58" y="197"/>
                        </a:cubicBezTo>
                        <a:cubicBezTo>
                          <a:pt x="50" y="201"/>
                          <a:pt x="45" y="209"/>
                          <a:pt x="45" y="218"/>
                        </a:cubicBezTo>
                        <a:cubicBezTo>
                          <a:pt x="45" y="231"/>
                          <a:pt x="56" y="241"/>
                          <a:pt x="68" y="241"/>
                        </a:cubicBezTo>
                        <a:cubicBezTo>
                          <a:pt x="81" y="241"/>
                          <a:pt x="92" y="231"/>
                          <a:pt x="92" y="218"/>
                        </a:cubicBezTo>
                        <a:cubicBezTo>
                          <a:pt x="92" y="205"/>
                          <a:pt x="81" y="195"/>
                          <a:pt x="68" y="195"/>
                        </a:cubicBezTo>
                        <a:close/>
                        <a:moveTo>
                          <a:pt x="134" y="10"/>
                        </a:moveTo>
                        <a:cubicBezTo>
                          <a:pt x="141" y="10"/>
                          <a:pt x="147" y="16"/>
                          <a:pt x="147" y="23"/>
                        </a:cubicBezTo>
                        <a:cubicBezTo>
                          <a:pt x="147" y="30"/>
                          <a:pt x="141" y="36"/>
                          <a:pt x="134" y="36"/>
                        </a:cubicBezTo>
                        <a:cubicBezTo>
                          <a:pt x="127" y="36"/>
                          <a:pt x="121" y="30"/>
                          <a:pt x="121" y="23"/>
                        </a:cubicBezTo>
                        <a:cubicBezTo>
                          <a:pt x="121" y="16"/>
                          <a:pt x="127" y="10"/>
                          <a:pt x="134" y="10"/>
                        </a:cubicBezTo>
                        <a:close/>
                        <a:moveTo>
                          <a:pt x="23" y="119"/>
                        </a:moveTo>
                        <a:cubicBezTo>
                          <a:pt x="23" y="107"/>
                          <a:pt x="32" y="98"/>
                          <a:pt x="43" y="98"/>
                        </a:cubicBezTo>
                        <a:cubicBezTo>
                          <a:pt x="54" y="98"/>
                          <a:pt x="63" y="107"/>
                          <a:pt x="63" y="119"/>
                        </a:cubicBezTo>
                        <a:cubicBezTo>
                          <a:pt x="63" y="130"/>
                          <a:pt x="54" y="139"/>
                          <a:pt x="43" y="139"/>
                        </a:cubicBezTo>
                        <a:cubicBezTo>
                          <a:pt x="32" y="139"/>
                          <a:pt x="23" y="130"/>
                          <a:pt x="23" y="119"/>
                        </a:cubicBezTo>
                        <a:close/>
                        <a:moveTo>
                          <a:pt x="68" y="231"/>
                        </a:moveTo>
                        <a:cubicBezTo>
                          <a:pt x="61" y="231"/>
                          <a:pt x="55" y="225"/>
                          <a:pt x="55" y="218"/>
                        </a:cubicBezTo>
                        <a:cubicBezTo>
                          <a:pt x="55" y="211"/>
                          <a:pt x="61" y="205"/>
                          <a:pt x="68" y="205"/>
                        </a:cubicBezTo>
                        <a:cubicBezTo>
                          <a:pt x="76" y="205"/>
                          <a:pt x="82" y="211"/>
                          <a:pt x="82" y="218"/>
                        </a:cubicBezTo>
                        <a:cubicBezTo>
                          <a:pt x="82" y="225"/>
                          <a:pt x="76" y="231"/>
                          <a:pt x="68" y="23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30" name="Freeform 366">
                    <a:extLst>
                      <a:ext uri="{FF2B5EF4-FFF2-40B4-BE49-F238E27FC236}">
                        <a16:creationId xmlns:a16="http://schemas.microsoft.com/office/drawing/2014/main" id="{0AD8FF44-4B77-EC39-5732-304701AC3449}"/>
                      </a:ext>
                    </a:extLst>
                  </p:cNvPr>
                  <p:cNvSpPr>
                    <a:spLocks/>
                  </p:cNvSpPr>
                  <p:nvPr/>
                </p:nvSpPr>
                <p:spPr bwMode="auto">
                  <a:xfrm>
                    <a:off x="6546850" y="7434263"/>
                    <a:ext cx="82550" cy="66675"/>
                  </a:xfrm>
                  <a:custGeom>
                    <a:avLst/>
                    <a:gdLst>
                      <a:gd name="T0" fmla="*/ 22 w 35"/>
                      <a:gd name="T1" fmla="*/ 3 h 28"/>
                      <a:gd name="T2" fmla="*/ 15 w 35"/>
                      <a:gd name="T3" fmla="*/ 6 h 28"/>
                      <a:gd name="T4" fmla="*/ 8 w 35"/>
                      <a:gd name="T5" fmla="*/ 1 h 28"/>
                      <a:gd name="T6" fmla="*/ 1 w 35"/>
                      <a:gd name="T7" fmla="*/ 3 h 28"/>
                      <a:gd name="T8" fmla="*/ 3 w 35"/>
                      <a:gd name="T9" fmla="*/ 10 h 28"/>
                      <a:gd name="T10" fmla="*/ 10 w 35"/>
                      <a:gd name="T11" fmla="*/ 14 h 28"/>
                      <a:gd name="T12" fmla="*/ 10 w 35"/>
                      <a:gd name="T13" fmla="*/ 16 h 28"/>
                      <a:gd name="T14" fmla="*/ 22 w 35"/>
                      <a:gd name="T15" fmla="*/ 28 h 28"/>
                      <a:gd name="T16" fmla="*/ 35 w 35"/>
                      <a:gd name="T17" fmla="*/ 16 h 28"/>
                      <a:gd name="T18" fmla="*/ 22 w 35"/>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2" y="3"/>
                        </a:moveTo>
                        <a:cubicBezTo>
                          <a:pt x="20" y="3"/>
                          <a:pt x="17" y="4"/>
                          <a:pt x="15" y="6"/>
                        </a:cubicBezTo>
                        <a:cubicBezTo>
                          <a:pt x="8" y="1"/>
                          <a:pt x="8" y="1"/>
                          <a:pt x="8" y="1"/>
                        </a:cubicBezTo>
                        <a:cubicBezTo>
                          <a:pt x="5" y="0"/>
                          <a:pt x="2" y="1"/>
                          <a:pt x="1" y="3"/>
                        </a:cubicBezTo>
                        <a:cubicBezTo>
                          <a:pt x="0" y="6"/>
                          <a:pt x="0" y="9"/>
                          <a:pt x="3" y="10"/>
                        </a:cubicBezTo>
                        <a:cubicBezTo>
                          <a:pt x="10" y="14"/>
                          <a:pt x="10" y="14"/>
                          <a:pt x="10" y="14"/>
                        </a:cubicBezTo>
                        <a:cubicBezTo>
                          <a:pt x="10" y="15"/>
                          <a:pt x="10" y="15"/>
                          <a:pt x="10" y="16"/>
                        </a:cubicBezTo>
                        <a:cubicBezTo>
                          <a:pt x="10" y="22"/>
                          <a:pt x="16" y="28"/>
                          <a:pt x="22" y="28"/>
                        </a:cubicBezTo>
                        <a:cubicBezTo>
                          <a:pt x="29" y="28"/>
                          <a:pt x="35" y="22"/>
                          <a:pt x="35" y="16"/>
                        </a:cubicBezTo>
                        <a:cubicBezTo>
                          <a:pt x="35" y="9"/>
                          <a:pt x="29" y="3"/>
                          <a:pt x="22" y="3"/>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31" name="Freeform 367">
                    <a:extLst>
                      <a:ext uri="{FF2B5EF4-FFF2-40B4-BE49-F238E27FC236}">
                        <a16:creationId xmlns:a16="http://schemas.microsoft.com/office/drawing/2014/main" id="{D85384C4-7025-3D1D-092C-9F4021C05249}"/>
                      </a:ext>
                    </a:extLst>
                  </p:cNvPr>
                  <p:cNvSpPr>
                    <a:spLocks/>
                  </p:cNvSpPr>
                  <p:nvPr/>
                </p:nvSpPr>
                <p:spPr bwMode="auto">
                  <a:xfrm>
                    <a:off x="6180138" y="7050088"/>
                    <a:ext cx="63500" cy="82550"/>
                  </a:xfrm>
                  <a:custGeom>
                    <a:avLst/>
                    <a:gdLst>
                      <a:gd name="T0" fmla="*/ 26 w 27"/>
                      <a:gd name="T1" fmla="*/ 28 h 35"/>
                      <a:gd name="T2" fmla="*/ 22 w 27"/>
                      <a:gd name="T3" fmla="*/ 21 h 35"/>
                      <a:gd name="T4" fmla="*/ 25 w 27"/>
                      <a:gd name="T5" fmla="*/ 13 h 35"/>
                      <a:gd name="T6" fmla="*/ 12 w 27"/>
                      <a:gd name="T7" fmla="*/ 0 h 35"/>
                      <a:gd name="T8" fmla="*/ 0 w 27"/>
                      <a:gd name="T9" fmla="*/ 13 h 35"/>
                      <a:gd name="T10" fmla="*/ 12 w 27"/>
                      <a:gd name="T11" fmla="*/ 25 h 35"/>
                      <a:gd name="T12" fmla="*/ 13 w 27"/>
                      <a:gd name="T13" fmla="*/ 25 h 35"/>
                      <a:gd name="T14" fmla="*/ 17 w 27"/>
                      <a:gd name="T15" fmla="*/ 33 h 35"/>
                      <a:gd name="T16" fmla="*/ 22 w 27"/>
                      <a:gd name="T17" fmla="*/ 35 h 35"/>
                      <a:gd name="T18" fmla="*/ 24 w 27"/>
                      <a:gd name="T19" fmla="*/ 35 h 35"/>
                      <a:gd name="T20" fmla="*/ 26 w 27"/>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5">
                        <a:moveTo>
                          <a:pt x="26" y="28"/>
                        </a:moveTo>
                        <a:cubicBezTo>
                          <a:pt x="22" y="21"/>
                          <a:pt x="22" y="21"/>
                          <a:pt x="22" y="21"/>
                        </a:cubicBezTo>
                        <a:cubicBezTo>
                          <a:pt x="24" y="18"/>
                          <a:pt x="25" y="16"/>
                          <a:pt x="25" y="13"/>
                        </a:cubicBezTo>
                        <a:cubicBezTo>
                          <a:pt x="25" y="6"/>
                          <a:pt x="19" y="0"/>
                          <a:pt x="12" y="0"/>
                        </a:cubicBezTo>
                        <a:cubicBezTo>
                          <a:pt x="6" y="0"/>
                          <a:pt x="0" y="6"/>
                          <a:pt x="0" y="13"/>
                        </a:cubicBezTo>
                        <a:cubicBezTo>
                          <a:pt x="0" y="20"/>
                          <a:pt x="6" y="25"/>
                          <a:pt x="12" y="25"/>
                        </a:cubicBezTo>
                        <a:cubicBezTo>
                          <a:pt x="13" y="25"/>
                          <a:pt x="13" y="25"/>
                          <a:pt x="13" y="25"/>
                        </a:cubicBezTo>
                        <a:cubicBezTo>
                          <a:pt x="17" y="33"/>
                          <a:pt x="17" y="33"/>
                          <a:pt x="17" y="33"/>
                        </a:cubicBezTo>
                        <a:cubicBezTo>
                          <a:pt x="18" y="34"/>
                          <a:pt x="20" y="35"/>
                          <a:pt x="22" y="35"/>
                        </a:cubicBezTo>
                        <a:cubicBezTo>
                          <a:pt x="23" y="35"/>
                          <a:pt x="23" y="35"/>
                          <a:pt x="24" y="35"/>
                        </a:cubicBezTo>
                        <a:cubicBezTo>
                          <a:pt x="27" y="33"/>
                          <a:pt x="27" y="30"/>
                          <a:pt x="26" y="2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32" name="Freeform 368">
                    <a:extLst>
                      <a:ext uri="{FF2B5EF4-FFF2-40B4-BE49-F238E27FC236}">
                        <a16:creationId xmlns:a16="http://schemas.microsoft.com/office/drawing/2014/main" id="{594388B6-72CC-88BA-ABE3-8C3A0E8622C1}"/>
                      </a:ext>
                    </a:extLst>
                  </p:cNvPr>
                  <p:cNvSpPr>
                    <a:spLocks/>
                  </p:cNvSpPr>
                  <p:nvPr/>
                </p:nvSpPr>
                <p:spPr bwMode="auto">
                  <a:xfrm>
                    <a:off x="6242050" y="7150101"/>
                    <a:ext cx="47625" cy="66675"/>
                  </a:xfrm>
                  <a:custGeom>
                    <a:avLst/>
                    <a:gdLst>
                      <a:gd name="T0" fmla="*/ 1 w 20"/>
                      <a:gd name="T1" fmla="*/ 8 h 28"/>
                      <a:gd name="T2" fmla="*/ 10 w 20"/>
                      <a:gd name="T3" fmla="*/ 26 h 28"/>
                      <a:gd name="T4" fmla="*/ 15 w 20"/>
                      <a:gd name="T5" fmla="*/ 28 h 28"/>
                      <a:gd name="T6" fmla="*/ 17 w 20"/>
                      <a:gd name="T7" fmla="*/ 28 h 28"/>
                      <a:gd name="T8" fmla="*/ 19 w 20"/>
                      <a:gd name="T9" fmla="*/ 21 h 28"/>
                      <a:gd name="T10" fmla="*/ 10 w 20"/>
                      <a:gd name="T11" fmla="*/ 3 h 28"/>
                      <a:gd name="T12" fmla="*/ 3 w 20"/>
                      <a:gd name="T13" fmla="*/ 1 h 28"/>
                      <a:gd name="T14" fmla="*/ 1 w 20"/>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1" y="8"/>
                        </a:moveTo>
                        <a:cubicBezTo>
                          <a:pt x="10" y="26"/>
                          <a:pt x="10" y="26"/>
                          <a:pt x="10" y="26"/>
                        </a:cubicBezTo>
                        <a:cubicBezTo>
                          <a:pt x="11" y="27"/>
                          <a:pt x="13" y="28"/>
                          <a:pt x="15" y="28"/>
                        </a:cubicBezTo>
                        <a:cubicBezTo>
                          <a:pt x="15" y="28"/>
                          <a:pt x="16" y="28"/>
                          <a:pt x="17" y="28"/>
                        </a:cubicBezTo>
                        <a:cubicBezTo>
                          <a:pt x="19" y="26"/>
                          <a:pt x="20" y="23"/>
                          <a:pt x="19" y="21"/>
                        </a:cubicBezTo>
                        <a:cubicBezTo>
                          <a:pt x="10" y="3"/>
                          <a:pt x="10" y="3"/>
                          <a:pt x="10" y="3"/>
                        </a:cubicBezTo>
                        <a:cubicBezTo>
                          <a:pt x="8" y="1"/>
                          <a:pt x="5" y="0"/>
                          <a:pt x="3" y="1"/>
                        </a:cubicBezTo>
                        <a:cubicBezTo>
                          <a:pt x="0" y="3"/>
                          <a:pt x="0" y="6"/>
                          <a:pt x="1" y="8"/>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33" name="Freeform 369">
                    <a:extLst>
                      <a:ext uri="{FF2B5EF4-FFF2-40B4-BE49-F238E27FC236}">
                        <a16:creationId xmlns:a16="http://schemas.microsoft.com/office/drawing/2014/main" id="{1D28A695-79D1-8164-88BF-F6B06539F6B3}"/>
                      </a:ext>
                    </a:extLst>
                  </p:cNvPr>
                  <p:cNvSpPr>
                    <a:spLocks/>
                  </p:cNvSpPr>
                  <p:nvPr/>
                </p:nvSpPr>
                <p:spPr bwMode="auto">
                  <a:xfrm>
                    <a:off x="6464300" y="7386638"/>
                    <a:ext cx="68263" cy="49213"/>
                  </a:xfrm>
                  <a:custGeom>
                    <a:avLst/>
                    <a:gdLst>
                      <a:gd name="T0" fmla="*/ 25 w 29"/>
                      <a:gd name="T1" fmla="*/ 12 h 21"/>
                      <a:gd name="T2" fmla="*/ 8 w 29"/>
                      <a:gd name="T3" fmla="*/ 2 h 21"/>
                      <a:gd name="T4" fmla="*/ 1 w 29"/>
                      <a:gd name="T5" fmla="*/ 4 h 21"/>
                      <a:gd name="T6" fmla="*/ 3 w 29"/>
                      <a:gd name="T7" fmla="*/ 10 h 21"/>
                      <a:gd name="T8" fmla="*/ 21 w 29"/>
                      <a:gd name="T9" fmla="*/ 20 h 21"/>
                      <a:gd name="T10" fmla="*/ 23 w 29"/>
                      <a:gd name="T11" fmla="*/ 21 h 21"/>
                      <a:gd name="T12" fmla="*/ 27 w 29"/>
                      <a:gd name="T13" fmla="*/ 18 h 21"/>
                      <a:gd name="T14" fmla="*/ 25 w 29"/>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25" y="12"/>
                        </a:moveTo>
                        <a:cubicBezTo>
                          <a:pt x="8" y="2"/>
                          <a:pt x="8" y="2"/>
                          <a:pt x="8" y="2"/>
                        </a:cubicBezTo>
                        <a:cubicBezTo>
                          <a:pt x="6" y="0"/>
                          <a:pt x="3" y="1"/>
                          <a:pt x="1" y="4"/>
                        </a:cubicBezTo>
                        <a:cubicBezTo>
                          <a:pt x="0" y="6"/>
                          <a:pt x="1" y="9"/>
                          <a:pt x="3" y="10"/>
                        </a:cubicBezTo>
                        <a:cubicBezTo>
                          <a:pt x="21" y="20"/>
                          <a:pt x="21" y="20"/>
                          <a:pt x="21" y="20"/>
                        </a:cubicBezTo>
                        <a:cubicBezTo>
                          <a:pt x="21" y="21"/>
                          <a:pt x="22" y="21"/>
                          <a:pt x="23" y="21"/>
                        </a:cubicBezTo>
                        <a:cubicBezTo>
                          <a:pt x="25" y="21"/>
                          <a:pt x="26" y="20"/>
                          <a:pt x="27" y="18"/>
                        </a:cubicBezTo>
                        <a:cubicBezTo>
                          <a:pt x="29" y="16"/>
                          <a:pt x="28" y="13"/>
                          <a:pt x="25" y="1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sp>
                <p:nvSpPr>
                  <p:cNvPr id="34" name="Freeform 370">
                    <a:extLst>
                      <a:ext uri="{FF2B5EF4-FFF2-40B4-BE49-F238E27FC236}">
                        <a16:creationId xmlns:a16="http://schemas.microsoft.com/office/drawing/2014/main" id="{CC76AA90-5674-78E8-041D-D5876DFCDAB2}"/>
                      </a:ext>
                    </a:extLst>
                  </p:cNvPr>
                  <p:cNvSpPr>
                    <a:spLocks/>
                  </p:cNvSpPr>
                  <p:nvPr/>
                </p:nvSpPr>
                <p:spPr bwMode="auto">
                  <a:xfrm>
                    <a:off x="6145213" y="7380288"/>
                    <a:ext cx="77788" cy="65088"/>
                  </a:xfrm>
                  <a:custGeom>
                    <a:avLst/>
                    <a:gdLst>
                      <a:gd name="T0" fmla="*/ 25 w 33"/>
                      <a:gd name="T1" fmla="*/ 2 h 28"/>
                      <a:gd name="T2" fmla="*/ 19 w 33"/>
                      <a:gd name="T3" fmla="*/ 5 h 28"/>
                      <a:gd name="T4" fmla="*/ 13 w 33"/>
                      <a:gd name="T5" fmla="*/ 3 h 28"/>
                      <a:gd name="T6" fmla="*/ 0 w 33"/>
                      <a:gd name="T7" fmla="*/ 16 h 28"/>
                      <a:gd name="T8" fmla="*/ 13 w 33"/>
                      <a:gd name="T9" fmla="*/ 28 h 28"/>
                      <a:gd name="T10" fmla="*/ 25 w 33"/>
                      <a:gd name="T11" fmla="*/ 16 h 28"/>
                      <a:gd name="T12" fmla="*/ 25 w 33"/>
                      <a:gd name="T13" fmla="*/ 13 h 28"/>
                      <a:gd name="T14" fmla="*/ 30 w 33"/>
                      <a:gd name="T15" fmla="*/ 10 h 28"/>
                      <a:gd name="T16" fmla="*/ 32 w 33"/>
                      <a:gd name="T17" fmla="*/ 4 h 28"/>
                      <a:gd name="T18" fmla="*/ 25 w 33"/>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8">
                        <a:moveTo>
                          <a:pt x="25" y="2"/>
                        </a:moveTo>
                        <a:cubicBezTo>
                          <a:pt x="19" y="5"/>
                          <a:pt x="19" y="5"/>
                          <a:pt x="19" y="5"/>
                        </a:cubicBezTo>
                        <a:cubicBezTo>
                          <a:pt x="17" y="4"/>
                          <a:pt x="15" y="3"/>
                          <a:pt x="13" y="3"/>
                        </a:cubicBezTo>
                        <a:cubicBezTo>
                          <a:pt x="6" y="3"/>
                          <a:pt x="0" y="9"/>
                          <a:pt x="0" y="16"/>
                        </a:cubicBezTo>
                        <a:cubicBezTo>
                          <a:pt x="0" y="23"/>
                          <a:pt x="6" y="28"/>
                          <a:pt x="13" y="28"/>
                        </a:cubicBezTo>
                        <a:cubicBezTo>
                          <a:pt x="20" y="28"/>
                          <a:pt x="25" y="23"/>
                          <a:pt x="25" y="16"/>
                        </a:cubicBezTo>
                        <a:cubicBezTo>
                          <a:pt x="25" y="15"/>
                          <a:pt x="25" y="14"/>
                          <a:pt x="25" y="13"/>
                        </a:cubicBezTo>
                        <a:cubicBezTo>
                          <a:pt x="30" y="10"/>
                          <a:pt x="30" y="10"/>
                          <a:pt x="30" y="10"/>
                        </a:cubicBezTo>
                        <a:cubicBezTo>
                          <a:pt x="32" y="9"/>
                          <a:pt x="33" y="6"/>
                          <a:pt x="32" y="4"/>
                        </a:cubicBezTo>
                        <a:cubicBezTo>
                          <a:pt x="31" y="1"/>
                          <a:pt x="28" y="0"/>
                          <a:pt x="25" y="2"/>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07576" tIns="53788" rIns="107576" bIns="53788" numCol="1" anchor="t" anchorCtr="0" compatLnSpc="1">
                    <a:prstTxWarp prst="textNoShape">
                      <a:avLst/>
                    </a:prstTxWarp>
                  </a:bodyPr>
                  <a:lstStyle/>
                  <a:p>
                    <a:pPr defTabSz="1219170" eaLnBrk="1" fontAlgn="auto" hangingPunct="1">
                      <a:spcBef>
                        <a:spcPts val="0"/>
                      </a:spcBef>
                      <a:spcAft>
                        <a:spcPts val="0"/>
                      </a:spcAft>
                      <a:defRPr/>
                    </a:pPr>
                    <a:endParaRPr lang="en-US" sz="2117" kern="0">
                      <a:solidFill>
                        <a:prstClr val="black"/>
                      </a:solidFill>
                      <a:latin typeface="Calibri" panose="020F0502020204030204"/>
                    </a:endParaRPr>
                  </a:p>
                </p:txBody>
              </p:sp>
            </p:grpSp>
            <p:sp>
              <p:nvSpPr>
                <p:cNvPr id="28" name="Freeform 244">
                  <a:extLst>
                    <a:ext uri="{FF2B5EF4-FFF2-40B4-BE49-F238E27FC236}">
                      <a16:creationId xmlns:a16="http://schemas.microsoft.com/office/drawing/2014/main" id="{0CAB9910-D3DC-4B88-3D2B-DE9011801E65}"/>
                    </a:ext>
                  </a:extLst>
                </p:cNvPr>
                <p:cNvSpPr>
                  <a:spLocks noEditPoints="1"/>
                </p:cNvSpPr>
                <p:nvPr/>
              </p:nvSpPr>
              <p:spPr bwMode="auto">
                <a:xfrm>
                  <a:off x="2178324" y="5366456"/>
                  <a:ext cx="497776" cy="517982"/>
                </a:xfrm>
                <a:custGeom>
                  <a:avLst/>
                  <a:gdLst>
                    <a:gd name="T0" fmla="*/ 358 w 758"/>
                    <a:gd name="T1" fmla="*/ 758 h 760"/>
                    <a:gd name="T2" fmla="*/ 302 w 758"/>
                    <a:gd name="T3" fmla="*/ 752 h 760"/>
                    <a:gd name="T4" fmla="*/ 231 w 758"/>
                    <a:gd name="T5" fmla="*/ 730 h 760"/>
                    <a:gd name="T6" fmla="*/ 137 w 758"/>
                    <a:gd name="T7" fmla="*/ 672 h 760"/>
                    <a:gd name="T8" fmla="*/ 64 w 758"/>
                    <a:gd name="T9" fmla="*/ 592 h 760"/>
                    <a:gd name="T10" fmla="*/ 15 w 758"/>
                    <a:gd name="T11" fmla="*/ 492 h 760"/>
                    <a:gd name="T12" fmla="*/ 3 w 758"/>
                    <a:gd name="T13" fmla="*/ 437 h 760"/>
                    <a:gd name="T14" fmla="*/ 0 w 758"/>
                    <a:gd name="T15" fmla="*/ 379 h 760"/>
                    <a:gd name="T16" fmla="*/ 1 w 758"/>
                    <a:gd name="T17" fmla="*/ 342 h 760"/>
                    <a:gd name="T18" fmla="*/ 11 w 758"/>
                    <a:gd name="T19" fmla="*/ 285 h 760"/>
                    <a:gd name="T20" fmla="*/ 45 w 758"/>
                    <a:gd name="T21" fmla="*/ 199 h 760"/>
                    <a:gd name="T22" fmla="*/ 111 w 758"/>
                    <a:gd name="T23" fmla="*/ 111 h 760"/>
                    <a:gd name="T24" fmla="*/ 197 w 758"/>
                    <a:gd name="T25" fmla="*/ 47 h 760"/>
                    <a:gd name="T26" fmla="*/ 283 w 758"/>
                    <a:gd name="T27" fmla="*/ 13 h 760"/>
                    <a:gd name="T28" fmla="*/ 339 w 758"/>
                    <a:gd name="T29" fmla="*/ 3 h 760"/>
                    <a:gd name="T30" fmla="*/ 379 w 758"/>
                    <a:gd name="T31" fmla="*/ 0 h 760"/>
                    <a:gd name="T32" fmla="*/ 437 w 758"/>
                    <a:gd name="T33" fmla="*/ 5 h 760"/>
                    <a:gd name="T34" fmla="*/ 491 w 758"/>
                    <a:gd name="T35" fmla="*/ 17 h 760"/>
                    <a:gd name="T36" fmla="*/ 590 w 758"/>
                    <a:gd name="T37" fmla="*/ 66 h 760"/>
                    <a:gd name="T38" fmla="*/ 672 w 758"/>
                    <a:gd name="T39" fmla="*/ 138 h 760"/>
                    <a:gd name="T40" fmla="*/ 728 w 758"/>
                    <a:gd name="T41" fmla="*/ 232 h 760"/>
                    <a:gd name="T42" fmla="*/ 750 w 758"/>
                    <a:gd name="T43" fmla="*/ 304 h 760"/>
                    <a:gd name="T44" fmla="*/ 758 w 758"/>
                    <a:gd name="T45" fmla="*/ 360 h 760"/>
                    <a:gd name="T46" fmla="*/ 758 w 758"/>
                    <a:gd name="T47" fmla="*/ 400 h 760"/>
                    <a:gd name="T48" fmla="*/ 750 w 758"/>
                    <a:gd name="T49" fmla="*/ 456 h 760"/>
                    <a:gd name="T50" fmla="*/ 728 w 758"/>
                    <a:gd name="T51" fmla="*/ 528 h 760"/>
                    <a:gd name="T52" fmla="*/ 672 w 758"/>
                    <a:gd name="T53" fmla="*/ 620 h 760"/>
                    <a:gd name="T54" fmla="*/ 590 w 758"/>
                    <a:gd name="T55" fmla="*/ 694 h 760"/>
                    <a:gd name="T56" fmla="*/ 491 w 758"/>
                    <a:gd name="T57" fmla="*/ 743 h 760"/>
                    <a:gd name="T58" fmla="*/ 437 w 758"/>
                    <a:gd name="T59" fmla="*/ 755 h 760"/>
                    <a:gd name="T60" fmla="*/ 379 w 758"/>
                    <a:gd name="T61" fmla="*/ 760 h 760"/>
                    <a:gd name="T62" fmla="*/ 379 w 758"/>
                    <a:gd name="T63" fmla="*/ 22 h 760"/>
                    <a:gd name="T64" fmla="*/ 272 w 758"/>
                    <a:gd name="T65" fmla="*/ 38 h 760"/>
                    <a:gd name="T66" fmla="*/ 178 w 758"/>
                    <a:gd name="T67" fmla="*/ 83 h 760"/>
                    <a:gd name="T68" fmla="*/ 101 w 758"/>
                    <a:gd name="T69" fmla="*/ 152 h 760"/>
                    <a:gd name="T70" fmla="*/ 48 w 758"/>
                    <a:gd name="T71" fmla="*/ 241 h 760"/>
                    <a:gd name="T72" fmla="*/ 22 w 758"/>
                    <a:gd name="T73" fmla="*/ 343 h 760"/>
                    <a:gd name="T74" fmla="*/ 22 w 758"/>
                    <a:gd name="T75" fmla="*/ 417 h 760"/>
                    <a:gd name="T76" fmla="*/ 48 w 758"/>
                    <a:gd name="T77" fmla="*/ 519 h 760"/>
                    <a:gd name="T78" fmla="*/ 101 w 758"/>
                    <a:gd name="T79" fmla="*/ 608 h 760"/>
                    <a:gd name="T80" fmla="*/ 178 w 758"/>
                    <a:gd name="T81" fmla="*/ 677 h 760"/>
                    <a:gd name="T82" fmla="*/ 272 w 758"/>
                    <a:gd name="T83" fmla="*/ 722 h 760"/>
                    <a:gd name="T84" fmla="*/ 379 w 758"/>
                    <a:gd name="T85" fmla="*/ 738 h 760"/>
                    <a:gd name="T86" fmla="*/ 451 w 758"/>
                    <a:gd name="T87" fmla="*/ 730 h 760"/>
                    <a:gd name="T88" fmla="*/ 549 w 758"/>
                    <a:gd name="T89" fmla="*/ 694 h 760"/>
                    <a:gd name="T90" fmla="*/ 631 w 758"/>
                    <a:gd name="T91" fmla="*/ 633 h 760"/>
                    <a:gd name="T92" fmla="*/ 693 w 758"/>
                    <a:gd name="T93" fmla="*/ 550 h 760"/>
                    <a:gd name="T94" fmla="*/ 730 w 758"/>
                    <a:gd name="T95" fmla="*/ 451 h 760"/>
                    <a:gd name="T96" fmla="*/ 736 w 758"/>
                    <a:gd name="T97" fmla="*/ 379 h 760"/>
                    <a:gd name="T98" fmla="*/ 720 w 758"/>
                    <a:gd name="T99" fmla="*/ 274 h 760"/>
                    <a:gd name="T100" fmla="*/ 675 w 758"/>
                    <a:gd name="T101" fmla="*/ 180 h 760"/>
                    <a:gd name="T102" fmla="*/ 606 w 758"/>
                    <a:gd name="T103" fmla="*/ 104 h 760"/>
                    <a:gd name="T104" fmla="*/ 518 w 758"/>
                    <a:gd name="T105" fmla="*/ 50 h 760"/>
                    <a:gd name="T106" fmla="*/ 415 w 758"/>
                    <a:gd name="T107" fmla="*/ 2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8" h="760">
                      <a:moveTo>
                        <a:pt x="379" y="760"/>
                      </a:moveTo>
                      <a:lnTo>
                        <a:pt x="379" y="760"/>
                      </a:lnTo>
                      <a:lnTo>
                        <a:pt x="358" y="758"/>
                      </a:lnTo>
                      <a:lnTo>
                        <a:pt x="339" y="757"/>
                      </a:lnTo>
                      <a:lnTo>
                        <a:pt x="321" y="755"/>
                      </a:lnTo>
                      <a:lnTo>
                        <a:pt x="302" y="752"/>
                      </a:lnTo>
                      <a:lnTo>
                        <a:pt x="283" y="747"/>
                      </a:lnTo>
                      <a:lnTo>
                        <a:pt x="266" y="743"/>
                      </a:lnTo>
                      <a:lnTo>
                        <a:pt x="231" y="730"/>
                      </a:lnTo>
                      <a:lnTo>
                        <a:pt x="197" y="713"/>
                      </a:lnTo>
                      <a:lnTo>
                        <a:pt x="166" y="694"/>
                      </a:lnTo>
                      <a:lnTo>
                        <a:pt x="137" y="672"/>
                      </a:lnTo>
                      <a:lnTo>
                        <a:pt x="111" y="649"/>
                      </a:lnTo>
                      <a:lnTo>
                        <a:pt x="86" y="620"/>
                      </a:lnTo>
                      <a:lnTo>
                        <a:pt x="64" y="592"/>
                      </a:lnTo>
                      <a:lnTo>
                        <a:pt x="45" y="561"/>
                      </a:lnTo>
                      <a:lnTo>
                        <a:pt x="29" y="528"/>
                      </a:lnTo>
                      <a:lnTo>
                        <a:pt x="15" y="492"/>
                      </a:lnTo>
                      <a:lnTo>
                        <a:pt x="11" y="475"/>
                      </a:lnTo>
                      <a:lnTo>
                        <a:pt x="7" y="456"/>
                      </a:lnTo>
                      <a:lnTo>
                        <a:pt x="3" y="437"/>
                      </a:lnTo>
                      <a:lnTo>
                        <a:pt x="1" y="418"/>
                      </a:lnTo>
                      <a:lnTo>
                        <a:pt x="0" y="400"/>
                      </a:lnTo>
                      <a:lnTo>
                        <a:pt x="0" y="379"/>
                      </a:lnTo>
                      <a:lnTo>
                        <a:pt x="0" y="379"/>
                      </a:lnTo>
                      <a:lnTo>
                        <a:pt x="0" y="360"/>
                      </a:lnTo>
                      <a:lnTo>
                        <a:pt x="1" y="342"/>
                      </a:lnTo>
                      <a:lnTo>
                        <a:pt x="3" y="323"/>
                      </a:lnTo>
                      <a:lnTo>
                        <a:pt x="7" y="304"/>
                      </a:lnTo>
                      <a:lnTo>
                        <a:pt x="11" y="285"/>
                      </a:lnTo>
                      <a:lnTo>
                        <a:pt x="15" y="266"/>
                      </a:lnTo>
                      <a:lnTo>
                        <a:pt x="29" y="232"/>
                      </a:lnTo>
                      <a:lnTo>
                        <a:pt x="45" y="199"/>
                      </a:lnTo>
                      <a:lnTo>
                        <a:pt x="64" y="168"/>
                      </a:lnTo>
                      <a:lnTo>
                        <a:pt x="86" y="138"/>
                      </a:lnTo>
                      <a:lnTo>
                        <a:pt x="111" y="111"/>
                      </a:lnTo>
                      <a:lnTo>
                        <a:pt x="137" y="88"/>
                      </a:lnTo>
                      <a:lnTo>
                        <a:pt x="166" y="66"/>
                      </a:lnTo>
                      <a:lnTo>
                        <a:pt x="197" y="47"/>
                      </a:lnTo>
                      <a:lnTo>
                        <a:pt x="231" y="30"/>
                      </a:lnTo>
                      <a:lnTo>
                        <a:pt x="266" y="17"/>
                      </a:lnTo>
                      <a:lnTo>
                        <a:pt x="283" y="13"/>
                      </a:lnTo>
                      <a:lnTo>
                        <a:pt x="302" y="8"/>
                      </a:lnTo>
                      <a:lnTo>
                        <a:pt x="321" y="5"/>
                      </a:lnTo>
                      <a:lnTo>
                        <a:pt x="339" y="3"/>
                      </a:lnTo>
                      <a:lnTo>
                        <a:pt x="358" y="2"/>
                      </a:lnTo>
                      <a:lnTo>
                        <a:pt x="379" y="0"/>
                      </a:lnTo>
                      <a:lnTo>
                        <a:pt x="379" y="0"/>
                      </a:lnTo>
                      <a:lnTo>
                        <a:pt x="397" y="2"/>
                      </a:lnTo>
                      <a:lnTo>
                        <a:pt x="416" y="3"/>
                      </a:lnTo>
                      <a:lnTo>
                        <a:pt x="437" y="5"/>
                      </a:lnTo>
                      <a:lnTo>
                        <a:pt x="454" y="8"/>
                      </a:lnTo>
                      <a:lnTo>
                        <a:pt x="473" y="13"/>
                      </a:lnTo>
                      <a:lnTo>
                        <a:pt x="491" y="17"/>
                      </a:lnTo>
                      <a:lnTo>
                        <a:pt x="526" y="30"/>
                      </a:lnTo>
                      <a:lnTo>
                        <a:pt x="559" y="47"/>
                      </a:lnTo>
                      <a:lnTo>
                        <a:pt x="590" y="66"/>
                      </a:lnTo>
                      <a:lnTo>
                        <a:pt x="620" y="88"/>
                      </a:lnTo>
                      <a:lnTo>
                        <a:pt x="646" y="111"/>
                      </a:lnTo>
                      <a:lnTo>
                        <a:pt x="672" y="138"/>
                      </a:lnTo>
                      <a:lnTo>
                        <a:pt x="692" y="168"/>
                      </a:lnTo>
                      <a:lnTo>
                        <a:pt x="712" y="199"/>
                      </a:lnTo>
                      <a:lnTo>
                        <a:pt x="728" y="232"/>
                      </a:lnTo>
                      <a:lnTo>
                        <a:pt x="740" y="266"/>
                      </a:lnTo>
                      <a:lnTo>
                        <a:pt x="745" y="285"/>
                      </a:lnTo>
                      <a:lnTo>
                        <a:pt x="750" y="304"/>
                      </a:lnTo>
                      <a:lnTo>
                        <a:pt x="753" y="323"/>
                      </a:lnTo>
                      <a:lnTo>
                        <a:pt x="756" y="342"/>
                      </a:lnTo>
                      <a:lnTo>
                        <a:pt x="758" y="360"/>
                      </a:lnTo>
                      <a:lnTo>
                        <a:pt x="758" y="379"/>
                      </a:lnTo>
                      <a:lnTo>
                        <a:pt x="758" y="379"/>
                      </a:lnTo>
                      <a:lnTo>
                        <a:pt x="758" y="400"/>
                      </a:lnTo>
                      <a:lnTo>
                        <a:pt x="756" y="418"/>
                      </a:lnTo>
                      <a:lnTo>
                        <a:pt x="753" y="437"/>
                      </a:lnTo>
                      <a:lnTo>
                        <a:pt x="750" y="456"/>
                      </a:lnTo>
                      <a:lnTo>
                        <a:pt x="745" y="475"/>
                      </a:lnTo>
                      <a:lnTo>
                        <a:pt x="740" y="492"/>
                      </a:lnTo>
                      <a:lnTo>
                        <a:pt x="728" y="528"/>
                      </a:lnTo>
                      <a:lnTo>
                        <a:pt x="712" y="561"/>
                      </a:lnTo>
                      <a:lnTo>
                        <a:pt x="692" y="592"/>
                      </a:lnTo>
                      <a:lnTo>
                        <a:pt x="672" y="620"/>
                      </a:lnTo>
                      <a:lnTo>
                        <a:pt x="646" y="649"/>
                      </a:lnTo>
                      <a:lnTo>
                        <a:pt x="620" y="672"/>
                      </a:lnTo>
                      <a:lnTo>
                        <a:pt x="590" y="694"/>
                      </a:lnTo>
                      <a:lnTo>
                        <a:pt x="559" y="713"/>
                      </a:lnTo>
                      <a:lnTo>
                        <a:pt x="526" y="730"/>
                      </a:lnTo>
                      <a:lnTo>
                        <a:pt x="491" y="743"/>
                      </a:lnTo>
                      <a:lnTo>
                        <a:pt x="473" y="747"/>
                      </a:lnTo>
                      <a:lnTo>
                        <a:pt x="454" y="752"/>
                      </a:lnTo>
                      <a:lnTo>
                        <a:pt x="437" y="755"/>
                      </a:lnTo>
                      <a:lnTo>
                        <a:pt x="416" y="757"/>
                      </a:lnTo>
                      <a:lnTo>
                        <a:pt x="397" y="758"/>
                      </a:lnTo>
                      <a:lnTo>
                        <a:pt x="379" y="760"/>
                      </a:lnTo>
                      <a:lnTo>
                        <a:pt x="379" y="760"/>
                      </a:lnTo>
                      <a:close/>
                      <a:moveTo>
                        <a:pt x="379" y="22"/>
                      </a:moveTo>
                      <a:lnTo>
                        <a:pt x="379" y="22"/>
                      </a:lnTo>
                      <a:lnTo>
                        <a:pt x="341" y="24"/>
                      </a:lnTo>
                      <a:lnTo>
                        <a:pt x="307" y="30"/>
                      </a:lnTo>
                      <a:lnTo>
                        <a:pt x="272" y="38"/>
                      </a:lnTo>
                      <a:lnTo>
                        <a:pt x="239" y="50"/>
                      </a:lnTo>
                      <a:lnTo>
                        <a:pt x="208" y="66"/>
                      </a:lnTo>
                      <a:lnTo>
                        <a:pt x="178" y="83"/>
                      </a:lnTo>
                      <a:lnTo>
                        <a:pt x="150" y="104"/>
                      </a:lnTo>
                      <a:lnTo>
                        <a:pt x="125" y="127"/>
                      </a:lnTo>
                      <a:lnTo>
                        <a:pt x="101" y="152"/>
                      </a:lnTo>
                      <a:lnTo>
                        <a:pt x="81" y="180"/>
                      </a:lnTo>
                      <a:lnTo>
                        <a:pt x="64" y="210"/>
                      </a:lnTo>
                      <a:lnTo>
                        <a:pt x="48" y="241"/>
                      </a:lnTo>
                      <a:lnTo>
                        <a:pt x="37" y="274"/>
                      </a:lnTo>
                      <a:lnTo>
                        <a:pt x="28" y="307"/>
                      </a:lnTo>
                      <a:lnTo>
                        <a:pt x="22" y="343"/>
                      </a:lnTo>
                      <a:lnTo>
                        <a:pt x="20" y="379"/>
                      </a:lnTo>
                      <a:lnTo>
                        <a:pt x="20" y="379"/>
                      </a:lnTo>
                      <a:lnTo>
                        <a:pt x="22" y="417"/>
                      </a:lnTo>
                      <a:lnTo>
                        <a:pt x="28" y="451"/>
                      </a:lnTo>
                      <a:lnTo>
                        <a:pt x="37" y="486"/>
                      </a:lnTo>
                      <a:lnTo>
                        <a:pt x="48" y="519"/>
                      </a:lnTo>
                      <a:lnTo>
                        <a:pt x="64" y="550"/>
                      </a:lnTo>
                      <a:lnTo>
                        <a:pt x="81" y="580"/>
                      </a:lnTo>
                      <a:lnTo>
                        <a:pt x="101" y="608"/>
                      </a:lnTo>
                      <a:lnTo>
                        <a:pt x="125" y="633"/>
                      </a:lnTo>
                      <a:lnTo>
                        <a:pt x="150" y="656"/>
                      </a:lnTo>
                      <a:lnTo>
                        <a:pt x="178" y="677"/>
                      </a:lnTo>
                      <a:lnTo>
                        <a:pt x="208" y="694"/>
                      </a:lnTo>
                      <a:lnTo>
                        <a:pt x="239" y="710"/>
                      </a:lnTo>
                      <a:lnTo>
                        <a:pt x="272" y="722"/>
                      </a:lnTo>
                      <a:lnTo>
                        <a:pt x="307" y="730"/>
                      </a:lnTo>
                      <a:lnTo>
                        <a:pt x="341" y="736"/>
                      </a:lnTo>
                      <a:lnTo>
                        <a:pt x="379" y="738"/>
                      </a:lnTo>
                      <a:lnTo>
                        <a:pt x="379" y="738"/>
                      </a:lnTo>
                      <a:lnTo>
                        <a:pt x="415" y="736"/>
                      </a:lnTo>
                      <a:lnTo>
                        <a:pt x="451" y="730"/>
                      </a:lnTo>
                      <a:lnTo>
                        <a:pt x="485" y="722"/>
                      </a:lnTo>
                      <a:lnTo>
                        <a:pt x="518" y="710"/>
                      </a:lnTo>
                      <a:lnTo>
                        <a:pt x="549" y="694"/>
                      </a:lnTo>
                      <a:lnTo>
                        <a:pt x="578" y="677"/>
                      </a:lnTo>
                      <a:lnTo>
                        <a:pt x="606" y="656"/>
                      </a:lnTo>
                      <a:lnTo>
                        <a:pt x="631" y="633"/>
                      </a:lnTo>
                      <a:lnTo>
                        <a:pt x="654" y="608"/>
                      </a:lnTo>
                      <a:lnTo>
                        <a:pt x="675" y="580"/>
                      </a:lnTo>
                      <a:lnTo>
                        <a:pt x="693" y="550"/>
                      </a:lnTo>
                      <a:lnTo>
                        <a:pt x="708" y="519"/>
                      </a:lnTo>
                      <a:lnTo>
                        <a:pt x="720" y="486"/>
                      </a:lnTo>
                      <a:lnTo>
                        <a:pt x="730" y="451"/>
                      </a:lnTo>
                      <a:lnTo>
                        <a:pt x="734" y="417"/>
                      </a:lnTo>
                      <a:lnTo>
                        <a:pt x="736" y="379"/>
                      </a:lnTo>
                      <a:lnTo>
                        <a:pt x="736" y="379"/>
                      </a:lnTo>
                      <a:lnTo>
                        <a:pt x="734" y="343"/>
                      </a:lnTo>
                      <a:lnTo>
                        <a:pt x="730" y="307"/>
                      </a:lnTo>
                      <a:lnTo>
                        <a:pt x="720" y="274"/>
                      </a:lnTo>
                      <a:lnTo>
                        <a:pt x="708" y="241"/>
                      </a:lnTo>
                      <a:lnTo>
                        <a:pt x="693" y="210"/>
                      </a:lnTo>
                      <a:lnTo>
                        <a:pt x="675" y="180"/>
                      </a:lnTo>
                      <a:lnTo>
                        <a:pt x="654" y="152"/>
                      </a:lnTo>
                      <a:lnTo>
                        <a:pt x="631" y="127"/>
                      </a:lnTo>
                      <a:lnTo>
                        <a:pt x="606" y="104"/>
                      </a:lnTo>
                      <a:lnTo>
                        <a:pt x="578" y="83"/>
                      </a:lnTo>
                      <a:lnTo>
                        <a:pt x="549" y="66"/>
                      </a:lnTo>
                      <a:lnTo>
                        <a:pt x="518" y="50"/>
                      </a:lnTo>
                      <a:lnTo>
                        <a:pt x="485" y="38"/>
                      </a:lnTo>
                      <a:lnTo>
                        <a:pt x="451" y="30"/>
                      </a:lnTo>
                      <a:lnTo>
                        <a:pt x="415" y="24"/>
                      </a:lnTo>
                      <a:lnTo>
                        <a:pt x="379" y="22"/>
                      </a:lnTo>
                      <a:lnTo>
                        <a:pt x="379" y="22"/>
                      </a:lnTo>
                      <a:close/>
                    </a:path>
                  </a:pathLst>
                </a:custGeom>
                <a:solidFill>
                  <a:srgbClr val="ED7D31"/>
                </a:solidFill>
                <a:ln>
                  <a:solidFill>
                    <a:srgbClr val="ED7D3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defRPr/>
                  </a:pPr>
                  <a:endParaRPr lang="en-US" sz="2133" kern="0">
                    <a:solidFill>
                      <a:srgbClr val="000000"/>
                    </a:solidFill>
                    <a:latin typeface="Open Sans"/>
                  </a:endParaRPr>
                </a:p>
              </p:txBody>
            </p:sp>
          </p:grpSp>
          <p:sp>
            <p:nvSpPr>
              <p:cNvPr id="21" name="TextBox 20">
                <a:extLst>
                  <a:ext uri="{FF2B5EF4-FFF2-40B4-BE49-F238E27FC236}">
                    <a16:creationId xmlns:a16="http://schemas.microsoft.com/office/drawing/2014/main" id="{E6308A00-773C-B62D-3FA7-2BB38484C43E}"/>
                  </a:ext>
                </a:extLst>
              </p:cNvPr>
              <p:cNvSpPr txBox="1"/>
              <p:nvPr/>
            </p:nvSpPr>
            <p:spPr>
              <a:xfrm>
                <a:off x="7417986" y="3955365"/>
                <a:ext cx="1299294" cy="194342"/>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algn="l" eaLnBrk="1" fontAlgn="auto" hangingPunct="1">
                  <a:lnSpc>
                    <a:spcPct val="80000"/>
                  </a:lnSpc>
                  <a:spcBef>
                    <a:spcPts val="0"/>
                  </a:spcBef>
                  <a:spcAft>
                    <a:spcPts val="0"/>
                  </a:spcAft>
                </a:pPr>
                <a:r>
                  <a:rPr lang="en-US" sz="1467">
                    <a:solidFill>
                      <a:srgbClr val="0070C0"/>
                    </a:solidFill>
                    <a:latin typeface="Calibri" panose="020F0502020204030204"/>
                  </a:rPr>
                  <a:t>Others (NSSP, NBS, etc.)</a:t>
                </a:r>
              </a:p>
            </p:txBody>
          </p:sp>
          <p:pic>
            <p:nvPicPr>
              <p:cNvPr id="22" name="Picture 21">
                <a:extLst>
                  <a:ext uri="{FF2B5EF4-FFF2-40B4-BE49-F238E27FC236}">
                    <a16:creationId xmlns:a16="http://schemas.microsoft.com/office/drawing/2014/main" id="{EABADEDA-76F7-021E-B9C4-4AA7F277971E}"/>
                  </a:ext>
                </a:extLst>
              </p:cNvPr>
              <p:cNvPicPr>
                <a:picLocks noChangeAspect="1"/>
              </p:cNvPicPr>
              <p:nvPr/>
            </p:nvPicPr>
            <p:blipFill>
              <a:blip r:embed="rId11"/>
              <a:stretch>
                <a:fillRect/>
              </a:stretch>
            </p:blipFill>
            <p:spPr>
              <a:xfrm>
                <a:off x="6744865" y="3050513"/>
                <a:ext cx="506012" cy="530398"/>
              </a:xfrm>
              <a:prstGeom prst="rect">
                <a:avLst/>
              </a:prstGeom>
            </p:spPr>
          </p:pic>
          <p:pic>
            <p:nvPicPr>
              <p:cNvPr id="23" name="Picture 22" descr="Slide showing cloud environment">
                <a:extLst>
                  <a:ext uri="{FF2B5EF4-FFF2-40B4-BE49-F238E27FC236}">
                    <a16:creationId xmlns:a16="http://schemas.microsoft.com/office/drawing/2014/main" id="{6247025F-D645-6ADF-8B6A-E73BEEB6E70A}"/>
                  </a:ext>
                </a:extLst>
              </p:cNvPr>
              <p:cNvPicPr>
                <a:picLocks noChangeAspect="1"/>
              </p:cNvPicPr>
              <p:nvPr/>
            </p:nvPicPr>
            <p:blipFill>
              <a:blip r:embed="rId11"/>
              <a:stretch>
                <a:fillRect/>
              </a:stretch>
            </p:blipFill>
            <p:spPr>
              <a:xfrm>
                <a:off x="6744865" y="1551835"/>
                <a:ext cx="506012" cy="530398"/>
              </a:xfrm>
              <a:prstGeom prst="rect">
                <a:avLst/>
              </a:prstGeom>
            </p:spPr>
          </p:pic>
          <p:pic>
            <p:nvPicPr>
              <p:cNvPr id="24" name="Picture 23">
                <a:extLst>
                  <a:ext uri="{FF2B5EF4-FFF2-40B4-BE49-F238E27FC236}">
                    <a16:creationId xmlns:a16="http://schemas.microsoft.com/office/drawing/2014/main" id="{6C7F80D7-EC0C-DF64-D1B2-57D54574BF6E}"/>
                  </a:ext>
                </a:extLst>
              </p:cNvPr>
              <p:cNvPicPr>
                <a:picLocks noChangeAspect="1"/>
              </p:cNvPicPr>
              <p:nvPr/>
            </p:nvPicPr>
            <p:blipFill>
              <a:blip r:embed="rId11"/>
              <a:stretch>
                <a:fillRect/>
              </a:stretch>
            </p:blipFill>
            <p:spPr>
              <a:xfrm>
                <a:off x="6744865" y="2301174"/>
                <a:ext cx="506012" cy="530398"/>
              </a:xfrm>
              <a:prstGeom prst="rect">
                <a:avLst/>
              </a:prstGeom>
            </p:spPr>
          </p:pic>
          <p:sp>
            <p:nvSpPr>
              <p:cNvPr id="25" name="Rectangle: Rounded Corners 24">
                <a:extLst>
                  <a:ext uri="{FF2B5EF4-FFF2-40B4-BE49-F238E27FC236}">
                    <a16:creationId xmlns:a16="http://schemas.microsoft.com/office/drawing/2014/main" id="{42F1D4EB-DD5F-4B01-930D-A9C1BDC71333}"/>
                  </a:ext>
                </a:extLst>
              </p:cNvPr>
              <p:cNvSpPr/>
              <p:nvPr/>
            </p:nvSpPr>
            <p:spPr>
              <a:xfrm>
                <a:off x="6591821" y="980224"/>
                <a:ext cx="2288769" cy="3630732"/>
              </a:xfrm>
              <a:prstGeom prst="roundRect">
                <a:avLst>
                  <a:gd name="adj" fmla="val 121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10FF4B6-4898-A969-8CC2-5CDCCE6D0DEE}"/>
                  </a:ext>
                </a:extLst>
              </p:cNvPr>
              <p:cNvSpPr txBox="1"/>
              <p:nvPr/>
            </p:nvSpPr>
            <p:spPr>
              <a:xfrm>
                <a:off x="6716513" y="1001927"/>
                <a:ext cx="2126138" cy="357278"/>
              </a:xfrm>
              <a:prstGeom prst="rect">
                <a:avLst/>
              </a:prstGeom>
              <a:noFill/>
            </p:spPr>
            <p:txBody>
              <a:bodyPr vert="horz" wrap="square" lIns="0" tIns="0" rIns="0" bIns="0" rtlCol="0" anchor="ctr">
                <a:noAutofit/>
              </a:bodyPr>
              <a:lstStyle>
                <a:defPPr>
                  <a:defRPr lang="en-US"/>
                </a:defPPr>
                <a:lvl1pPr algn="ctr" defTabSz="1219170">
                  <a:spcBef>
                    <a:spcPts val="267"/>
                  </a:spcBef>
                  <a:buSzPct val="100000"/>
                  <a:defRPr sz="1600" b="1">
                    <a:solidFill>
                      <a:srgbClr val="AD172C"/>
                    </a:solidFill>
                    <a:latin typeface="Calibri Light" panose="020F0302020204030204" pitchFamily="34" charset="0"/>
                  </a:defRPr>
                </a:lvl1pPr>
              </a:lstStyle>
              <a:p>
                <a:pPr eaLnBrk="1" fontAlgn="auto" hangingPunct="1">
                  <a:lnSpc>
                    <a:spcPct val="80000"/>
                  </a:lnSpc>
                  <a:spcBef>
                    <a:spcPts val="0"/>
                  </a:spcBef>
                  <a:spcAft>
                    <a:spcPts val="0"/>
                  </a:spcAft>
                </a:pPr>
                <a:r>
                  <a:rPr lang="en-US" sz="2133" spc="133">
                    <a:solidFill>
                      <a:schemeClr val="tx1"/>
                    </a:solidFill>
                    <a:latin typeface="Calibri" panose="020F0502020204030204"/>
                  </a:rPr>
                  <a:t>HHS / CDC Systems</a:t>
                </a:r>
              </a:p>
            </p:txBody>
          </p:sp>
        </p:grpSp>
        <p:sp>
          <p:nvSpPr>
            <p:cNvPr id="15" name="Arrow: Left-Right 14">
              <a:extLst>
                <a:ext uri="{FF2B5EF4-FFF2-40B4-BE49-F238E27FC236}">
                  <a16:creationId xmlns:a16="http://schemas.microsoft.com/office/drawing/2014/main" id="{68ADD7CD-5FC8-44F3-B8B3-B826A2F6CD80}"/>
                </a:ext>
              </a:extLst>
            </p:cNvPr>
            <p:cNvSpPr/>
            <p:nvPr/>
          </p:nvSpPr>
          <p:spPr>
            <a:xfrm>
              <a:off x="8002781" y="3576605"/>
              <a:ext cx="747241" cy="630660"/>
            </a:xfrm>
            <a:prstGeom prst="leftRightArrow">
              <a:avLst>
                <a:gd name="adj1" fmla="val 50000"/>
                <a:gd name="adj2" fmla="val 306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Right 15">
              <a:extLst>
                <a:ext uri="{FF2B5EF4-FFF2-40B4-BE49-F238E27FC236}">
                  <a16:creationId xmlns:a16="http://schemas.microsoft.com/office/drawing/2014/main" id="{4F373163-0B0A-0EA7-2039-473316EA281E}"/>
                </a:ext>
              </a:extLst>
            </p:cNvPr>
            <p:cNvSpPr/>
            <p:nvPr/>
          </p:nvSpPr>
          <p:spPr>
            <a:xfrm>
              <a:off x="3326309" y="3558473"/>
              <a:ext cx="747241" cy="630660"/>
            </a:xfrm>
            <a:prstGeom prst="leftRightArrow">
              <a:avLst>
                <a:gd name="adj1" fmla="val 50000"/>
                <a:gd name="adj2" fmla="val 306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19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72D6-170B-4B4C-8644-B9524F19ED52}"/>
              </a:ext>
            </a:extLst>
          </p:cNvPr>
          <p:cNvSpPr>
            <a:spLocks noGrp="1"/>
          </p:cNvSpPr>
          <p:nvPr>
            <p:ph type="title"/>
          </p:nvPr>
        </p:nvSpPr>
        <p:spPr/>
        <p:txBody>
          <a:bodyPr/>
          <a:lstStyle/>
          <a:p>
            <a:r>
              <a:rPr lang="en-US" b="0" dirty="0">
                <a:latin typeface="Arial"/>
                <a:cs typeface="Arial"/>
              </a:rPr>
              <a:t>We're developing a "North Star" Architecture </a:t>
            </a:r>
          </a:p>
        </p:txBody>
      </p:sp>
      <p:sp>
        <p:nvSpPr>
          <p:cNvPr id="7" name="TextBox 6">
            <a:extLst>
              <a:ext uri="{FF2B5EF4-FFF2-40B4-BE49-F238E27FC236}">
                <a16:creationId xmlns:a16="http://schemas.microsoft.com/office/drawing/2014/main" id="{C78C9682-FAC9-4FF8-8FC4-7DBD9DDA14C6}"/>
              </a:ext>
            </a:extLst>
          </p:cNvPr>
          <p:cNvSpPr txBox="1"/>
          <p:nvPr/>
        </p:nvSpPr>
        <p:spPr>
          <a:xfrm>
            <a:off x="444672" y="1700108"/>
            <a:ext cx="4926172" cy="6256231"/>
          </a:xfrm>
          <a:prstGeom prst="rect">
            <a:avLst/>
          </a:prstGeom>
          <a:noFill/>
          <a:ln>
            <a:noFill/>
          </a:ln>
        </p:spPr>
        <p:txBody>
          <a:bodyPr wrap="square" lIns="91440" tIns="45720" rIns="91440" bIns="45720" rtlCol="0" anchor="t">
            <a:spAutoFit/>
          </a:bodyPr>
          <a:lstStyle/>
          <a:p>
            <a:pPr>
              <a:spcAft>
                <a:spcPts val="1800"/>
              </a:spcAft>
            </a:pPr>
            <a:endParaRPr lang="en-US" sz="1600">
              <a:latin typeface="Arial" panose="020B0604020202020204" pitchFamily="34" charset="0"/>
              <a:cs typeface="Arial" panose="020B0604020202020204" pitchFamily="34" charset="0"/>
            </a:endParaRPr>
          </a:p>
          <a:p>
            <a:pPr>
              <a:spcAft>
                <a:spcPts val="1800"/>
              </a:spcAft>
            </a:pPr>
            <a:r>
              <a:rPr lang="en-US" sz="1600">
                <a:latin typeface="Arial" panose="020B0604020202020204" pitchFamily="34" charset="0"/>
                <a:cs typeface="Arial" panose="020B0604020202020204" pitchFamily="34" charset="0"/>
              </a:rPr>
              <a:t>Key ideas:</a:t>
            </a:r>
          </a:p>
          <a:p>
            <a:pPr marL="285750" indent="-285750">
              <a:spcAft>
                <a:spcPts val="1800"/>
              </a:spcAft>
              <a:buFont typeface="Arial" panose="020B0604020202020204" pitchFamily="34" charset="0"/>
              <a:buChar char="•"/>
            </a:pPr>
            <a:r>
              <a:rPr lang="en-US" b="1">
                <a:solidFill>
                  <a:srgbClr val="000000"/>
                </a:solidFill>
                <a:latin typeface="Calibri"/>
                <a:ea typeface="Calibri" panose="020F0502020204030204" pitchFamily="34" charset="0"/>
                <a:cs typeface="Calibri"/>
              </a:rPr>
              <a:t>F</a:t>
            </a:r>
            <a:r>
              <a:rPr lang="en-US" sz="1800" b="1">
                <a:solidFill>
                  <a:srgbClr val="000000"/>
                </a:solidFill>
                <a:latin typeface="Calibri"/>
                <a:ea typeface="Calibri" panose="020F0502020204030204" pitchFamily="34" charset="0"/>
                <a:cs typeface="Calibri"/>
              </a:rPr>
              <a:t>lexible</a:t>
            </a:r>
            <a:r>
              <a:rPr lang="en-US" sz="1800" b="1">
                <a:solidFill>
                  <a:srgbClr val="000000"/>
                </a:solidFill>
                <a:effectLst/>
                <a:latin typeface="Calibri"/>
                <a:ea typeface="Calibri" panose="020F0502020204030204" pitchFamily="34" charset="0"/>
                <a:cs typeface="Calibri"/>
              </a:rPr>
              <a:t> but standardized: </a:t>
            </a:r>
            <a:r>
              <a:rPr lang="en-US"/>
              <a:t>Offers a range of support levels to our STLT partners, depending on their needs</a:t>
            </a:r>
            <a:endParaRPr lang="en-US">
              <a:latin typeface="Arial" panose="020B0604020202020204" pitchFamily="34" charset="0"/>
              <a:cs typeface="Arial" panose="020B0604020202020204" pitchFamily="34" charset="0"/>
            </a:endParaRPr>
          </a:p>
          <a:p>
            <a:pPr marL="285750" indent="-285750">
              <a:spcAft>
                <a:spcPts val="1800"/>
              </a:spcAft>
              <a:buFont typeface="Arial" panose="020B0604020202020204" pitchFamily="34" charset="0"/>
              <a:buChar char="•"/>
            </a:pPr>
            <a:r>
              <a:rPr lang="en-US" b="1"/>
              <a:t>Secure cloud environment:</a:t>
            </a:r>
            <a:r>
              <a:rPr lang="en-US"/>
              <a:t> Offers more efficient sharing of infrastructure, applications, tools, and data</a:t>
            </a:r>
          </a:p>
          <a:p>
            <a:pPr marL="285750" indent="-285750">
              <a:spcAft>
                <a:spcPts val="1800"/>
              </a:spcAft>
              <a:buFont typeface="Arial" panose="020B0604020202020204" pitchFamily="34" charset="0"/>
              <a:buChar char="•"/>
            </a:pPr>
            <a:r>
              <a:rPr lang="en-US" b="1"/>
              <a:t>Collaboration and transparency: </a:t>
            </a:r>
            <a:r>
              <a:rPr lang="en-US"/>
              <a:t>Rules and products will be developed through joint CDC/STLT governance</a:t>
            </a:r>
          </a:p>
          <a:p>
            <a:pPr marL="285750" indent="-285750">
              <a:spcAft>
                <a:spcPts val="1800"/>
              </a:spcAft>
              <a:buFont typeface="Arial" panose="020B0604020202020204" pitchFamily="34" charset="0"/>
              <a:buChar char="•"/>
            </a:pPr>
            <a:r>
              <a:rPr lang="en-US" b="1">
                <a:latin typeface="Calibri" panose="020F0502020204030204" pitchFamily="34" charset="0"/>
                <a:ea typeface="Calibri" panose="020F0502020204030204" pitchFamily="34" charset="0"/>
                <a:cs typeface="Times New Roman" panose="02020603050405020304" pitchFamily="18" charset="0"/>
              </a:rPr>
              <a:t>T</a:t>
            </a:r>
            <a:r>
              <a:rPr lang="en-US" sz="1800" b="1">
                <a:effectLst/>
                <a:latin typeface="Calibri" panose="020F0502020204030204" pitchFamily="34" charset="0"/>
                <a:ea typeface="Calibri" panose="020F0502020204030204" pitchFamily="34" charset="0"/>
                <a:cs typeface="Times New Roman" panose="02020603050405020304" pitchFamily="18" charset="0"/>
              </a:rPr>
              <a:t>ime and planning</a:t>
            </a:r>
            <a:r>
              <a:rPr lang="en-US" sz="1800">
                <a:effectLst/>
                <a:latin typeface="Calibri" panose="020F0502020204030204" pitchFamily="34" charset="0"/>
                <a:ea typeface="Calibri" panose="020F0502020204030204" pitchFamily="34" charset="0"/>
                <a:cs typeface="Times New Roman" panose="02020603050405020304" pitchFamily="18" charset="0"/>
              </a:rPr>
              <a:t>: We will work on this with partners over the next two years </a:t>
            </a:r>
            <a:endParaRPr lang="en-US"/>
          </a:p>
          <a:p>
            <a:pPr>
              <a:spcAft>
                <a:spcPts val="1800"/>
              </a:spcAft>
            </a:pPr>
            <a:endParaRPr lang="en-US">
              <a:latin typeface="Arial" panose="020B0604020202020204" pitchFamily="34" charset="0"/>
              <a:cs typeface="Arial" panose="020B0604020202020204" pitchFamily="34" charset="0"/>
            </a:endParaRPr>
          </a:p>
          <a:p>
            <a:pPr>
              <a:spcAft>
                <a:spcPts val="1800"/>
              </a:spcAft>
            </a:pPr>
            <a:endParaRPr lang="en-US">
              <a:latin typeface="Arial" panose="020B0604020202020204" pitchFamily="34" charset="0"/>
              <a:cs typeface="Arial" panose="020B0604020202020204" pitchFamily="34" charset="0"/>
            </a:endParaRPr>
          </a:p>
          <a:p>
            <a:pPr>
              <a:spcAft>
                <a:spcPts val="1800"/>
              </a:spcAft>
            </a:pPr>
            <a:endParaRPr lang="en-US" sz="1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E89E9CA-0B20-4D84-9455-E612EB06EFEE}"/>
              </a:ext>
            </a:extLst>
          </p:cNvPr>
          <p:cNvSpPr txBox="1"/>
          <p:nvPr/>
        </p:nvSpPr>
        <p:spPr>
          <a:xfrm>
            <a:off x="444671" y="1014544"/>
            <a:ext cx="11033147" cy="984885"/>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The </a:t>
            </a:r>
            <a:r>
              <a:rPr lang="en-US" sz="2000" b="1">
                <a:latin typeface="Arial" panose="020B0604020202020204" pitchFamily="34" charset="0"/>
                <a:cs typeface="Arial" panose="020B0604020202020204" pitchFamily="34" charset="0"/>
              </a:rPr>
              <a:t>North Star Architecture </a:t>
            </a:r>
            <a:r>
              <a:rPr lang="en-US" sz="2000">
                <a:latin typeface="Arial" panose="020B0604020202020204" pitchFamily="34" charset="0"/>
                <a:cs typeface="Arial" panose="020B0604020202020204" pitchFamily="34" charset="0"/>
              </a:rPr>
              <a:t>is a joint ONC-CDC effort to help articulate a shared vision of a public health data infrastructure for STLTs to share data with each other and CDC.</a:t>
            </a:r>
          </a:p>
          <a:p>
            <a:endParaRPr lang="en-US"/>
          </a:p>
        </p:txBody>
      </p:sp>
      <p:grpSp>
        <p:nvGrpSpPr>
          <p:cNvPr id="5" name="Group 4">
            <a:extLst>
              <a:ext uri="{FF2B5EF4-FFF2-40B4-BE49-F238E27FC236}">
                <a16:creationId xmlns:a16="http://schemas.microsoft.com/office/drawing/2014/main" id="{9860F810-4028-4218-8FCA-D2BD4F4733AE}"/>
              </a:ext>
            </a:extLst>
          </p:cNvPr>
          <p:cNvGrpSpPr/>
          <p:nvPr/>
        </p:nvGrpSpPr>
        <p:grpSpPr>
          <a:xfrm>
            <a:off x="5594460" y="2170967"/>
            <a:ext cx="6374630" cy="3969372"/>
            <a:chOff x="5582585" y="1874084"/>
            <a:chExt cx="6374630" cy="3969372"/>
          </a:xfrm>
          <a:effectLst>
            <a:outerShdw blurRad="292100" dist="139700" dir="2700000" algn="ctr" rotWithShape="0">
              <a:srgbClr val="000000">
                <a:alpha val="65000"/>
              </a:srgbClr>
            </a:outerShdw>
          </a:effectLst>
        </p:grpSpPr>
        <p:pic>
          <p:nvPicPr>
            <p:cNvPr id="6" name="Picture 5">
              <a:extLst>
                <a:ext uri="{FF2B5EF4-FFF2-40B4-BE49-F238E27FC236}">
                  <a16:creationId xmlns:a16="http://schemas.microsoft.com/office/drawing/2014/main" id="{822DEAFB-150B-4FDE-9543-A07BF6B69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2585" y="2243416"/>
              <a:ext cx="6374630" cy="3600040"/>
            </a:xfrm>
            <a:prstGeom prst="rect">
              <a:avLst/>
            </a:prstGeom>
          </p:spPr>
        </p:pic>
        <p:sp>
          <p:nvSpPr>
            <p:cNvPr id="8" name="TextBox 7">
              <a:extLst>
                <a:ext uri="{FF2B5EF4-FFF2-40B4-BE49-F238E27FC236}">
                  <a16:creationId xmlns:a16="http://schemas.microsoft.com/office/drawing/2014/main" id="{02FDD23B-66DF-432F-80D5-A0B718AC8155}"/>
                </a:ext>
              </a:extLst>
            </p:cNvPr>
            <p:cNvSpPr txBox="1"/>
            <p:nvPr/>
          </p:nvSpPr>
          <p:spPr>
            <a:xfrm>
              <a:off x="5582585" y="1874084"/>
              <a:ext cx="6374630" cy="369332"/>
            </a:xfrm>
            <a:prstGeom prst="rect">
              <a:avLst/>
            </a:prstGeom>
            <a:solidFill>
              <a:schemeClr val="bg2"/>
            </a:solidFill>
          </p:spPr>
          <p:txBody>
            <a:bodyPr wrap="square" rtlCol="0">
              <a:spAutoFit/>
            </a:bodyPr>
            <a:lstStyle/>
            <a:p>
              <a:r>
                <a:rPr lang="en-US" b="1"/>
                <a:t>In Development… </a:t>
              </a:r>
            </a:p>
          </p:txBody>
        </p:sp>
      </p:grpSp>
    </p:spTree>
    <p:extLst>
      <p:ext uri="{BB962C8B-B14F-4D97-AF65-F5344CB8AC3E}">
        <p14:creationId xmlns:p14="http://schemas.microsoft.com/office/powerpoint/2010/main" val="38179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ock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3D6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Hexagons_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3D6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397FBC4-D8D3-49C7-BA00-10A72F1B3579}"/>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COO Title, Header, Closing Slides">
  <a:themeElements>
    <a:clrScheme name="OCOO-colors">
      <a:dk1>
        <a:srgbClr val="262626"/>
      </a:dk1>
      <a:lt1>
        <a:srgbClr val="FFFFFF"/>
      </a:lt1>
      <a:dk2>
        <a:srgbClr val="0039A6"/>
      </a:dk2>
      <a:lt2>
        <a:srgbClr val="FFFFFF"/>
      </a:lt2>
      <a:accent1>
        <a:srgbClr val="4F81BD"/>
      </a:accent1>
      <a:accent2>
        <a:srgbClr val="9BBB59"/>
      </a:accent2>
      <a:accent3>
        <a:srgbClr val="8064A2"/>
      </a:accent3>
      <a:accent4>
        <a:srgbClr val="4BACC6"/>
      </a:accent4>
      <a:accent5>
        <a:srgbClr val="F79646"/>
      </a:accent5>
      <a:accent6>
        <a:srgbClr val="4F81BD"/>
      </a:accent6>
      <a:hlink>
        <a:srgbClr val="0000BF"/>
      </a:hlink>
      <a:folHlink>
        <a:srgbClr val="5F0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ock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3D6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262E06C-6BA1-4D14-AE0A-52D9BFB80408}"/>
    </a:ext>
  </a:extLst>
</a:theme>
</file>

<file path=ppt/theme/theme5.xml><?xml version="1.0" encoding="utf-8"?>
<a:theme xmlns:a="http://schemas.openxmlformats.org/drawingml/2006/main" name="DMI OMB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OMB Theme" id="{B43810D3-FAC8-46B6-9ECE-B54AE7D51BF1}" vid="{E279DD2B-355E-47FB-A6AC-350119947E51}"/>
    </a:ext>
  </a:extLst>
</a:theme>
</file>

<file path=ppt/theme/theme6.xml><?xml version="1.0" encoding="utf-8"?>
<a:theme xmlns:a="http://schemas.openxmlformats.org/drawingml/2006/main" name="Hexagons_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3D6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MI Template" id="{E8082D1F-922E-4118-B34D-0F480AA66CCF}" vid="{7D842CA1-35B6-48E9-8600-7D3AF9B67CA3}"/>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262E06C-6BA1-4D14-AE0A-52D9BFB80408}"/>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397FBC4-D8D3-49C7-BA00-10A72F1B35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96541B1DEA4B4F84A16F8DFCC22A57" ma:contentTypeVersion="14" ma:contentTypeDescription="Create a new document." ma:contentTypeScope="" ma:versionID="c82cd21d61f86d37e571ca7916bcb7b0">
  <xsd:schema xmlns:xsd="http://www.w3.org/2001/XMLSchema" xmlns:xs="http://www.w3.org/2001/XMLSchema" xmlns:p="http://schemas.microsoft.com/office/2006/metadata/properties" xmlns:ns3="101ab016-77f8-4a4e-890e-620eb8dba109" xmlns:ns4="aa9d0fe1-daec-4fed-b253-c9db79212d45" targetNamespace="http://schemas.microsoft.com/office/2006/metadata/properties" ma:root="true" ma:fieldsID="b61927b24d6818e886adbf6d7a965fe9" ns3:_="" ns4:_="">
    <xsd:import namespace="101ab016-77f8-4a4e-890e-620eb8dba109"/>
    <xsd:import namespace="aa9d0fe1-daec-4fed-b253-c9db79212d4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b016-77f8-4a4e-890e-620eb8dba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9d0fe1-daec-4fed-b253-c9db79212d4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482D48-03AD-4A6C-B6E7-BFBB03D16442}">
  <ds:schemaRefs>
    <ds:schemaRef ds:uri="101ab016-77f8-4a4e-890e-620eb8dba109"/>
    <ds:schemaRef ds:uri="aa9d0fe1-daec-4fed-b253-c9db79212d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4ECB10-685F-4E79-9285-E8D2253B7E60}">
  <ds:schemaRef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aa9d0fe1-daec-4fed-b253-c9db79212d45"/>
    <ds:schemaRef ds:uri="101ab016-77f8-4a4e-890e-620eb8dba109"/>
    <ds:schemaRef ds:uri="http://purl.org/dc/terms/"/>
  </ds:schemaRefs>
</ds:datastoreItem>
</file>

<file path=customXml/itemProps3.xml><?xml version="1.0" encoding="utf-8"?>
<ds:datastoreItem xmlns:ds="http://schemas.openxmlformats.org/officeDocument/2006/customXml" ds:itemID="{774FF015-FB1B-4A87-89DD-47D5508D43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TotalTime>
  <Words>2722</Words>
  <Application>Microsoft Office PowerPoint</Application>
  <PresentationFormat>Widescreen</PresentationFormat>
  <Paragraphs>273</Paragraphs>
  <Slides>13</Slides>
  <Notes>13</Notes>
  <HiddenSlides>0</HiddenSlides>
  <MMClips>0</MMClips>
  <ScaleCrop>false</ScaleCrop>
  <HeadingPairs>
    <vt:vector size="6" baseType="variant">
      <vt:variant>
        <vt:lpstr>Fonts Used</vt:lpstr>
      </vt:variant>
      <vt:variant>
        <vt:i4>18</vt:i4>
      </vt:variant>
      <vt:variant>
        <vt:lpstr>Theme</vt:lpstr>
      </vt:variant>
      <vt:variant>
        <vt:i4>18</vt:i4>
      </vt:variant>
      <vt:variant>
        <vt:lpstr>Slide Titles</vt:lpstr>
      </vt:variant>
      <vt:variant>
        <vt:i4>13</vt:i4>
      </vt:variant>
    </vt:vector>
  </HeadingPairs>
  <TitlesOfParts>
    <vt:vector size="49" baseType="lpstr">
      <vt:lpstr>Arial</vt:lpstr>
      <vt:lpstr>Arial Black</vt:lpstr>
      <vt:lpstr>Arial Narrow</vt:lpstr>
      <vt:lpstr>Arial,Sans-Serif</vt:lpstr>
      <vt:lpstr>Bahnschrift</vt:lpstr>
      <vt:lpstr>Bahnschrift Light</vt:lpstr>
      <vt:lpstr>Bahnschrift SemiBold</vt:lpstr>
      <vt:lpstr>Calibri</vt:lpstr>
      <vt:lpstr>Calibri Light</vt:lpstr>
      <vt:lpstr>Courier New</vt:lpstr>
      <vt:lpstr>Helvetica Neue</vt:lpstr>
      <vt:lpstr>Open Sans</vt:lpstr>
      <vt:lpstr>Sans-Serif</vt:lpstr>
      <vt:lpstr>Segoe UI</vt:lpstr>
      <vt:lpstr>Symbol</vt:lpstr>
      <vt:lpstr>Symbol,Sans-Serif</vt:lpstr>
      <vt:lpstr>Wingdings</vt:lpstr>
      <vt:lpstr>Wingdings 2</vt:lpstr>
      <vt:lpstr>Blocks</vt:lpstr>
      <vt:lpstr>1_Office Theme</vt:lpstr>
      <vt:lpstr>Blocks</vt:lpstr>
      <vt:lpstr>Custom Design</vt:lpstr>
      <vt:lpstr>DMI OMB Theme</vt:lpstr>
      <vt:lpstr>Hexagons_Right</vt:lpstr>
      <vt:lpstr>1_Office Theme</vt:lpstr>
      <vt:lpstr>1_Custom Design</vt:lpstr>
      <vt:lpstr>3_Office Theme</vt:lpstr>
      <vt:lpstr>1_Hexagons_Right</vt:lpstr>
      <vt:lpstr>4_Office Theme</vt:lpstr>
      <vt:lpstr>5_Office Theme</vt:lpstr>
      <vt:lpstr>6_Office Theme</vt:lpstr>
      <vt:lpstr>Office Theme</vt:lpstr>
      <vt:lpstr>Office Theme</vt:lpstr>
      <vt:lpstr>Office Theme</vt:lpstr>
      <vt:lpstr>2_Office Theme</vt:lpstr>
      <vt:lpstr>1_OCOO Title, Header, Closing Slides</vt:lpstr>
      <vt:lpstr>CDC’s Data Modernization Initiative... Changing the Way We Work</vt:lpstr>
      <vt:lpstr>Our Ultimate Goal</vt:lpstr>
      <vt:lpstr>PowerPoint Presentation</vt:lpstr>
      <vt:lpstr>PowerPoint Presentation</vt:lpstr>
      <vt:lpstr>PowerPoint Presentation</vt:lpstr>
      <vt:lpstr>PowerPoint Presentation</vt:lpstr>
      <vt:lpstr>We’re changing the way we work at CDC.</vt:lpstr>
      <vt:lpstr>We're establishing cloud environments for managing and analyzing big data </vt:lpstr>
      <vt:lpstr>We're developing a "North Star" Architecture </vt:lpstr>
      <vt:lpstr>We're changing how we engage with partners</vt:lpstr>
      <vt:lpstr>We are in a different place than we were before the pandemic</vt:lpstr>
      <vt:lpstr>PowerPoint Presentation</vt:lpstr>
      <vt:lpstr>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Jernigan, Daniel B. (CDC/DDPHSS/OD)</dc:creator>
  <cp:lastModifiedBy>Moore, Jennifer A. (CDC/DDPHSS/NCHS/OD)</cp:lastModifiedBy>
  <cp:revision>1277</cp:revision>
  <dcterms:created xsi:type="dcterms:W3CDTF">2022-01-06T21:52:26Z</dcterms:created>
  <dcterms:modified xsi:type="dcterms:W3CDTF">2022-06-16T12:20:38Z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2022-01-06T21:55:48Z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97d91aef-17cf-48f9-a775-c3b2291015fc</vt:lpwstr>
  </property>
  <property fmtid="{D5CDD505-2E9C-101B-9397-08002B2CF9AE}" pid="8" name="MSIP_Label_7b94a7b8-f06c-4dfe-bdcc-9b548fd58c31_ContentBits">
    <vt:lpwstr>0</vt:lpwstr>
  </property>
  <property fmtid="{D5CDD505-2E9C-101B-9397-08002B2CF9AE}" pid="9" name="ContentTypeId">
    <vt:lpwstr>0x0101000E96541B1DEA4B4F84A16F8DFCC22A57</vt:lpwstr>
  </property>
</Properties>
</file>