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1" r:id="rId3"/>
    <p:sldId id="326" r:id="rId4"/>
    <p:sldId id="317" r:id="rId5"/>
    <p:sldId id="319" r:id="rId6"/>
    <p:sldId id="320" r:id="rId7"/>
    <p:sldId id="321" r:id="rId8"/>
    <p:sldId id="309" r:id="rId9"/>
    <p:sldId id="322" r:id="rId10"/>
    <p:sldId id="323" r:id="rId11"/>
    <p:sldId id="324" r:id="rId12"/>
    <p:sldId id="325" r:id="rId13"/>
    <p:sldId id="318" r:id="rId14"/>
    <p:sldId id="315" r:id="rId15"/>
    <p:sldId id="299" r:id="rId16"/>
    <p:sldId id="298" r:id="rId17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Web Pr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6DC"/>
    <a:srgbClr val="2C4D8F"/>
    <a:srgbClr val="008BB0"/>
    <a:srgbClr val="695E4A"/>
    <a:srgbClr val="006858"/>
    <a:srgbClr val="0088B7"/>
    <a:srgbClr val="B45340"/>
    <a:srgbClr val="9A4E9E"/>
    <a:srgbClr val="FFFFFF"/>
    <a:srgbClr val="00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EAE6F-3A2B-4235-9D1B-842E65A81831}" v="318" dt="2022-11-04T02:20:58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6224" autoAdjust="0"/>
  </p:normalViewPr>
  <p:slideViewPr>
    <p:cSldViewPr snapToGrid="0">
      <p:cViewPr varScale="1">
        <p:scale>
          <a:sx n="135" d="100"/>
          <a:sy n="135" d="100"/>
        </p:scale>
        <p:origin x="9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Chia-Yih (CDC/DDPHSS/NCHS/DHNES)" userId="abf86205-aeb8-4dcc-b749-88c6406f20ac" providerId="ADAL" clId="{888EAE6F-3A2B-4235-9D1B-842E65A81831}"/>
    <pc:docChg chg="undo custSel addSld delSld modSld">
      <pc:chgData name="Wang, Chia-Yih (CDC/DDPHSS/NCHS/DHNES)" userId="abf86205-aeb8-4dcc-b749-88c6406f20ac" providerId="ADAL" clId="{888EAE6F-3A2B-4235-9D1B-842E65A81831}" dt="2022-11-04T02:27:46.520" v="786" actId="1035"/>
      <pc:docMkLst>
        <pc:docMk/>
      </pc:docMkLst>
      <pc:sldChg chg="addSp delSp modSp mod">
        <pc:chgData name="Wang, Chia-Yih (CDC/DDPHSS/NCHS/DHNES)" userId="abf86205-aeb8-4dcc-b749-88c6406f20ac" providerId="ADAL" clId="{888EAE6F-3A2B-4235-9D1B-842E65A81831}" dt="2022-11-04T01:07:56.765" v="15" actId="1076"/>
        <pc:sldMkLst>
          <pc:docMk/>
          <pc:sldMk cId="3278872889" sldId="298"/>
        </pc:sldMkLst>
        <pc:spChg chg="del">
          <ac:chgData name="Wang, Chia-Yih (CDC/DDPHSS/NCHS/DHNES)" userId="abf86205-aeb8-4dcc-b749-88c6406f20ac" providerId="ADAL" clId="{888EAE6F-3A2B-4235-9D1B-842E65A81831}" dt="2022-11-04T01:07:36.518" v="3" actId="478"/>
          <ac:spMkLst>
            <pc:docMk/>
            <pc:sldMk cId="3278872889" sldId="298"/>
            <ac:spMk id="2" creationId="{D71078F5-8052-459C-846A-BE6353DBCE0C}"/>
          </ac:spMkLst>
        </pc:spChg>
        <pc:spChg chg="add mod">
          <ac:chgData name="Wang, Chia-Yih (CDC/DDPHSS/NCHS/DHNES)" userId="abf86205-aeb8-4dcc-b749-88c6406f20ac" providerId="ADAL" clId="{888EAE6F-3A2B-4235-9D1B-842E65A81831}" dt="2022-11-04T01:07:56.765" v="15" actId="1076"/>
          <ac:spMkLst>
            <pc:docMk/>
            <pc:sldMk cId="3278872889" sldId="298"/>
            <ac:spMk id="3" creationId="{86225E01-F51A-4819-925C-5956A2213372}"/>
          </ac:spMkLst>
        </pc:spChg>
      </pc:sldChg>
      <pc:sldChg chg="modSp">
        <pc:chgData name="Wang, Chia-Yih (CDC/DDPHSS/NCHS/DHNES)" userId="abf86205-aeb8-4dcc-b749-88c6406f20ac" providerId="ADAL" clId="{888EAE6F-3A2B-4235-9D1B-842E65A81831}" dt="2022-11-04T01:10:17.477" v="17" actId="962"/>
        <pc:sldMkLst>
          <pc:docMk/>
          <pc:sldMk cId="1493676288" sldId="299"/>
        </pc:sldMkLst>
        <pc:picChg chg="mod">
          <ac:chgData name="Wang, Chia-Yih (CDC/DDPHSS/NCHS/DHNES)" userId="abf86205-aeb8-4dcc-b749-88c6406f20ac" providerId="ADAL" clId="{888EAE6F-3A2B-4235-9D1B-842E65A81831}" dt="2022-11-04T01:10:17.477" v="17" actId="962"/>
          <ac:picMkLst>
            <pc:docMk/>
            <pc:sldMk cId="1493676288" sldId="299"/>
            <ac:picMk id="14" creationId="{FB209554-5633-4586-AF1B-038FD526316F}"/>
          </ac:picMkLst>
        </pc:picChg>
      </pc:sldChg>
      <pc:sldChg chg="modSp mod">
        <pc:chgData name="Wang, Chia-Yih (CDC/DDPHSS/NCHS/DHNES)" userId="abf86205-aeb8-4dcc-b749-88c6406f20ac" providerId="ADAL" clId="{888EAE6F-3A2B-4235-9D1B-842E65A81831}" dt="2022-11-04T02:25:50.066" v="765" actId="962"/>
        <pc:sldMkLst>
          <pc:docMk/>
          <pc:sldMk cId="792884372" sldId="301"/>
        </pc:sldMkLst>
        <pc:spChg chg="mod">
          <ac:chgData name="Wang, Chia-Yih (CDC/DDPHSS/NCHS/DHNES)" userId="abf86205-aeb8-4dcc-b749-88c6406f20ac" providerId="ADAL" clId="{888EAE6F-3A2B-4235-9D1B-842E65A81831}" dt="2022-11-04T02:25:50.066" v="765" actId="962"/>
          <ac:spMkLst>
            <pc:docMk/>
            <pc:sldMk cId="792884372" sldId="301"/>
            <ac:spMk id="2" creationId="{8A32EE56-4881-4B1B-8891-CB0BC29E164D}"/>
          </ac:spMkLst>
        </pc:spChg>
        <pc:spChg chg="mod">
          <ac:chgData name="Wang, Chia-Yih (CDC/DDPHSS/NCHS/DHNES)" userId="abf86205-aeb8-4dcc-b749-88c6406f20ac" providerId="ADAL" clId="{888EAE6F-3A2B-4235-9D1B-842E65A81831}" dt="2022-11-04T01:50:12.002" v="418" actId="1036"/>
          <ac:spMkLst>
            <pc:docMk/>
            <pc:sldMk cId="792884372" sldId="301"/>
            <ac:spMk id="3" creationId="{00000000-0000-0000-0000-000000000000}"/>
          </ac:spMkLst>
        </pc:spChg>
        <pc:spChg chg="mod">
          <ac:chgData name="Wang, Chia-Yih (CDC/DDPHSS/NCHS/DHNES)" userId="abf86205-aeb8-4dcc-b749-88c6406f20ac" providerId="ADAL" clId="{888EAE6F-3A2B-4235-9D1B-842E65A81831}" dt="2022-11-04T01:50:05.951" v="409" actId="1036"/>
          <ac:spMkLst>
            <pc:docMk/>
            <pc:sldMk cId="792884372" sldId="301"/>
            <ac:spMk id="16" creationId="{00000000-0000-0000-0000-000000000000}"/>
          </ac:spMkLst>
        </pc:spChg>
        <pc:picChg chg="mod">
          <ac:chgData name="Wang, Chia-Yih (CDC/DDPHSS/NCHS/DHNES)" userId="abf86205-aeb8-4dcc-b749-88c6406f20ac" providerId="ADAL" clId="{888EAE6F-3A2B-4235-9D1B-842E65A81831}" dt="2022-11-04T01:10:33.822" v="18" actId="962"/>
          <ac:picMkLst>
            <pc:docMk/>
            <pc:sldMk cId="792884372" sldId="301"/>
            <ac:picMk id="4" creationId="{F2859344-4BC5-49D0-A58D-6C08405B997D}"/>
          </ac:picMkLst>
        </pc:picChg>
      </pc:sldChg>
      <pc:sldChg chg="addSp delSp modSp del mod">
        <pc:chgData name="Wang, Chia-Yih (CDC/DDPHSS/NCHS/DHNES)" userId="abf86205-aeb8-4dcc-b749-88c6406f20ac" providerId="ADAL" clId="{888EAE6F-3A2B-4235-9D1B-842E65A81831}" dt="2022-11-04T02:21:19.988" v="760" actId="47"/>
        <pc:sldMkLst>
          <pc:docMk/>
          <pc:sldMk cId="2436820289" sldId="303"/>
        </pc:sldMkLst>
        <pc:spChg chg="mod ord">
          <ac:chgData name="Wang, Chia-Yih (CDC/DDPHSS/NCHS/DHNES)" userId="abf86205-aeb8-4dcc-b749-88c6406f20ac" providerId="ADAL" clId="{888EAE6F-3A2B-4235-9D1B-842E65A81831}" dt="2022-11-04T02:18:54.147" v="671" actId="1036"/>
          <ac:spMkLst>
            <pc:docMk/>
            <pc:sldMk cId="2436820289" sldId="303"/>
            <ac:spMk id="2" creationId="{57051770-7940-46E0-A9D5-BC6FC0F3445A}"/>
          </ac:spMkLst>
        </pc:spChg>
        <pc:spChg chg="del">
          <ac:chgData name="Wang, Chia-Yih (CDC/DDPHSS/NCHS/DHNES)" userId="abf86205-aeb8-4dcc-b749-88c6406f20ac" providerId="ADAL" clId="{888EAE6F-3A2B-4235-9D1B-842E65A81831}" dt="2022-11-04T01:47:24.809" v="344" actId="478"/>
          <ac:spMkLst>
            <pc:docMk/>
            <pc:sldMk cId="2436820289" sldId="303"/>
            <ac:spMk id="3" creationId="{00000000-0000-0000-0000-000000000000}"/>
          </ac:spMkLst>
        </pc:spChg>
        <pc:spChg chg="add del mod">
          <ac:chgData name="Wang, Chia-Yih (CDC/DDPHSS/NCHS/DHNES)" userId="abf86205-aeb8-4dcc-b749-88c6406f20ac" providerId="ADAL" clId="{888EAE6F-3A2B-4235-9D1B-842E65A81831}" dt="2022-11-04T01:47:30.296" v="345" actId="478"/>
          <ac:spMkLst>
            <pc:docMk/>
            <pc:sldMk cId="2436820289" sldId="303"/>
            <ac:spMk id="4" creationId="{65E946DF-C5BD-4409-BDE8-4023BC1816CC}"/>
          </ac:spMkLst>
        </pc:spChg>
        <pc:spChg chg="mod">
          <ac:chgData name="Wang, Chia-Yih (CDC/DDPHSS/NCHS/DHNES)" userId="abf86205-aeb8-4dcc-b749-88c6406f20ac" providerId="ADAL" clId="{888EAE6F-3A2B-4235-9D1B-842E65A81831}" dt="2022-11-04T02:20:51.124" v="679" actId="14100"/>
          <ac:spMkLst>
            <pc:docMk/>
            <pc:sldMk cId="2436820289" sldId="303"/>
            <ac:spMk id="5" creationId="{8F0C5E0D-30D1-4F12-8FE8-C633F983A683}"/>
          </ac:spMkLst>
        </pc:spChg>
        <pc:spChg chg="ord">
          <ac:chgData name="Wang, Chia-Yih (CDC/DDPHSS/NCHS/DHNES)" userId="abf86205-aeb8-4dcc-b749-88c6406f20ac" providerId="ADAL" clId="{888EAE6F-3A2B-4235-9D1B-842E65A81831}" dt="2022-11-04T02:16:08.033" v="649"/>
          <ac:spMkLst>
            <pc:docMk/>
            <pc:sldMk cId="2436820289" sldId="303"/>
            <ac:spMk id="7" creationId="{2A6F447C-C292-4898-893C-5D02922C0584}"/>
          </ac:spMkLst>
        </pc:spChg>
        <pc:spChg chg="mod">
          <ac:chgData name="Wang, Chia-Yih (CDC/DDPHSS/NCHS/DHNES)" userId="abf86205-aeb8-4dcc-b749-88c6406f20ac" providerId="ADAL" clId="{888EAE6F-3A2B-4235-9D1B-842E65A81831}" dt="2022-11-04T01:48:17.109" v="359" actId="1036"/>
          <ac:spMkLst>
            <pc:docMk/>
            <pc:sldMk cId="2436820289" sldId="303"/>
            <ac:spMk id="16" creationId="{00000000-0000-0000-0000-000000000000}"/>
          </ac:spMkLst>
        </pc:spChg>
        <pc:picChg chg="mod ord">
          <ac:chgData name="Wang, Chia-Yih (CDC/DDPHSS/NCHS/DHNES)" userId="abf86205-aeb8-4dcc-b749-88c6406f20ac" providerId="ADAL" clId="{888EAE6F-3A2B-4235-9D1B-842E65A81831}" dt="2022-11-04T02:15:23.076" v="645"/>
          <ac:picMkLst>
            <pc:docMk/>
            <pc:sldMk cId="2436820289" sldId="303"/>
            <ac:picMk id="6" creationId="{2AC9005B-735E-426F-B729-DFF5D9009434}"/>
          </ac:picMkLst>
        </pc:picChg>
      </pc:sldChg>
      <pc:sldChg chg="modSp del mod">
        <pc:chgData name="Wang, Chia-Yih (CDC/DDPHSS/NCHS/DHNES)" userId="abf86205-aeb8-4dcc-b749-88c6406f20ac" providerId="ADAL" clId="{888EAE6F-3A2B-4235-9D1B-842E65A81831}" dt="2022-11-04T01:59:26.810" v="509" actId="47"/>
        <pc:sldMkLst>
          <pc:docMk/>
          <pc:sldMk cId="2860120967" sldId="306"/>
        </pc:sldMkLst>
        <pc:spChg chg="mod">
          <ac:chgData name="Wang, Chia-Yih (CDC/DDPHSS/NCHS/DHNES)" userId="abf86205-aeb8-4dcc-b749-88c6406f20ac" providerId="ADAL" clId="{888EAE6F-3A2B-4235-9D1B-842E65A81831}" dt="2022-11-04T01:54:50.645" v="500" actId="6549"/>
          <ac:spMkLst>
            <pc:docMk/>
            <pc:sldMk cId="2860120967" sldId="306"/>
            <ac:spMk id="3" creationId="{00000000-0000-0000-0000-000000000000}"/>
          </ac:spMkLst>
        </pc:spChg>
        <pc:spChg chg="ord">
          <ac:chgData name="Wang, Chia-Yih (CDC/DDPHSS/NCHS/DHNES)" userId="abf86205-aeb8-4dcc-b749-88c6406f20ac" providerId="ADAL" clId="{888EAE6F-3A2B-4235-9D1B-842E65A81831}" dt="2022-11-04T01:54:14.402" v="499" actId="167"/>
          <ac:spMkLst>
            <pc:docMk/>
            <pc:sldMk cId="2860120967" sldId="306"/>
            <ac:spMk id="6" creationId="{08FA3E86-14D1-4DA4-B910-C264D0F26D38}"/>
          </ac:spMkLst>
        </pc:spChg>
        <pc:picChg chg="mod">
          <ac:chgData name="Wang, Chia-Yih (CDC/DDPHSS/NCHS/DHNES)" userId="abf86205-aeb8-4dcc-b749-88c6406f20ac" providerId="ADAL" clId="{888EAE6F-3A2B-4235-9D1B-842E65A81831}" dt="2022-11-04T01:10:56.061" v="23" actId="962"/>
          <ac:picMkLst>
            <pc:docMk/>
            <pc:sldMk cId="2860120967" sldId="306"/>
            <ac:picMk id="7" creationId="{3F559F19-65DD-4E76-867B-9FEFF5C8AA0F}"/>
          </ac:picMkLst>
        </pc:picChg>
      </pc:sldChg>
      <pc:sldChg chg="modSp del mod">
        <pc:chgData name="Wang, Chia-Yih (CDC/DDPHSS/NCHS/DHNES)" userId="abf86205-aeb8-4dcc-b749-88c6406f20ac" providerId="ADAL" clId="{888EAE6F-3A2B-4235-9D1B-842E65A81831}" dt="2022-11-04T01:53:33.506" v="498" actId="47"/>
        <pc:sldMkLst>
          <pc:docMk/>
          <pc:sldMk cId="1357791482" sldId="307"/>
        </pc:sldMkLst>
        <pc:spChg chg="mod">
          <ac:chgData name="Wang, Chia-Yih (CDC/DDPHSS/NCHS/DHNES)" userId="abf86205-aeb8-4dcc-b749-88c6406f20ac" providerId="ADAL" clId="{888EAE6F-3A2B-4235-9D1B-842E65A81831}" dt="2022-11-04T01:52:53.312" v="461" actId="6549"/>
          <ac:spMkLst>
            <pc:docMk/>
            <pc:sldMk cId="1357791482" sldId="307"/>
            <ac:spMk id="3" creationId="{00000000-0000-0000-0000-000000000000}"/>
          </ac:spMkLst>
        </pc:spChg>
        <pc:picChg chg="mod">
          <ac:chgData name="Wang, Chia-Yih (CDC/DDPHSS/NCHS/DHNES)" userId="abf86205-aeb8-4dcc-b749-88c6406f20ac" providerId="ADAL" clId="{888EAE6F-3A2B-4235-9D1B-842E65A81831}" dt="2022-11-04T01:10:52.190" v="22" actId="962"/>
          <ac:picMkLst>
            <pc:docMk/>
            <pc:sldMk cId="1357791482" sldId="307"/>
            <ac:picMk id="4" creationId="{B8692256-10A7-4966-A535-D3DC07482235}"/>
          </ac:picMkLst>
        </pc:picChg>
      </pc:sldChg>
      <pc:sldChg chg="modSp del">
        <pc:chgData name="Wang, Chia-Yih (CDC/DDPHSS/NCHS/DHNES)" userId="abf86205-aeb8-4dcc-b749-88c6406f20ac" providerId="ADAL" clId="{888EAE6F-3A2B-4235-9D1B-842E65A81831}" dt="2022-11-04T02:03:34.402" v="554" actId="47"/>
        <pc:sldMkLst>
          <pc:docMk/>
          <pc:sldMk cId="435339887" sldId="308"/>
        </pc:sldMkLst>
        <pc:picChg chg="mod">
          <ac:chgData name="Wang, Chia-Yih (CDC/DDPHSS/NCHS/DHNES)" userId="abf86205-aeb8-4dcc-b749-88c6406f20ac" providerId="ADAL" clId="{888EAE6F-3A2B-4235-9D1B-842E65A81831}" dt="2022-11-04T01:14:48.529" v="145" actId="962"/>
          <ac:picMkLst>
            <pc:docMk/>
            <pc:sldMk cId="435339887" sldId="308"/>
            <ac:picMk id="5" creationId="{225E4D8D-6394-4E20-9C1D-D79A08287C12}"/>
          </ac:picMkLst>
        </pc:picChg>
      </pc:sldChg>
      <pc:sldChg chg="addSp delSp modSp mod">
        <pc:chgData name="Wang, Chia-Yih (CDC/DDPHSS/NCHS/DHNES)" userId="abf86205-aeb8-4dcc-b749-88c6406f20ac" providerId="ADAL" clId="{888EAE6F-3A2B-4235-9D1B-842E65A81831}" dt="2022-11-04T02:26:20.369" v="770" actId="962"/>
        <pc:sldMkLst>
          <pc:docMk/>
          <pc:sldMk cId="3406324693" sldId="309"/>
        </pc:sldMkLst>
        <pc:spChg chg="mod">
          <ac:chgData name="Wang, Chia-Yih (CDC/DDPHSS/NCHS/DHNES)" userId="abf86205-aeb8-4dcc-b749-88c6406f20ac" providerId="ADAL" clId="{888EAE6F-3A2B-4235-9D1B-842E65A81831}" dt="2022-11-04T02:26:20.369" v="770" actId="962"/>
          <ac:spMkLst>
            <pc:docMk/>
            <pc:sldMk cId="3406324693" sldId="309"/>
            <ac:spMk id="4" creationId="{DC67812A-4BEB-4083-9BFE-74BFD6744E9D}"/>
          </ac:spMkLst>
        </pc:spChg>
        <pc:spChg chg="add del mod">
          <ac:chgData name="Wang, Chia-Yih (CDC/DDPHSS/NCHS/DHNES)" userId="abf86205-aeb8-4dcc-b749-88c6406f20ac" providerId="ADAL" clId="{888EAE6F-3A2B-4235-9D1B-842E65A81831}" dt="2022-11-04T02:00:37.380" v="510" actId="478"/>
          <ac:spMkLst>
            <pc:docMk/>
            <pc:sldMk cId="3406324693" sldId="309"/>
            <ac:spMk id="5" creationId="{0848DE08-F949-402E-B09D-618EFF85F13C}"/>
          </ac:spMkLst>
        </pc:spChg>
        <pc:spChg chg="add del mod">
          <ac:chgData name="Wang, Chia-Yih (CDC/DDPHSS/NCHS/DHNES)" userId="abf86205-aeb8-4dcc-b749-88c6406f20ac" providerId="ADAL" clId="{888EAE6F-3A2B-4235-9D1B-842E65A81831}" dt="2022-11-04T02:00:44.736" v="511" actId="478"/>
          <ac:spMkLst>
            <pc:docMk/>
            <pc:sldMk cId="3406324693" sldId="309"/>
            <ac:spMk id="6" creationId="{3C10BE73-222A-41B8-BD86-A6D54530AC9A}"/>
          </ac:spMkLst>
        </pc:spChg>
        <pc:spChg chg="add mod ord">
          <ac:chgData name="Wang, Chia-Yih (CDC/DDPHSS/NCHS/DHNES)" userId="abf86205-aeb8-4dcc-b749-88c6406f20ac" providerId="ADAL" clId="{888EAE6F-3A2B-4235-9D1B-842E65A81831}" dt="2022-11-04T02:15:46.834" v="648"/>
          <ac:spMkLst>
            <pc:docMk/>
            <pc:sldMk cId="3406324693" sldId="309"/>
            <ac:spMk id="7" creationId="{3F2DCA48-17FB-4B27-A481-1F2C3AD5F63B}"/>
          </ac:spMkLst>
        </pc:spChg>
        <pc:picChg chg="mod">
          <ac:chgData name="Wang, Chia-Yih (CDC/DDPHSS/NCHS/DHNES)" userId="abf86205-aeb8-4dcc-b749-88c6406f20ac" providerId="ADAL" clId="{888EAE6F-3A2B-4235-9D1B-842E65A81831}" dt="2022-11-04T01:14:44.773" v="144" actId="962"/>
          <ac:picMkLst>
            <pc:docMk/>
            <pc:sldMk cId="3406324693" sldId="309"/>
            <ac:picMk id="3" creationId="{D6AB0F75-365E-420C-A4A5-F56CAFC93787}"/>
          </ac:picMkLst>
        </pc:picChg>
        <pc:picChg chg="mod">
          <ac:chgData name="Wang, Chia-Yih (CDC/DDPHSS/NCHS/DHNES)" userId="abf86205-aeb8-4dcc-b749-88c6406f20ac" providerId="ADAL" clId="{888EAE6F-3A2B-4235-9D1B-842E65A81831}" dt="2022-11-04T02:00:55.393" v="523" actId="1035"/>
          <ac:picMkLst>
            <pc:docMk/>
            <pc:sldMk cId="3406324693" sldId="309"/>
            <ac:picMk id="11" creationId="{AC341D70-481D-4CDD-B41E-955C76AA0B2D}"/>
          </ac:picMkLst>
        </pc:picChg>
      </pc:sldChg>
      <pc:sldChg chg="modSp del">
        <pc:chgData name="Wang, Chia-Yih (CDC/DDPHSS/NCHS/DHNES)" userId="abf86205-aeb8-4dcc-b749-88c6406f20ac" providerId="ADAL" clId="{888EAE6F-3A2B-4235-9D1B-842E65A81831}" dt="2022-11-04T02:04:20.899" v="560" actId="47"/>
        <pc:sldMkLst>
          <pc:docMk/>
          <pc:sldMk cId="2852467174" sldId="310"/>
        </pc:sldMkLst>
        <pc:picChg chg="mod">
          <ac:chgData name="Wang, Chia-Yih (CDC/DDPHSS/NCHS/DHNES)" userId="abf86205-aeb8-4dcc-b749-88c6406f20ac" providerId="ADAL" clId="{888EAE6F-3A2B-4235-9D1B-842E65A81831}" dt="2022-11-04T01:14:54.061" v="146" actId="962"/>
          <ac:picMkLst>
            <pc:docMk/>
            <pc:sldMk cId="2852467174" sldId="310"/>
            <ac:picMk id="7" creationId="{A80D95D6-F6B6-4A74-B4FB-F7FF5E135C72}"/>
          </ac:picMkLst>
        </pc:picChg>
      </pc:sldChg>
      <pc:sldChg chg="modSp del">
        <pc:chgData name="Wang, Chia-Yih (CDC/DDPHSS/NCHS/DHNES)" userId="abf86205-aeb8-4dcc-b749-88c6406f20ac" providerId="ADAL" clId="{888EAE6F-3A2B-4235-9D1B-842E65A81831}" dt="2022-11-04T02:04:49.006" v="564" actId="47"/>
        <pc:sldMkLst>
          <pc:docMk/>
          <pc:sldMk cId="2127416394" sldId="311"/>
        </pc:sldMkLst>
        <pc:picChg chg="mod">
          <ac:chgData name="Wang, Chia-Yih (CDC/DDPHSS/NCHS/DHNES)" userId="abf86205-aeb8-4dcc-b749-88c6406f20ac" providerId="ADAL" clId="{888EAE6F-3A2B-4235-9D1B-842E65A81831}" dt="2022-11-04T01:14:56.926" v="147" actId="962"/>
          <ac:picMkLst>
            <pc:docMk/>
            <pc:sldMk cId="2127416394" sldId="311"/>
            <ac:picMk id="6" creationId="{D7D49837-D286-4C8D-B371-53394D64FB03}"/>
          </ac:picMkLst>
        </pc:picChg>
      </pc:sldChg>
      <pc:sldChg chg="modSp del">
        <pc:chgData name="Wang, Chia-Yih (CDC/DDPHSS/NCHS/DHNES)" userId="abf86205-aeb8-4dcc-b749-88c6406f20ac" providerId="ADAL" clId="{888EAE6F-3A2B-4235-9D1B-842E65A81831}" dt="2022-11-04T02:05:16.477" v="569" actId="47"/>
        <pc:sldMkLst>
          <pc:docMk/>
          <pc:sldMk cId="2599791105" sldId="312"/>
        </pc:sldMkLst>
        <pc:picChg chg="mod">
          <ac:chgData name="Wang, Chia-Yih (CDC/DDPHSS/NCHS/DHNES)" userId="abf86205-aeb8-4dcc-b749-88c6406f20ac" providerId="ADAL" clId="{888EAE6F-3A2B-4235-9D1B-842E65A81831}" dt="2022-11-04T01:15:02.030" v="148" actId="962"/>
          <ac:picMkLst>
            <pc:docMk/>
            <pc:sldMk cId="2599791105" sldId="312"/>
            <ac:picMk id="6" creationId="{503D0AF2-C071-4C94-BCEE-CE6DD5E441B3}"/>
          </ac:picMkLst>
        </pc:picChg>
      </pc:sldChg>
      <pc:sldChg chg="modSp del">
        <pc:chgData name="Wang, Chia-Yih (CDC/DDPHSS/NCHS/DHNES)" userId="abf86205-aeb8-4dcc-b749-88c6406f20ac" providerId="ADAL" clId="{888EAE6F-3A2B-4235-9D1B-842E65A81831}" dt="2022-11-04T01:19:38.945" v="156" actId="47"/>
        <pc:sldMkLst>
          <pc:docMk/>
          <pc:sldMk cId="3065386163" sldId="313"/>
        </pc:sldMkLst>
        <pc:picChg chg="mod">
          <ac:chgData name="Wang, Chia-Yih (CDC/DDPHSS/NCHS/DHNES)" userId="abf86205-aeb8-4dcc-b749-88c6406f20ac" providerId="ADAL" clId="{888EAE6F-3A2B-4235-9D1B-842E65A81831}" dt="2022-11-04T01:15:05.265" v="149" actId="962"/>
          <ac:picMkLst>
            <pc:docMk/>
            <pc:sldMk cId="3065386163" sldId="313"/>
            <ac:picMk id="11" creationId="{5A880A42-E968-43DC-A6B1-53A6F05CDACD}"/>
          </ac:picMkLst>
        </pc:picChg>
      </pc:sldChg>
      <pc:sldChg chg="modSp mod">
        <pc:chgData name="Wang, Chia-Yih (CDC/DDPHSS/NCHS/DHNES)" userId="abf86205-aeb8-4dcc-b749-88c6406f20ac" providerId="ADAL" clId="{888EAE6F-3A2B-4235-9D1B-842E65A81831}" dt="2022-11-04T02:26:42.850" v="776" actId="962"/>
        <pc:sldMkLst>
          <pc:docMk/>
          <pc:sldMk cId="1654513914" sldId="315"/>
        </pc:sldMkLst>
        <pc:spChg chg="mod">
          <ac:chgData name="Wang, Chia-Yih (CDC/DDPHSS/NCHS/DHNES)" userId="abf86205-aeb8-4dcc-b749-88c6406f20ac" providerId="ADAL" clId="{888EAE6F-3A2B-4235-9D1B-842E65A81831}" dt="2022-11-04T02:26:42.850" v="776" actId="962"/>
          <ac:spMkLst>
            <pc:docMk/>
            <pc:sldMk cId="1654513914" sldId="315"/>
            <ac:spMk id="12" creationId="{516009B7-79FD-43E1-A0AE-867F3FDC3D7C}"/>
          </ac:spMkLst>
        </pc:spChg>
        <pc:spChg chg="mod">
          <ac:chgData name="Wang, Chia-Yih (CDC/DDPHSS/NCHS/DHNES)" userId="abf86205-aeb8-4dcc-b749-88c6406f20ac" providerId="ADAL" clId="{888EAE6F-3A2B-4235-9D1B-842E65A81831}" dt="2022-11-04T02:09:11.976" v="628" actId="255"/>
          <ac:spMkLst>
            <pc:docMk/>
            <pc:sldMk cId="1654513914" sldId="315"/>
            <ac:spMk id="16" creationId="{00000000-0000-0000-0000-000000000000}"/>
          </ac:spMkLst>
        </pc:spChg>
        <pc:picChg chg="mod">
          <ac:chgData name="Wang, Chia-Yih (CDC/DDPHSS/NCHS/DHNES)" userId="abf86205-aeb8-4dcc-b749-88c6406f20ac" providerId="ADAL" clId="{888EAE6F-3A2B-4235-9D1B-842E65A81831}" dt="2022-11-04T01:08:23.855" v="16" actId="962"/>
          <ac:picMkLst>
            <pc:docMk/>
            <pc:sldMk cId="1654513914" sldId="315"/>
            <ac:picMk id="11" creationId="{5A880A42-E968-43DC-A6B1-53A6F05CDACD}"/>
          </ac:picMkLst>
        </pc:picChg>
      </pc:sldChg>
      <pc:sldChg chg="modSp del mod">
        <pc:chgData name="Wang, Chia-Yih (CDC/DDPHSS/NCHS/DHNES)" userId="abf86205-aeb8-4dcc-b749-88c6406f20ac" providerId="ADAL" clId="{888EAE6F-3A2B-4235-9D1B-842E65A81831}" dt="2022-11-04T01:52:21.392" v="458" actId="47"/>
        <pc:sldMkLst>
          <pc:docMk/>
          <pc:sldMk cId="454953592" sldId="316"/>
        </pc:sldMkLst>
        <pc:spChg chg="mod">
          <ac:chgData name="Wang, Chia-Yih (CDC/DDPHSS/NCHS/DHNES)" userId="abf86205-aeb8-4dcc-b749-88c6406f20ac" providerId="ADAL" clId="{888EAE6F-3A2B-4235-9D1B-842E65A81831}" dt="2022-11-04T01:51:15.098" v="443" actId="1036"/>
          <ac:spMkLst>
            <pc:docMk/>
            <pc:sldMk cId="454953592" sldId="316"/>
            <ac:spMk id="3" creationId="{00000000-0000-0000-0000-000000000000}"/>
          </ac:spMkLst>
        </pc:spChg>
        <pc:spChg chg="mod">
          <ac:chgData name="Wang, Chia-Yih (CDC/DDPHSS/NCHS/DHNES)" userId="abf86205-aeb8-4dcc-b749-88c6406f20ac" providerId="ADAL" clId="{888EAE6F-3A2B-4235-9D1B-842E65A81831}" dt="2022-11-04T01:51:08.201" v="424" actId="948"/>
          <ac:spMkLst>
            <pc:docMk/>
            <pc:sldMk cId="454953592" sldId="316"/>
            <ac:spMk id="16" creationId="{00000000-0000-0000-0000-000000000000}"/>
          </ac:spMkLst>
        </pc:spChg>
        <pc:picChg chg="mod">
          <ac:chgData name="Wang, Chia-Yih (CDC/DDPHSS/NCHS/DHNES)" userId="abf86205-aeb8-4dcc-b749-88c6406f20ac" providerId="ADAL" clId="{888EAE6F-3A2B-4235-9D1B-842E65A81831}" dt="2022-11-04T01:10:49.511" v="21" actId="962"/>
          <ac:picMkLst>
            <pc:docMk/>
            <pc:sldMk cId="454953592" sldId="316"/>
            <ac:picMk id="4" creationId="{B8692256-10A7-4966-A535-D3DC07482235}"/>
          </ac:picMkLst>
        </pc:picChg>
      </pc:sldChg>
      <pc:sldChg chg="modSp mod">
        <pc:chgData name="Wang, Chia-Yih (CDC/DDPHSS/NCHS/DHNES)" userId="abf86205-aeb8-4dcc-b749-88c6406f20ac" providerId="ADAL" clId="{888EAE6F-3A2B-4235-9D1B-842E65A81831}" dt="2022-11-04T02:26:02.243" v="766" actId="962"/>
        <pc:sldMkLst>
          <pc:docMk/>
          <pc:sldMk cId="258144657" sldId="317"/>
        </pc:sldMkLst>
        <pc:spChg chg="mod">
          <ac:chgData name="Wang, Chia-Yih (CDC/DDPHSS/NCHS/DHNES)" userId="abf86205-aeb8-4dcc-b749-88c6406f20ac" providerId="ADAL" clId="{888EAE6F-3A2B-4235-9D1B-842E65A81831}" dt="2022-11-04T01:49:48.923" v="399" actId="1036"/>
          <ac:spMkLst>
            <pc:docMk/>
            <pc:sldMk cId="258144657" sldId="317"/>
            <ac:spMk id="3" creationId="{00000000-0000-0000-0000-000000000000}"/>
          </ac:spMkLst>
        </pc:spChg>
        <pc:spChg chg="mod">
          <ac:chgData name="Wang, Chia-Yih (CDC/DDPHSS/NCHS/DHNES)" userId="abf86205-aeb8-4dcc-b749-88c6406f20ac" providerId="ADAL" clId="{888EAE6F-3A2B-4235-9D1B-842E65A81831}" dt="2022-11-04T02:26:02.243" v="766" actId="962"/>
          <ac:spMkLst>
            <pc:docMk/>
            <pc:sldMk cId="258144657" sldId="317"/>
            <ac:spMk id="5" creationId="{6ED0248C-0083-4A33-AC32-A0BC06DF406A}"/>
          </ac:spMkLst>
        </pc:spChg>
        <pc:spChg chg="mod">
          <ac:chgData name="Wang, Chia-Yih (CDC/DDPHSS/NCHS/DHNES)" userId="abf86205-aeb8-4dcc-b749-88c6406f20ac" providerId="ADAL" clId="{888EAE6F-3A2B-4235-9D1B-842E65A81831}" dt="2022-11-04T01:52:14.826" v="457" actId="20577"/>
          <ac:spMkLst>
            <pc:docMk/>
            <pc:sldMk cId="258144657" sldId="317"/>
            <ac:spMk id="16" creationId="{00000000-0000-0000-0000-000000000000}"/>
          </ac:spMkLst>
        </pc:spChg>
        <pc:picChg chg="mod">
          <ac:chgData name="Wang, Chia-Yih (CDC/DDPHSS/NCHS/DHNES)" userId="abf86205-aeb8-4dcc-b749-88c6406f20ac" providerId="ADAL" clId="{888EAE6F-3A2B-4235-9D1B-842E65A81831}" dt="2022-11-04T01:10:46.842" v="20" actId="962"/>
          <ac:picMkLst>
            <pc:docMk/>
            <pc:sldMk cId="258144657" sldId="317"/>
            <ac:picMk id="4" creationId="{B8692256-10A7-4966-A535-D3DC07482235}"/>
          </ac:picMkLst>
        </pc:picChg>
      </pc:sldChg>
      <pc:sldChg chg="addSp delSp modSp add mod modAnim">
        <pc:chgData name="Wang, Chia-Yih (CDC/DDPHSS/NCHS/DHNES)" userId="abf86205-aeb8-4dcc-b749-88c6406f20ac" providerId="ADAL" clId="{888EAE6F-3A2B-4235-9D1B-842E65A81831}" dt="2022-11-04T02:26:39.702" v="775" actId="962"/>
        <pc:sldMkLst>
          <pc:docMk/>
          <pc:sldMk cId="1708592173" sldId="318"/>
        </pc:sldMkLst>
        <pc:spChg chg="mod">
          <ac:chgData name="Wang, Chia-Yih (CDC/DDPHSS/NCHS/DHNES)" userId="abf86205-aeb8-4dcc-b749-88c6406f20ac" providerId="ADAL" clId="{888EAE6F-3A2B-4235-9D1B-842E65A81831}" dt="2022-11-04T01:37:14.561" v="293" actId="14100"/>
          <ac:spMkLst>
            <pc:docMk/>
            <pc:sldMk cId="1708592173" sldId="318"/>
            <ac:spMk id="3" creationId="{00000000-0000-0000-0000-000000000000}"/>
          </ac:spMkLst>
        </pc:spChg>
        <pc:spChg chg="mod topLvl">
          <ac:chgData name="Wang, Chia-Yih (CDC/DDPHSS/NCHS/DHNES)" userId="abf86205-aeb8-4dcc-b749-88c6406f20ac" providerId="ADAL" clId="{888EAE6F-3A2B-4235-9D1B-842E65A81831}" dt="2022-11-04T01:34:14.753" v="258" actId="1076"/>
          <ac:spMkLst>
            <pc:docMk/>
            <pc:sldMk cId="1708592173" sldId="318"/>
            <ac:spMk id="10" creationId="{C15E1D7A-765D-4705-8F2E-26444E2659A1}"/>
          </ac:spMkLst>
        </pc:spChg>
        <pc:spChg chg="mod ord">
          <ac:chgData name="Wang, Chia-Yih (CDC/DDPHSS/NCHS/DHNES)" userId="abf86205-aeb8-4dcc-b749-88c6406f20ac" providerId="ADAL" clId="{888EAE6F-3A2B-4235-9D1B-842E65A81831}" dt="2022-11-04T02:26:39.702" v="775" actId="962"/>
          <ac:spMkLst>
            <pc:docMk/>
            <pc:sldMk cId="1708592173" sldId="318"/>
            <ac:spMk id="12" creationId="{516009B7-79FD-43E1-A0AE-867F3FDC3D7C}"/>
          </ac:spMkLst>
        </pc:spChg>
        <pc:spChg chg="add mod ord">
          <ac:chgData name="Wang, Chia-Yih (CDC/DDPHSS/NCHS/DHNES)" userId="abf86205-aeb8-4dcc-b749-88c6406f20ac" providerId="ADAL" clId="{888EAE6F-3A2B-4235-9D1B-842E65A81831}" dt="2022-11-04T02:14:30.690" v="644"/>
          <ac:spMkLst>
            <pc:docMk/>
            <pc:sldMk cId="1708592173" sldId="318"/>
            <ac:spMk id="15" creationId="{EFAAA285-42C8-45B3-A8BF-48769EA0C5D1}"/>
          </ac:spMkLst>
        </pc:spChg>
        <pc:spChg chg="add mod">
          <ac:chgData name="Wang, Chia-Yih (CDC/DDPHSS/NCHS/DHNES)" userId="abf86205-aeb8-4dcc-b749-88c6406f20ac" providerId="ADAL" clId="{888EAE6F-3A2B-4235-9D1B-842E65A81831}" dt="2022-11-04T01:21:22.875" v="170" actId="1035"/>
          <ac:spMkLst>
            <pc:docMk/>
            <pc:sldMk cId="1708592173" sldId="318"/>
            <ac:spMk id="17" creationId="{E7E722C6-22CA-4CB5-852E-4C25748514ED}"/>
          </ac:spMkLst>
        </pc:spChg>
        <pc:grpChg chg="del">
          <ac:chgData name="Wang, Chia-Yih (CDC/DDPHSS/NCHS/DHNES)" userId="abf86205-aeb8-4dcc-b749-88c6406f20ac" providerId="ADAL" clId="{888EAE6F-3A2B-4235-9D1B-842E65A81831}" dt="2022-11-04T01:18:57.734" v="154" actId="165"/>
          <ac:grpSpMkLst>
            <pc:docMk/>
            <pc:sldMk cId="1708592173" sldId="318"/>
            <ac:grpSpMk id="9" creationId="{2331B515-47D1-4BC7-8BD1-329628653749}"/>
          </ac:grpSpMkLst>
        </pc:grpChg>
        <pc:graphicFrameChg chg="add mod modGraphic">
          <ac:chgData name="Wang, Chia-Yih (CDC/DDPHSS/NCHS/DHNES)" userId="abf86205-aeb8-4dcc-b749-88c6406f20ac" providerId="ADAL" clId="{888EAE6F-3A2B-4235-9D1B-842E65A81831}" dt="2022-11-04T01:35:03.283" v="284" actId="20577"/>
          <ac:graphicFrameMkLst>
            <pc:docMk/>
            <pc:sldMk cId="1708592173" sldId="318"/>
            <ac:graphicFrameMk id="14" creationId="{63B2320F-BCEE-4777-AFE9-FB118B7A6A25}"/>
          </ac:graphicFrameMkLst>
        </pc:graphicFrameChg>
        <pc:picChg chg="del mod topLvl">
          <ac:chgData name="Wang, Chia-Yih (CDC/DDPHSS/NCHS/DHNES)" userId="abf86205-aeb8-4dcc-b749-88c6406f20ac" providerId="ADAL" clId="{888EAE6F-3A2B-4235-9D1B-842E65A81831}" dt="2022-11-04T01:21:16.193" v="157" actId="478"/>
          <ac:picMkLst>
            <pc:docMk/>
            <pc:sldMk cId="1708592173" sldId="318"/>
            <ac:picMk id="13" creationId="{AD44998A-7D3A-46E6-B595-907396FB2796}"/>
          </ac:picMkLst>
        </pc:picChg>
      </pc:sldChg>
      <pc:sldChg chg="addSp delSp modSp add mod">
        <pc:chgData name="Wang, Chia-Yih (CDC/DDPHSS/NCHS/DHNES)" userId="abf86205-aeb8-4dcc-b749-88c6406f20ac" providerId="ADAL" clId="{888EAE6F-3A2B-4235-9D1B-842E65A81831}" dt="2022-11-04T02:26:06.845" v="767" actId="962"/>
        <pc:sldMkLst>
          <pc:docMk/>
          <pc:sldMk cId="666177516" sldId="319"/>
        </pc:sldMkLst>
        <pc:spChg chg="add del mod">
          <ac:chgData name="Wang, Chia-Yih (CDC/DDPHSS/NCHS/DHNES)" userId="abf86205-aeb8-4dcc-b749-88c6406f20ac" providerId="ADAL" clId="{888EAE6F-3A2B-4235-9D1B-842E65A81831}" dt="2022-11-04T01:51:45.591" v="447" actId="478"/>
          <ac:spMkLst>
            <pc:docMk/>
            <pc:sldMk cId="666177516" sldId="319"/>
            <ac:spMk id="2" creationId="{301A7DE8-05C4-4E3B-B490-6E37FCB47132}"/>
          </ac:spMkLst>
        </pc:spChg>
        <pc:spChg chg="del">
          <ac:chgData name="Wang, Chia-Yih (CDC/DDPHSS/NCHS/DHNES)" userId="abf86205-aeb8-4dcc-b749-88c6406f20ac" providerId="ADAL" clId="{888EAE6F-3A2B-4235-9D1B-842E65A81831}" dt="2022-11-04T01:51:41.318" v="446" actId="478"/>
          <ac:spMkLst>
            <pc:docMk/>
            <pc:sldMk cId="666177516" sldId="319"/>
            <ac:spMk id="3" creationId="{00000000-0000-0000-0000-000000000000}"/>
          </ac:spMkLst>
        </pc:spChg>
        <pc:spChg chg="mod">
          <ac:chgData name="Wang, Chia-Yih (CDC/DDPHSS/NCHS/DHNES)" userId="abf86205-aeb8-4dcc-b749-88c6406f20ac" providerId="ADAL" clId="{888EAE6F-3A2B-4235-9D1B-842E65A81831}" dt="2022-11-04T02:26:06.845" v="767" actId="962"/>
          <ac:spMkLst>
            <pc:docMk/>
            <pc:sldMk cId="666177516" sldId="319"/>
            <ac:spMk id="5" creationId="{6ED0248C-0083-4A33-AC32-A0BC06DF406A}"/>
          </ac:spMkLst>
        </pc:spChg>
        <pc:spChg chg="add mod">
          <ac:chgData name="Wang, Chia-Yih (CDC/DDPHSS/NCHS/DHNES)" userId="abf86205-aeb8-4dcc-b749-88c6406f20ac" providerId="ADAL" clId="{888EAE6F-3A2B-4235-9D1B-842E65A81831}" dt="2022-11-04T01:51:53.480" v="448"/>
          <ac:spMkLst>
            <pc:docMk/>
            <pc:sldMk cId="666177516" sldId="319"/>
            <ac:spMk id="7" creationId="{C9624BC1-03B1-4EED-B7A6-A74AAFE14F6B}"/>
          </ac:spMkLst>
        </pc:spChg>
        <pc:spChg chg="mod">
          <ac:chgData name="Wang, Chia-Yih (CDC/DDPHSS/NCHS/DHNES)" userId="abf86205-aeb8-4dcc-b749-88c6406f20ac" providerId="ADAL" clId="{888EAE6F-3A2B-4235-9D1B-842E65A81831}" dt="2022-11-04T01:51:59.455" v="451" actId="20577"/>
          <ac:spMkLst>
            <pc:docMk/>
            <pc:sldMk cId="666177516" sldId="319"/>
            <ac:spMk id="16" creationId="{00000000-0000-0000-0000-000000000000}"/>
          </ac:spMkLst>
        </pc:spChg>
      </pc:sldChg>
      <pc:sldChg chg="addSp delSp modSp add mod">
        <pc:chgData name="Wang, Chia-Yih (CDC/DDPHSS/NCHS/DHNES)" userId="abf86205-aeb8-4dcc-b749-88c6406f20ac" providerId="ADAL" clId="{888EAE6F-3A2B-4235-9D1B-842E65A81831}" dt="2022-11-04T02:26:11.655" v="768" actId="962"/>
        <pc:sldMkLst>
          <pc:docMk/>
          <pc:sldMk cId="1845893284" sldId="320"/>
        </pc:sldMkLst>
        <pc:spChg chg="add del mod">
          <ac:chgData name="Wang, Chia-Yih (CDC/DDPHSS/NCHS/DHNES)" userId="abf86205-aeb8-4dcc-b749-88c6406f20ac" providerId="ADAL" clId="{888EAE6F-3A2B-4235-9D1B-842E65A81831}" dt="2022-11-04T01:53:07.848" v="463" actId="478"/>
          <ac:spMkLst>
            <pc:docMk/>
            <pc:sldMk cId="1845893284" sldId="320"/>
            <ac:spMk id="2" creationId="{E1080A41-4E4E-4D5B-AF04-FB7D6CA02C0F}"/>
          </ac:spMkLst>
        </pc:spChg>
        <pc:spChg chg="mod">
          <ac:chgData name="Wang, Chia-Yih (CDC/DDPHSS/NCHS/DHNES)" userId="abf86205-aeb8-4dcc-b749-88c6406f20ac" providerId="ADAL" clId="{888EAE6F-3A2B-4235-9D1B-842E65A81831}" dt="2022-11-04T02:26:11.655" v="768" actId="962"/>
          <ac:spMkLst>
            <pc:docMk/>
            <pc:sldMk cId="1845893284" sldId="320"/>
            <ac:spMk id="5" creationId="{6ED0248C-0083-4A33-AC32-A0BC06DF406A}"/>
          </ac:spMkLst>
        </pc:spChg>
        <pc:spChg chg="del">
          <ac:chgData name="Wang, Chia-Yih (CDC/DDPHSS/NCHS/DHNES)" userId="abf86205-aeb8-4dcc-b749-88c6406f20ac" providerId="ADAL" clId="{888EAE6F-3A2B-4235-9D1B-842E65A81831}" dt="2022-11-04T01:52:59.702" v="462" actId="478"/>
          <ac:spMkLst>
            <pc:docMk/>
            <pc:sldMk cId="1845893284" sldId="320"/>
            <ac:spMk id="7" creationId="{C9624BC1-03B1-4EED-B7A6-A74AAFE14F6B}"/>
          </ac:spMkLst>
        </pc:spChg>
        <pc:spChg chg="add mod">
          <ac:chgData name="Wang, Chia-Yih (CDC/DDPHSS/NCHS/DHNES)" userId="abf86205-aeb8-4dcc-b749-88c6406f20ac" providerId="ADAL" clId="{888EAE6F-3A2B-4235-9D1B-842E65A81831}" dt="2022-11-04T01:53:21.779" v="497" actId="1036"/>
          <ac:spMkLst>
            <pc:docMk/>
            <pc:sldMk cId="1845893284" sldId="320"/>
            <ac:spMk id="8" creationId="{C58BF5AE-77CD-49B4-9831-E2410F92D922}"/>
          </ac:spMkLst>
        </pc:spChg>
        <pc:spChg chg="mod">
          <ac:chgData name="Wang, Chia-Yih (CDC/DDPHSS/NCHS/DHNES)" userId="abf86205-aeb8-4dcc-b749-88c6406f20ac" providerId="ADAL" clId="{888EAE6F-3A2B-4235-9D1B-842E65A81831}" dt="2022-11-04T01:52:47.665" v="460"/>
          <ac:spMkLst>
            <pc:docMk/>
            <pc:sldMk cId="1845893284" sldId="320"/>
            <ac:spMk id="16" creationId="{00000000-0000-0000-0000-000000000000}"/>
          </ac:spMkLst>
        </pc:spChg>
      </pc:sldChg>
      <pc:sldChg chg="addSp modSp add mod modAnim">
        <pc:chgData name="Wang, Chia-Yih (CDC/DDPHSS/NCHS/DHNES)" userId="abf86205-aeb8-4dcc-b749-88c6406f20ac" providerId="ADAL" clId="{888EAE6F-3A2B-4235-9D1B-842E65A81831}" dt="2022-11-04T02:26:15.862" v="769" actId="962"/>
        <pc:sldMkLst>
          <pc:docMk/>
          <pc:sldMk cId="3889988671" sldId="321"/>
        </pc:sldMkLst>
        <pc:spChg chg="mod">
          <ac:chgData name="Wang, Chia-Yih (CDC/DDPHSS/NCHS/DHNES)" userId="abf86205-aeb8-4dcc-b749-88c6406f20ac" providerId="ADAL" clId="{888EAE6F-3A2B-4235-9D1B-842E65A81831}" dt="2022-11-04T02:26:15.862" v="769" actId="962"/>
          <ac:spMkLst>
            <pc:docMk/>
            <pc:sldMk cId="3889988671" sldId="321"/>
            <ac:spMk id="5" creationId="{6ED0248C-0083-4A33-AC32-A0BC06DF406A}"/>
          </ac:spMkLst>
        </pc:spChg>
        <pc:spChg chg="add mod">
          <ac:chgData name="Wang, Chia-Yih (CDC/DDPHSS/NCHS/DHNES)" userId="abf86205-aeb8-4dcc-b749-88c6406f20ac" providerId="ADAL" clId="{888EAE6F-3A2B-4235-9D1B-842E65A81831}" dt="2022-11-04T01:58:47.822" v="507"/>
          <ac:spMkLst>
            <pc:docMk/>
            <pc:sldMk cId="3889988671" sldId="321"/>
            <ac:spMk id="6" creationId="{5CEF211D-D173-4E21-8344-2CFDE0889D0F}"/>
          </ac:spMkLst>
        </pc:spChg>
        <pc:spChg chg="add mod">
          <ac:chgData name="Wang, Chia-Yih (CDC/DDPHSS/NCHS/DHNES)" userId="abf86205-aeb8-4dcc-b749-88c6406f20ac" providerId="ADAL" clId="{888EAE6F-3A2B-4235-9D1B-842E65A81831}" dt="2022-11-04T01:58:55.652" v="508"/>
          <ac:spMkLst>
            <pc:docMk/>
            <pc:sldMk cId="3889988671" sldId="321"/>
            <ac:spMk id="7" creationId="{E23946D5-C7BE-4AE9-9D4B-3CBF15876819}"/>
          </ac:spMkLst>
        </pc:spChg>
        <pc:spChg chg="mod">
          <ac:chgData name="Wang, Chia-Yih (CDC/DDPHSS/NCHS/DHNES)" userId="abf86205-aeb8-4dcc-b749-88c6406f20ac" providerId="ADAL" clId="{888EAE6F-3A2B-4235-9D1B-842E65A81831}" dt="2022-11-04T01:58:32.140" v="506" actId="14100"/>
          <ac:spMkLst>
            <pc:docMk/>
            <pc:sldMk cId="3889988671" sldId="321"/>
            <ac:spMk id="8" creationId="{C58BF5AE-77CD-49B4-9831-E2410F92D922}"/>
          </ac:spMkLst>
        </pc:spChg>
        <pc:spChg chg="mod">
          <ac:chgData name="Wang, Chia-Yih (CDC/DDPHSS/NCHS/DHNES)" userId="abf86205-aeb8-4dcc-b749-88c6406f20ac" providerId="ADAL" clId="{888EAE6F-3A2B-4235-9D1B-842E65A81831}" dt="2022-11-04T01:58:21.479" v="503" actId="20577"/>
          <ac:spMkLst>
            <pc:docMk/>
            <pc:sldMk cId="3889988671" sldId="321"/>
            <ac:spMk id="16" creationId="{00000000-0000-0000-0000-000000000000}"/>
          </ac:spMkLst>
        </pc:spChg>
      </pc:sldChg>
      <pc:sldChg chg="addSp modSp add mod modAnim">
        <pc:chgData name="Wang, Chia-Yih (CDC/DDPHSS/NCHS/DHNES)" userId="abf86205-aeb8-4dcc-b749-88c6406f20ac" providerId="ADAL" clId="{888EAE6F-3A2B-4235-9D1B-842E65A81831}" dt="2022-11-04T02:26:24.158" v="771" actId="962"/>
        <pc:sldMkLst>
          <pc:docMk/>
          <pc:sldMk cId="3490368195" sldId="322"/>
        </pc:sldMkLst>
        <pc:spChg chg="mod">
          <ac:chgData name="Wang, Chia-Yih (CDC/DDPHSS/NCHS/DHNES)" userId="abf86205-aeb8-4dcc-b749-88c6406f20ac" providerId="ADAL" clId="{888EAE6F-3A2B-4235-9D1B-842E65A81831}" dt="2022-11-04T02:26:24.158" v="771" actId="962"/>
          <ac:spMkLst>
            <pc:docMk/>
            <pc:sldMk cId="3490368195" sldId="322"/>
            <ac:spMk id="5" creationId="{6ED0248C-0083-4A33-AC32-A0BC06DF406A}"/>
          </ac:spMkLst>
        </pc:spChg>
        <pc:spChg chg="add mod">
          <ac:chgData name="Wang, Chia-Yih (CDC/DDPHSS/NCHS/DHNES)" userId="abf86205-aeb8-4dcc-b749-88c6406f20ac" providerId="ADAL" clId="{888EAE6F-3A2B-4235-9D1B-842E65A81831}" dt="2022-11-04T02:03:13.907" v="553"/>
          <ac:spMkLst>
            <pc:docMk/>
            <pc:sldMk cId="3490368195" sldId="322"/>
            <ac:spMk id="6" creationId="{524C7DBE-6A8E-4134-887F-FCA18EA3FBB9}"/>
          </ac:spMkLst>
        </pc:spChg>
        <pc:spChg chg="mod">
          <ac:chgData name="Wang, Chia-Yih (CDC/DDPHSS/NCHS/DHNES)" userId="abf86205-aeb8-4dcc-b749-88c6406f20ac" providerId="ADAL" clId="{888EAE6F-3A2B-4235-9D1B-842E65A81831}" dt="2022-11-04T02:02:55.041" v="552" actId="6549"/>
          <ac:spMkLst>
            <pc:docMk/>
            <pc:sldMk cId="3490368195" sldId="322"/>
            <ac:spMk id="8" creationId="{C58BF5AE-77CD-49B4-9831-E2410F92D922}"/>
          </ac:spMkLst>
        </pc:spChg>
        <pc:spChg chg="mod">
          <ac:chgData name="Wang, Chia-Yih (CDC/DDPHSS/NCHS/DHNES)" userId="abf86205-aeb8-4dcc-b749-88c6406f20ac" providerId="ADAL" clId="{888EAE6F-3A2B-4235-9D1B-842E65A81831}" dt="2022-11-04T02:02:43.498" v="550" actId="20577"/>
          <ac:spMkLst>
            <pc:docMk/>
            <pc:sldMk cId="3490368195" sldId="322"/>
            <ac:spMk id="16" creationId="{00000000-0000-0000-0000-000000000000}"/>
          </ac:spMkLst>
        </pc:spChg>
      </pc:sldChg>
      <pc:sldChg chg="addSp modSp add mod modAnim">
        <pc:chgData name="Wang, Chia-Yih (CDC/DDPHSS/NCHS/DHNES)" userId="abf86205-aeb8-4dcc-b749-88c6406f20ac" providerId="ADAL" clId="{888EAE6F-3A2B-4235-9D1B-842E65A81831}" dt="2022-11-04T02:26:28.450" v="772" actId="962"/>
        <pc:sldMkLst>
          <pc:docMk/>
          <pc:sldMk cId="3336513861" sldId="323"/>
        </pc:sldMkLst>
        <pc:spChg chg="mod">
          <ac:chgData name="Wang, Chia-Yih (CDC/DDPHSS/NCHS/DHNES)" userId="abf86205-aeb8-4dcc-b749-88c6406f20ac" providerId="ADAL" clId="{888EAE6F-3A2B-4235-9D1B-842E65A81831}" dt="2022-11-04T02:26:28.450" v="772" actId="962"/>
          <ac:spMkLst>
            <pc:docMk/>
            <pc:sldMk cId="3336513861" sldId="323"/>
            <ac:spMk id="5" creationId="{6ED0248C-0083-4A33-AC32-A0BC06DF406A}"/>
          </ac:spMkLst>
        </pc:spChg>
        <pc:spChg chg="add mod">
          <ac:chgData name="Wang, Chia-Yih (CDC/DDPHSS/NCHS/DHNES)" userId="abf86205-aeb8-4dcc-b749-88c6406f20ac" providerId="ADAL" clId="{888EAE6F-3A2B-4235-9D1B-842E65A81831}" dt="2022-11-04T02:04:09.460" v="559"/>
          <ac:spMkLst>
            <pc:docMk/>
            <pc:sldMk cId="3336513861" sldId="323"/>
            <ac:spMk id="6" creationId="{770EAE44-C4C6-4F01-90D7-7F7225F0148D}"/>
          </ac:spMkLst>
        </pc:spChg>
        <pc:spChg chg="add mod">
          <ac:chgData name="Wang, Chia-Yih (CDC/DDPHSS/NCHS/DHNES)" userId="abf86205-aeb8-4dcc-b749-88c6406f20ac" providerId="ADAL" clId="{888EAE6F-3A2B-4235-9D1B-842E65A81831}" dt="2022-11-04T02:07:11.420" v="591" actId="1035"/>
          <ac:spMkLst>
            <pc:docMk/>
            <pc:sldMk cId="3336513861" sldId="323"/>
            <ac:spMk id="7" creationId="{4422B4F5-2A73-4C57-84AC-EF54A26889B8}"/>
          </ac:spMkLst>
        </pc:spChg>
        <pc:spChg chg="mod">
          <ac:chgData name="Wang, Chia-Yih (CDC/DDPHSS/NCHS/DHNES)" userId="abf86205-aeb8-4dcc-b749-88c6406f20ac" providerId="ADAL" clId="{888EAE6F-3A2B-4235-9D1B-842E65A81831}" dt="2022-11-04T02:03:49.661" v="558" actId="6549"/>
          <ac:spMkLst>
            <pc:docMk/>
            <pc:sldMk cId="3336513861" sldId="323"/>
            <ac:spMk id="8" creationId="{C58BF5AE-77CD-49B4-9831-E2410F92D922}"/>
          </ac:spMkLst>
        </pc:spChg>
        <pc:spChg chg="mod">
          <ac:chgData name="Wang, Chia-Yih (CDC/DDPHSS/NCHS/DHNES)" userId="abf86205-aeb8-4dcc-b749-88c6406f20ac" providerId="ADAL" clId="{888EAE6F-3A2B-4235-9D1B-842E65A81831}" dt="2022-11-04T02:03:42.639" v="556" actId="20577"/>
          <ac:spMkLst>
            <pc:docMk/>
            <pc:sldMk cId="3336513861" sldId="323"/>
            <ac:spMk id="16" creationId="{00000000-0000-0000-0000-000000000000}"/>
          </ac:spMkLst>
        </pc:spChg>
      </pc:sldChg>
      <pc:sldChg chg="addSp modSp add mod modAnim">
        <pc:chgData name="Wang, Chia-Yih (CDC/DDPHSS/NCHS/DHNES)" userId="abf86205-aeb8-4dcc-b749-88c6406f20ac" providerId="ADAL" clId="{888EAE6F-3A2B-4235-9D1B-842E65A81831}" dt="2022-11-04T02:26:32.577" v="773" actId="962"/>
        <pc:sldMkLst>
          <pc:docMk/>
          <pc:sldMk cId="3753728569" sldId="324"/>
        </pc:sldMkLst>
        <pc:spChg chg="mod">
          <ac:chgData name="Wang, Chia-Yih (CDC/DDPHSS/NCHS/DHNES)" userId="abf86205-aeb8-4dcc-b749-88c6406f20ac" providerId="ADAL" clId="{888EAE6F-3A2B-4235-9D1B-842E65A81831}" dt="2022-11-04T02:26:32.577" v="773" actId="962"/>
          <ac:spMkLst>
            <pc:docMk/>
            <pc:sldMk cId="3753728569" sldId="324"/>
            <ac:spMk id="5" creationId="{6ED0248C-0083-4A33-AC32-A0BC06DF406A}"/>
          </ac:spMkLst>
        </pc:spChg>
        <pc:spChg chg="add mod">
          <ac:chgData name="Wang, Chia-Yih (CDC/DDPHSS/NCHS/DHNES)" userId="abf86205-aeb8-4dcc-b749-88c6406f20ac" providerId="ADAL" clId="{888EAE6F-3A2B-4235-9D1B-842E65A81831}" dt="2022-11-04T02:04:43.725" v="563"/>
          <ac:spMkLst>
            <pc:docMk/>
            <pc:sldMk cId="3753728569" sldId="324"/>
            <ac:spMk id="6" creationId="{6A6ED501-9E2B-4B7E-AFC0-4DA66D298217}"/>
          </ac:spMkLst>
        </pc:spChg>
        <pc:spChg chg="add mod">
          <ac:chgData name="Wang, Chia-Yih (CDC/DDPHSS/NCHS/DHNES)" userId="abf86205-aeb8-4dcc-b749-88c6406f20ac" providerId="ADAL" clId="{888EAE6F-3A2B-4235-9D1B-842E65A81831}" dt="2022-11-04T02:07:22.658" v="609" actId="1035"/>
          <ac:spMkLst>
            <pc:docMk/>
            <pc:sldMk cId="3753728569" sldId="324"/>
            <ac:spMk id="7" creationId="{06F53956-6E48-4413-80CD-9F1F59282ED1}"/>
          </ac:spMkLst>
        </pc:spChg>
        <pc:spChg chg="mod">
          <ac:chgData name="Wang, Chia-Yih (CDC/DDPHSS/NCHS/DHNES)" userId="abf86205-aeb8-4dcc-b749-88c6406f20ac" providerId="ADAL" clId="{888EAE6F-3A2B-4235-9D1B-842E65A81831}" dt="2022-11-04T02:04:29.523" v="562" actId="6549"/>
          <ac:spMkLst>
            <pc:docMk/>
            <pc:sldMk cId="3753728569" sldId="324"/>
            <ac:spMk id="8" creationId="{C58BF5AE-77CD-49B4-9831-E2410F92D922}"/>
          </ac:spMkLst>
        </pc:spChg>
        <pc:spChg chg="mod">
          <ac:chgData name="Wang, Chia-Yih (CDC/DDPHSS/NCHS/DHNES)" userId="abf86205-aeb8-4dcc-b749-88c6406f20ac" providerId="ADAL" clId="{888EAE6F-3A2B-4235-9D1B-842E65A81831}" dt="2022-11-04T02:05:43.885" v="571" actId="20577"/>
          <ac:spMkLst>
            <pc:docMk/>
            <pc:sldMk cId="3753728569" sldId="324"/>
            <ac:spMk id="16" creationId="{00000000-0000-0000-0000-000000000000}"/>
          </ac:spMkLst>
        </pc:spChg>
      </pc:sldChg>
      <pc:sldChg chg="addSp modSp add mod modAnim">
        <pc:chgData name="Wang, Chia-Yih (CDC/DDPHSS/NCHS/DHNES)" userId="abf86205-aeb8-4dcc-b749-88c6406f20ac" providerId="ADAL" clId="{888EAE6F-3A2B-4235-9D1B-842E65A81831}" dt="2022-11-04T02:26:36.435" v="774" actId="962"/>
        <pc:sldMkLst>
          <pc:docMk/>
          <pc:sldMk cId="2078260921" sldId="325"/>
        </pc:sldMkLst>
        <pc:spChg chg="mod">
          <ac:chgData name="Wang, Chia-Yih (CDC/DDPHSS/NCHS/DHNES)" userId="abf86205-aeb8-4dcc-b749-88c6406f20ac" providerId="ADAL" clId="{888EAE6F-3A2B-4235-9D1B-842E65A81831}" dt="2022-11-04T02:26:36.435" v="774" actId="962"/>
          <ac:spMkLst>
            <pc:docMk/>
            <pc:sldMk cId="2078260921" sldId="325"/>
            <ac:spMk id="5" creationId="{6ED0248C-0083-4A33-AC32-A0BC06DF406A}"/>
          </ac:spMkLst>
        </pc:spChg>
        <pc:spChg chg="add mod">
          <ac:chgData name="Wang, Chia-Yih (CDC/DDPHSS/NCHS/DHNES)" userId="abf86205-aeb8-4dcc-b749-88c6406f20ac" providerId="ADAL" clId="{888EAE6F-3A2B-4235-9D1B-842E65A81831}" dt="2022-11-04T02:05:06.886" v="568"/>
          <ac:spMkLst>
            <pc:docMk/>
            <pc:sldMk cId="2078260921" sldId="325"/>
            <ac:spMk id="6" creationId="{BC7F9DC2-EEDB-49A2-AC96-B104150B7340}"/>
          </ac:spMkLst>
        </pc:spChg>
        <pc:spChg chg="add mod">
          <ac:chgData name="Wang, Chia-Yih (CDC/DDPHSS/NCHS/DHNES)" userId="abf86205-aeb8-4dcc-b749-88c6406f20ac" providerId="ADAL" clId="{888EAE6F-3A2B-4235-9D1B-842E65A81831}" dt="2022-11-04T02:07:29.889" v="610" actId="1076"/>
          <ac:spMkLst>
            <pc:docMk/>
            <pc:sldMk cId="2078260921" sldId="325"/>
            <ac:spMk id="7" creationId="{E7C469A6-C92D-4260-9B6D-AD748E904CF5}"/>
          </ac:spMkLst>
        </pc:spChg>
        <pc:spChg chg="mod">
          <ac:chgData name="Wang, Chia-Yih (CDC/DDPHSS/NCHS/DHNES)" userId="abf86205-aeb8-4dcc-b749-88c6406f20ac" providerId="ADAL" clId="{888EAE6F-3A2B-4235-9D1B-842E65A81831}" dt="2022-11-04T02:04:57.521" v="567" actId="6549"/>
          <ac:spMkLst>
            <pc:docMk/>
            <pc:sldMk cId="2078260921" sldId="325"/>
            <ac:spMk id="8" creationId="{C58BF5AE-77CD-49B4-9831-E2410F92D922}"/>
          </ac:spMkLst>
        </pc:spChg>
        <pc:spChg chg="mod">
          <ac:chgData name="Wang, Chia-Yih (CDC/DDPHSS/NCHS/DHNES)" userId="abf86205-aeb8-4dcc-b749-88c6406f20ac" providerId="ADAL" clId="{888EAE6F-3A2B-4235-9D1B-842E65A81831}" dt="2022-11-04T02:04:54.231" v="566" actId="20577"/>
          <ac:spMkLst>
            <pc:docMk/>
            <pc:sldMk cId="2078260921" sldId="325"/>
            <ac:spMk id="16" creationId="{00000000-0000-0000-0000-000000000000}"/>
          </ac:spMkLst>
        </pc:spChg>
      </pc:sldChg>
      <pc:sldChg chg="addSp modSp add mod">
        <pc:chgData name="Wang, Chia-Yih (CDC/DDPHSS/NCHS/DHNES)" userId="abf86205-aeb8-4dcc-b749-88c6406f20ac" providerId="ADAL" clId="{888EAE6F-3A2B-4235-9D1B-842E65A81831}" dt="2022-11-04T02:27:46.520" v="786" actId="1035"/>
        <pc:sldMkLst>
          <pc:docMk/>
          <pc:sldMk cId="3494479087" sldId="326"/>
        </pc:sldMkLst>
        <pc:spChg chg="mod">
          <ac:chgData name="Wang, Chia-Yih (CDC/DDPHSS/NCHS/DHNES)" userId="abf86205-aeb8-4dcc-b749-88c6406f20ac" providerId="ADAL" clId="{888EAE6F-3A2B-4235-9D1B-842E65A81831}" dt="2022-11-04T02:27:46.520" v="786" actId="1035"/>
          <ac:spMkLst>
            <pc:docMk/>
            <pc:sldMk cId="3494479087" sldId="326"/>
            <ac:spMk id="2" creationId="{57051770-7940-46E0-A9D5-BC6FC0F3445A}"/>
          </ac:spMkLst>
        </pc:spChg>
        <pc:spChg chg="mod">
          <ac:chgData name="Wang, Chia-Yih (CDC/DDPHSS/NCHS/DHNES)" userId="abf86205-aeb8-4dcc-b749-88c6406f20ac" providerId="ADAL" clId="{888EAE6F-3A2B-4235-9D1B-842E65A81831}" dt="2022-11-04T02:21:10.304" v="759" actId="1076"/>
          <ac:spMkLst>
            <pc:docMk/>
            <pc:sldMk cId="3494479087" sldId="326"/>
            <ac:spMk id="5" creationId="{8F0C5E0D-30D1-4F12-8FE8-C633F983A683}"/>
          </ac:spMkLst>
        </pc:spChg>
        <pc:spChg chg="mod">
          <ac:chgData name="Wang, Chia-Yih (CDC/DDPHSS/NCHS/DHNES)" userId="abf86205-aeb8-4dcc-b749-88c6406f20ac" providerId="ADAL" clId="{888EAE6F-3A2B-4235-9D1B-842E65A81831}" dt="2022-11-04T02:24:43.851" v="764" actId="962"/>
          <ac:spMkLst>
            <pc:docMk/>
            <pc:sldMk cId="3494479087" sldId="326"/>
            <ac:spMk id="7" creationId="{2A6F447C-C292-4898-893C-5D02922C0584}"/>
          </ac:spMkLst>
        </pc:spChg>
        <pc:spChg chg="add mod ord">
          <ac:chgData name="Wang, Chia-Yih (CDC/DDPHSS/NCHS/DHNES)" userId="abf86205-aeb8-4dcc-b749-88c6406f20ac" providerId="ADAL" clId="{888EAE6F-3A2B-4235-9D1B-842E65A81831}" dt="2022-11-04T02:21:31.652" v="763"/>
          <ac:spMkLst>
            <pc:docMk/>
            <pc:sldMk cId="3494479087" sldId="326"/>
            <ac:spMk id="8" creationId="{E1F3D2FD-4FAF-467C-816B-36A45155E6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1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7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8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48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34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2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6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4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7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4648" y="90152"/>
            <a:ext cx="690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baseline="0" dirty="0">
                <a:solidFill>
                  <a:schemeClr val="tx2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736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49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dm.ox.ac.uk/files/coronavirus/covid-19-infection-survey/crf4participantenrolmentvisitv14-0_26-01-22clea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6/team-based-learning-2016-jgme-aliem-hot-topics-in-medical-educ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5585/mmwr.mm7131a3" TargetMode="External"/><Relationship Id="rId4" Type="http://schemas.openxmlformats.org/officeDocument/2006/relationships/hyperlink" Target="https://www.cdc.gov/coronavirus/2019-ncov/long-term-effects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641448" y="1831132"/>
            <a:ext cx="8229600" cy="866834"/>
          </a:xfrm>
        </p:spPr>
        <p:txBody>
          <a:bodyPr/>
          <a:lstStyle/>
          <a:p>
            <a:r>
              <a:rPr lang="en-US" altLang="en-US" sz="3600" dirty="0"/>
              <a:t>Long COVID Questions in NHANES 2022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448" y="3031622"/>
            <a:ext cx="6400800" cy="97154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Chia-Yih Wang, Ph.D.</a:t>
            </a:r>
          </a:p>
          <a:p>
            <a:pPr>
              <a:spcBef>
                <a:spcPts val="300"/>
              </a:spcBef>
            </a:pPr>
            <a:r>
              <a:rPr lang="en-US" dirty="0"/>
              <a:t>Team Lead, Planning Branch, DHANES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1448" y="4180908"/>
            <a:ext cx="6400800" cy="657223"/>
          </a:xfrm>
        </p:spPr>
        <p:txBody>
          <a:bodyPr/>
          <a:lstStyle/>
          <a:p>
            <a:pPr marL="0" indent="0"/>
            <a:r>
              <a:rPr lang="en-US" dirty="0"/>
              <a:t>Board of Scientific Counselors Meeting</a:t>
            </a:r>
            <a:br>
              <a:rPr lang="en-US" dirty="0"/>
            </a:br>
            <a:r>
              <a:rPr lang="en-US" dirty="0"/>
              <a:t>October 24, 2022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Topic 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8BF5AE-77CD-49B4-9831-E2410F92D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470233"/>
            <a:ext cx="8175009" cy="2116588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Impact on day-to-day activities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EAE44-C4C6-4F01-90D7-7F7225F0148D}"/>
              </a:ext>
            </a:extLst>
          </p:cNvPr>
          <p:cNvSpPr txBox="1"/>
          <p:nvPr/>
        </p:nvSpPr>
        <p:spPr>
          <a:xfrm>
            <a:off x="457200" y="3514411"/>
            <a:ext cx="842749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COQ.180	The next few questions refer to all of the post-COVID symptoms that you have experienced.</a:t>
            </a:r>
          </a:p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the last 30 days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have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any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of these symptoms reduced your ability to carry out day-to-day activities compared with the time before you had COVID-19? Would you say…yes, a lot; yes, a little, or no, not at all?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2B4F5-2A73-4C57-84AC-EF54A26889B8}"/>
              </a:ext>
            </a:extLst>
          </p:cNvPr>
          <p:cNvSpPr txBox="1"/>
          <p:nvPr/>
        </p:nvSpPr>
        <p:spPr>
          <a:xfrm>
            <a:off x="798395" y="2284651"/>
            <a:ext cx="7472148" cy="907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Reference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UK’s Office for National Statistics’ 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COVID-19 Infection Survey (CIS)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Census Household Pulse Survey </a:t>
            </a:r>
          </a:p>
        </p:txBody>
      </p:sp>
    </p:spTree>
    <p:extLst>
      <p:ext uri="{BB962C8B-B14F-4D97-AF65-F5344CB8AC3E}">
        <p14:creationId xmlns:p14="http://schemas.microsoft.com/office/powerpoint/2010/main" val="3336513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Topic 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424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8BF5AE-77CD-49B4-9831-E2410F92D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470233"/>
            <a:ext cx="8175009" cy="2116588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Current presence of post-COVID symptoms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ED501-9E2B-4B7E-AFC0-4DA66D298217}"/>
              </a:ext>
            </a:extLst>
          </p:cNvPr>
          <p:cNvSpPr txBox="1"/>
          <p:nvPr/>
        </p:nvSpPr>
        <p:spPr>
          <a:xfrm>
            <a:off x="457200" y="3534775"/>
            <a:ext cx="842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COQ.190	Do you still experience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any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of these symptoms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now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53956-6E48-4413-80CD-9F1F59282ED1}"/>
              </a:ext>
            </a:extLst>
          </p:cNvPr>
          <p:cNvSpPr txBox="1"/>
          <p:nvPr/>
        </p:nvSpPr>
        <p:spPr>
          <a:xfrm>
            <a:off x="798395" y="2443932"/>
            <a:ext cx="6994477" cy="661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Reference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Health Interview Survey (NHIS) and Census Household Pulse Survey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28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Topic 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488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8BF5AE-77CD-49B4-9831-E2410F92D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470233"/>
            <a:ext cx="8175009" cy="2116588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otal length of these symptoms</a:t>
            </a:r>
            <a:endParaRPr lang="en-US" sz="1800" dirty="0"/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F9DC2-EEDB-49A2-AC96-B104150B7340}"/>
              </a:ext>
            </a:extLst>
          </p:cNvPr>
          <p:cNvSpPr txBox="1"/>
          <p:nvPr/>
        </p:nvSpPr>
        <p:spPr>
          <a:xfrm>
            <a:off x="457200" y="3514411"/>
            <a:ext cx="842749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COQ.200	How long have these symptoms lasted? Has it been…</a:t>
            </a:r>
          </a:p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1 month to less than 2 months, 2 months to less than 3 months, 3 months to less than 6 months, 6 months to less than 9 months, 9 months to less than 12 months, or 12 months or more?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469A6-C92D-4260-9B6D-AD748E904CF5}"/>
              </a:ext>
            </a:extLst>
          </p:cNvPr>
          <p:cNvSpPr txBox="1"/>
          <p:nvPr/>
        </p:nvSpPr>
        <p:spPr>
          <a:xfrm>
            <a:off x="1095868" y="2376037"/>
            <a:ext cx="3879376" cy="623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Reference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Cross COVID-19 Survey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6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the BSC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9686" y="1172523"/>
            <a:ext cx="6704791" cy="1074179"/>
          </a:xfrm>
        </p:spPr>
        <p:txBody>
          <a:bodyPr/>
          <a:lstStyle/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What should be considered as the potential analytic priorities? With the long COVID questions and other related data in our survey, what are the research questions we should address first?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80A42-E968-43DC-A6B1-53A6F05CD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8" y="367481"/>
            <a:ext cx="1591887" cy="10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5E1D7A-765D-4705-8F2E-26444E265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398" y="2246702"/>
            <a:ext cx="8291201" cy="2499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AA285-42C8-45B3-A8BF-48769EA0C5D1}"/>
              </a:ext>
            </a:extLst>
          </p:cNvPr>
          <p:cNvSpPr txBox="1"/>
          <p:nvPr/>
        </p:nvSpPr>
        <p:spPr>
          <a:xfrm>
            <a:off x="1729523" y="2423377"/>
            <a:ext cx="5684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F56DC"/>
                </a:solidFill>
                <a:latin typeface="Calibri" panose="020F0502020204030204" pitchFamily="34" charset="0"/>
              </a:rPr>
              <a:t>Preliminary, Unweighted Sample Sizes from 2021 Data Collection</a:t>
            </a: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63B2320F-BCEE-4777-AFE9-FB118B7A6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87706"/>
              </p:ext>
            </p:extLst>
          </p:nvPr>
        </p:nvGraphicFramePr>
        <p:xfrm>
          <a:off x="531626" y="2903555"/>
          <a:ext cx="8080746" cy="142304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15512">
                  <a:extLst>
                    <a:ext uri="{9D8B030D-6E8A-4147-A177-3AD203B41FA5}">
                      <a16:colId xmlns:a16="http://schemas.microsoft.com/office/drawing/2014/main" val="1967136104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2029792936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4188359302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1252799945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3892773056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2884733741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4215194956"/>
                    </a:ext>
                  </a:extLst>
                </a:gridCol>
              </a:tblGrid>
              <a:tr h="336172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0-4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3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5-11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3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12-17 years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3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18-59 years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3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60+ years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3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77886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5557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486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772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584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2121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1594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8384448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Ever had COVID-19: Yes/Maybe 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1479 (27)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 (18)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165 (21)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 (30)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722 (34)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329 (21)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0273590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Ever tested positive for COVID-19</a:t>
                      </a:r>
                      <a:r>
                        <a:rPr lang="en-US" sz="13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3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1189 (21)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 (13)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 (18)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 (23)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 (28)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255 (16)</a:t>
                      </a:r>
                      <a:endParaRPr lang="en-US" sz="13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44061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7E722C6-22CA-4CB5-852E-4C25748514ED}"/>
              </a:ext>
            </a:extLst>
          </p:cNvPr>
          <p:cNvSpPr txBox="1"/>
          <p:nvPr/>
        </p:nvSpPr>
        <p:spPr>
          <a:xfrm>
            <a:off x="1029299" y="4469138"/>
            <a:ext cx="3542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* Including those reported as “did not receive results”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009B7-79FD-43E1-A0AE-867F3FDC3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50" y="4800484"/>
            <a:ext cx="348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085921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the BSC </a:t>
            </a:r>
            <a:r>
              <a:rPr lang="en-US" sz="2000" dirty="0"/>
              <a:t>(continue)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9686" y="1172523"/>
            <a:ext cx="6704791" cy="1621738"/>
          </a:xfrm>
        </p:spPr>
        <p:txBody>
          <a:bodyPr/>
          <a:lstStyle/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What should be considered as the potential analytic priorities? With the long COVID questions and other related data in our survey, what are the research questions we should address first?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80A42-E968-43DC-A6B1-53A6F05CD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8" y="367481"/>
            <a:ext cx="1591887" cy="10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6009B7-79FD-43E1-A0AE-867F3FDC3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50" y="4800484"/>
            <a:ext cx="348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B999E8-A92E-4C05-9C29-291F09F80C9E}"/>
              </a:ext>
            </a:extLst>
          </p:cNvPr>
          <p:cNvSpPr txBox="1">
            <a:spLocks/>
          </p:cNvSpPr>
          <p:nvPr/>
        </p:nvSpPr>
        <p:spPr bwMode="auto">
          <a:xfrm>
            <a:off x="709685" y="2216906"/>
            <a:ext cx="6728345" cy="331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Given that the characterization of the post-COVID conditions is still evolving, are there areas of Long COVID that you think we are missing and could be added?</a:t>
            </a:r>
          </a:p>
        </p:txBody>
      </p:sp>
    </p:spTree>
    <p:extLst>
      <p:ext uri="{BB962C8B-B14F-4D97-AF65-F5344CB8AC3E}">
        <p14:creationId xmlns:p14="http://schemas.microsoft.com/office/powerpoint/2010/main" val="1654513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EDA55D8D-1018-4EF7-AF6E-F4162C42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0" y="1459260"/>
            <a:ext cx="5862140" cy="1179678"/>
          </a:xfrm>
        </p:spPr>
        <p:txBody>
          <a:bodyPr/>
          <a:lstStyle/>
          <a:p>
            <a:pPr algn="ctr"/>
            <a:r>
              <a:rPr lang="en-US" dirty="0"/>
              <a:t>Comments and Questions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09554-5633-4586-AF1B-038FD5263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35413" y="3094401"/>
            <a:ext cx="2823096" cy="17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762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25E01-F51A-4819-925C-5956A22133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9759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40657"/>
            <a:ext cx="8229600" cy="114081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NHANES 2021-2022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Background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9685" y="1562378"/>
            <a:ext cx="7977116" cy="3317591"/>
          </a:xfrm>
        </p:spPr>
        <p:txBody>
          <a:bodyPr/>
          <a:lstStyle/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Annually, nationally representative sample of 5,000 persons/year of all ages 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15 PSUs in each year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 oversampling by race/ethnic groups, or income levels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Higher selection probabilities for youth 19 years of age and younger as well as persons 60 years of age and older 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Field data collection: August 2021 - August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59344-4BC5-49D0-A58D-6C08405B9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2EE56-4881-4B1B-8891-CB0BC29E1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28843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05213"/>
            <a:ext cx="8229600" cy="11124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NHANES 2021-2022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COVID-19 Data Collected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F0C5E0D-30D1-4F12-8FE8-C633F983A683}"/>
              </a:ext>
            </a:extLst>
          </p:cNvPr>
          <p:cNvSpPr txBox="1">
            <a:spLocks/>
          </p:cNvSpPr>
          <p:nvPr/>
        </p:nvSpPr>
        <p:spPr>
          <a:xfrm>
            <a:off x="765070" y="1459686"/>
            <a:ext cx="4019581" cy="347382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17B89"/>
              </a:buClr>
              <a:buFont typeface="Arial"/>
              <a:buChar char="•"/>
              <a:tabLst/>
              <a:defRPr lang="en-US" sz="2400" kern="1200" dirty="0" smtClean="0">
                <a:solidFill>
                  <a:srgbClr val="575C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lang="en-US" sz="22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575C5D"/>
              </a:buClr>
              <a:buFont typeface="Arial"/>
              <a:buChar char="•"/>
              <a:defRPr lang="en-US" sz="20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dirty="0" smtClean="0">
                <a:solidFill>
                  <a:srgbClr val="575C5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600" kern="1200" baseline="0" dirty="0">
                <a:solidFill>
                  <a:srgbClr val="575C5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 Data (all ages)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Ever had COVID-19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Severity of the symptoms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Testing history for active or past infections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Vaccinations (dose/manufacture/date)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Overnight hospital stay 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Weakened immune system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Household member infections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Prescription medications used for prevention or treatment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Long COVID/Post-COVID conditions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2" indent="0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F3D2FD-4FAF-467C-816B-36A45155E628}"/>
              </a:ext>
            </a:extLst>
          </p:cNvPr>
          <p:cNvSpPr txBox="1">
            <a:spLocks/>
          </p:cNvSpPr>
          <p:nvPr/>
        </p:nvSpPr>
        <p:spPr>
          <a:xfrm>
            <a:off x="4727478" y="1459686"/>
            <a:ext cx="3828195" cy="3224726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17B89"/>
              </a:buClr>
              <a:buFont typeface="Arial"/>
              <a:buChar char="•"/>
              <a:tabLst/>
              <a:defRPr lang="en-US" sz="2400" kern="1200" dirty="0" smtClean="0">
                <a:solidFill>
                  <a:srgbClr val="575C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lang="en-US" sz="22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575C5D"/>
              </a:buClr>
              <a:buFont typeface="Arial"/>
              <a:buChar char="•"/>
              <a:defRPr lang="en-US" sz="20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dirty="0" smtClean="0">
                <a:solidFill>
                  <a:srgbClr val="575C5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600" kern="1200" baseline="0" dirty="0">
                <a:solidFill>
                  <a:srgbClr val="575C5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spcBef>
                <a:spcPts val="0"/>
              </a:spcBef>
              <a:buFont typeface="Arial"/>
              <a:buNone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Data (1+ years)</a:t>
            </a:r>
          </a:p>
          <a:p>
            <a:pPr marL="573088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Spike-based test detecting antibodies after vaccination and/or natural infection</a:t>
            </a:r>
          </a:p>
          <a:p>
            <a:pPr marL="573088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Nucleocapsid-based test detecting antibodies only after natural infection</a:t>
            </a:r>
          </a:p>
          <a:p>
            <a:pPr marL="573088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Quantitative test for IgG antibodies after vaccination and/or natural infection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2" indent="0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51770-7940-46E0-A9D5-BC6FC0F3445A}"/>
              </a:ext>
            </a:extLst>
          </p:cNvPr>
          <p:cNvSpPr txBox="1"/>
          <p:nvPr/>
        </p:nvSpPr>
        <p:spPr>
          <a:xfrm>
            <a:off x="5097439" y="4474505"/>
            <a:ext cx="3855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Started in 2022 data collection cycle</a:t>
            </a:r>
          </a:p>
          <a:p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‡ OMB/ERB approved, lab contracting in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9005B-735E-426F-B729-DFF5D900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F447C-C292-4898-893C-5D02922C0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44790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 Effort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9684" y="1541115"/>
            <a:ext cx="8352429" cy="3278975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References from existing surveys, including: 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NCHS’s National Health Interview Survey (NHIS)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Census Bureau’s  Household Pulse Survey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CDC’s Behavioral Risk Factor Surveillance System (BRFSS)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CDC collaborated Red Cross COVID-19 Survey and Porter </a:t>
            </a:r>
            <a:r>
              <a:rPr lang="en-US" sz="1600" dirty="0" err="1"/>
              <a:t>Novelli</a:t>
            </a:r>
            <a:r>
              <a:rPr lang="en-US" sz="1600" dirty="0"/>
              <a:t> Summer Styles Survey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UK’s Office for National Statistics’ COVID-19 Infection Survey (CIS)</a:t>
            </a:r>
          </a:p>
          <a:p>
            <a:pPr marL="457200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Inputs from: 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CDC’ National Center for Immunization and Respiratory Diseases, Division of Viral Diseases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600" dirty="0"/>
              <a:t>DHANES Clinician Advisory Group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446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Administration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624BC1-03B1-4EED-B7A6-A74AAFE14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626176"/>
            <a:ext cx="8175009" cy="3331238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Be collected for all 15 PSUs in the 2022 data collection cycle</a:t>
            </a:r>
          </a:p>
          <a:p>
            <a:pPr marL="457200" lvl="1"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Target: Participants of all ages who reported either: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800" dirty="0"/>
              <a:t>Having been infected with COVID-19 or maybe have been infected; or</a:t>
            </a:r>
          </a:p>
          <a:p>
            <a:pPr marL="688975" lvl="2" indent="-169863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Courier New" panose="02070309020205020404" pitchFamily="49" charset="0"/>
              <a:buChar char="-"/>
            </a:pPr>
            <a:r>
              <a:rPr lang="en-US" sz="1800" dirty="0"/>
              <a:t>Having been tested positive for COVID-19 or still waiting for test results</a:t>
            </a:r>
          </a:p>
          <a:p>
            <a:pPr marL="457200" lvl="1"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Telephone or in-person interview at home</a:t>
            </a:r>
          </a:p>
          <a:p>
            <a:pPr marL="457200" lvl="1"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Updated information obtained in the MEC to better correlate with serology data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61775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Topic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8BF5AE-77CD-49B4-9831-E2410F92D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470233"/>
            <a:ext cx="8175009" cy="2116588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Experienced post-COVID conditions/symptoms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3 most bothersome post-COVID symptoms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Impact on day-to-day activities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Current presence of post-COVID symptoms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otal length of these symptoms</a:t>
            </a:r>
            <a:endParaRPr lang="en-US" sz="1800" dirty="0"/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58932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Topic 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8BF5AE-77CD-49B4-9831-E2410F92D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470233"/>
            <a:ext cx="8175009" cy="670455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Experienced post-COVID conditions/symptoms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F211D-D173-4E21-8344-2CFDE0889D0F}"/>
              </a:ext>
            </a:extLst>
          </p:cNvPr>
          <p:cNvSpPr txBox="1"/>
          <p:nvPr/>
        </p:nvSpPr>
        <p:spPr>
          <a:xfrm>
            <a:off x="457200" y="3514411"/>
            <a:ext cx="803170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COQ.160	Turn to card COQ1. Did you experience any symptoms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four weeks or later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after being infected with COVID-19 or suspecting to have been infected with COVID-19?</a:t>
            </a:r>
          </a:p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These symptoms can sometimes appear after recovering from the initial infection. Please look at card COQ1 for some examples of commonly reported post-COVID symptoms.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946D5-C7BE-4AE9-9D4B-3CBF15876819}"/>
              </a:ext>
            </a:extLst>
          </p:cNvPr>
          <p:cNvSpPr txBox="1"/>
          <p:nvPr/>
        </p:nvSpPr>
        <p:spPr>
          <a:xfrm>
            <a:off x="709684" y="1966503"/>
            <a:ext cx="6537277" cy="1269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Reference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56D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COVID or Post-COVID Conditions | CDC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Kompaniyets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L, Bull-</a:t>
            </a:r>
            <a:r>
              <a:rPr lang="en-US" sz="1600" b="0" i="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Otterson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L, Boehmer TK, et al. MMWR 2022;71:993-999. DOI: </a:t>
            </a:r>
            <a:r>
              <a:rPr lang="en-US" sz="1600" b="0" i="0" u="sng" dirty="0">
                <a:solidFill>
                  <a:srgbClr val="07529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http://dx.doi.org/10.15585/mmwr.mm7131a3</a:t>
            </a:r>
            <a:r>
              <a:rPr lang="en-US" sz="1600" b="0" i="0" u="sng" dirty="0">
                <a:solidFill>
                  <a:srgbClr val="07529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88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2DCA48-17FB-4B27-A481-1F2C3AD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anchor="b" anchorCtr="0"/>
          <a:lstStyle/>
          <a:p>
            <a:r>
              <a:rPr lang="en-US" dirty="0"/>
              <a:t>Long COVID Questions in NHANES 2022 – </a:t>
            </a:r>
            <a:br>
              <a:rPr lang="en-US" dirty="0"/>
            </a:br>
            <a:r>
              <a:rPr lang="en-US" dirty="0"/>
              <a:t>Hand Card COQ1</a:t>
            </a:r>
          </a:p>
        </p:txBody>
      </p:sp>
      <p:pic>
        <p:nvPicPr>
          <p:cNvPr id="11" name="Picture 10" descr="This is the image of the hand card COQ1 used with the NHANES long COVID question to provide some examples for the commonly reported post-COVID symptoms by different categories.">
            <a:extLst>
              <a:ext uri="{FF2B5EF4-FFF2-40B4-BE49-F238E27FC236}">
                <a16:creationId xmlns:a16="http://schemas.microsoft.com/office/drawing/2014/main" id="{AC341D70-481D-4CDD-B41E-955C76AA0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23" t="11559" r="15373" b="8574"/>
          <a:stretch/>
        </p:blipFill>
        <p:spPr>
          <a:xfrm>
            <a:off x="2671548" y="284327"/>
            <a:ext cx="3885195" cy="456813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B0F75-365E-420C-A4A5-F56CAFC9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7812A-4BEB-4083-9BFE-74BFD6744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063246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7549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Long COVID Questions in NHANES 2022</a:t>
            </a:r>
            <a:br>
              <a:rPr lang="en-US" dirty="0"/>
            </a:br>
            <a:r>
              <a:rPr lang="en-US" sz="2000" dirty="0"/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67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Topic 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92256-10A7-4966-A535-D3DC0748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8" y="300818"/>
            <a:ext cx="1321224" cy="762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0248C-0083-4A33-AC32-A0BC06DF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949" y="4800484"/>
            <a:ext cx="293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8BF5AE-77CD-49B4-9831-E2410F92D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684" y="1470233"/>
            <a:ext cx="8175009" cy="2116588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3 most bothersome post-COVID symptoms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C7DBE-6A8E-4134-887F-FCA18EA3FBB9}"/>
              </a:ext>
            </a:extLst>
          </p:cNvPr>
          <p:cNvSpPr txBox="1"/>
          <p:nvPr/>
        </p:nvSpPr>
        <p:spPr>
          <a:xfrm>
            <a:off x="457200" y="3514411"/>
            <a:ext cx="8175009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COQ.170	Among all of the post-COVID symptoms that you have experienced, which ones bothered you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the most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? You can tell me up to three different symptoms. You can refer again to card COQ1 for some examples of commonly reported post-COVID symptoms.</a:t>
            </a:r>
          </a:p>
          <a:p>
            <a:pPr marL="860425" indent="-860425">
              <a:spcBef>
                <a:spcPts val="300"/>
              </a:spcBef>
              <a:tabLst>
                <a:tab pos="8604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What is the {first/second/third} symptom that bothered you the most?</a:t>
            </a:r>
          </a:p>
        </p:txBody>
      </p:sp>
    </p:spTree>
    <p:extLst>
      <p:ext uri="{BB962C8B-B14F-4D97-AF65-F5344CB8AC3E}">
        <p14:creationId xmlns:p14="http://schemas.microsoft.com/office/powerpoint/2010/main" val="3490368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NCEH_ATSDR_combined">
  <a:themeElements>
    <a:clrScheme name="nchs Custom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695E4A"/>
      </a:accent1>
      <a:accent2>
        <a:srgbClr val="008BB0"/>
      </a:accent2>
      <a:accent3>
        <a:srgbClr val="D06F1A"/>
      </a:accent3>
      <a:accent4>
        <a:srgbClr val="3B67BF"/>
      </a:accent4>
      <a:accent5>
        <a:srgbClr val="DAB600"/>
      </a:accent5>
      <a:accent6>
        <a:srgbClr val="007A69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template-nchs-08-2021" id="{DE23485D-C2BC-4CF3-A3CA-4BCAF354FDB9}" vid="{121BC425-6FC0-45EB-824D-E025501AE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1079</Words>
  <Application>Microsoft Office PowerPoint</Application>
  <PresentationFormat>On-screen Show (16:9)</PresentationFormat>
  <Paragraphs>149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Wingdings</vt:lpstr>
      <vt:lpstr>Courier New</vt:lpstr>
      <vt:lpstr>Calibri</vt:lpstr>
      <vt:lpstr>Myriad Web Pro</vt:lpstr>
      <vt:lpstr>Arial</vt:lpstr>
      <vt:lpstr>NCEH_ATSDR_combined</vt:lpstr>
      <vt:lpstr>Long COVID Questions in NHANES 2022</vt:lpstr>
      <vt:lpstr>NHANES 2021-2022     Background</vt:lpstr>
      <vt:lpstr>NHANES 2021-2022     COVID-19 Data Collected</vt:lpstr>
      <vt:lpstr>Long COVID Questions in NHANES 2022    Design Effort </vt:lpstr>
      <vt:lpstr>Long COVID Questions in NHANES 2022     Administration</vt:lpstr>
      <vt:lpstr>Long COVID Questions in NHANES 2022     Topic</vt:lpstr>
      <vt:lpstr>Long COVID Questions in NHANES 2022     Topic 1</vt:lpstr>
      <vt:lpstr>Long COVID Questions in NHANES 2022 –  Hand Card COQ1</vt:lpstr>
      <vt:lpstr>Long COVID Questions in NHANES 2022     Topic 2</vt:lpstr>
      <vt:lpstr>Long COVID Questions in NHANES 2022     Topic 3</vt:lpstr>
      <vt:lpstr>Long COVID Questions in NHANES 2022     Topic 4</vt:lpstr>
      <vt:lpstr>Long COVID Questions in NHANES 2022     Topic 5</vt:lpstr>
      <vt:lpstr>Questions to the BSC</vt:lpstr>
      <vt:lpstr>Questions to the BSC (continue)</vt:lpstr>
      <vt:lpstr>Comments and Questions</vt:lpstr>
      <vt:lpstr>Thank You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Wang, Chia-Yih (CDC/DDPHSS/NCHS/DHNES)</cp:lastModifiedBy>
  <cp:revision>215</cp:revision>
  <dcterms:created xsi:type="dcterms:W3CDTF">2011-03-17T17:43:16Z</dcterms:created>
  <dcterms:modified xsi:type="dcterms:W3CDTF">2022-11-04T02:27:54Z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2021-08-23T20:20:57Z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8ad0d185-2435-41d1-a073-140b32dc8836</vt:lpwstr>
  </property>
  <property fmtid="{D5CDD505-2E9C-101B-9397-08002B2CF9AE}" pid="9" name="MSIP_Label_7b94a7b8-f06c-4dfe-bdcc-9b548fd58c31_ContentBits">
    <vt:lpwstr>0</vt:lpwstr>
  </property>
</Properties>
</file>