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1" r:id="rId3"/>
  </p:sldMasterIdLst>
  <p:notesMasterIdLst>
    <p:notesMasterId r:id="rId23"/>
  </p:notesMasterIdLst>
  <p:sldIdLst>
    <p:sldId id="276" r:id="rId4"/>
    <p:sldId id="352" r:id="rId5"/>
    <p:sldId id="353" r:id="rId6"/>
    <p:sldId id="381" r:id="rId7"/>
    <p:sldId id="355" r:id="rId8"/>
    <p:sldId id="358" r:id="rId9"/>
    <p:sldId id="359" r:id="rId10"/>
    <p:sldId id="2147375735" r:id="rId11"/>
    <p:sldId id="380" r:id="rId12"/>
    <p:sldId id="2147375737" r:id="rId13"/>
    <p:sldId id="2147375733" r:id="rId14"/>
    <p:sldId id="2147375736" r:id="rId15"/>
    <p:sldId id="384" r:id="rId16"/>
    <p:sldId id="382" r:id="rId17"/>
    <p:sldId id="383" r:id="rId18"/>
    <p:sldId id="379" r:id="rId19"/>
    <p:sldId id="375" r:id="rId20"/>
    <p:sldId id="376" r:id="rId21"/>
    <p:sldId id="25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4F6D472-24E4-4DCC-9922-3A38AC7FF93E}">
          <p14:sldIdLst>
            <p14:sldId id="276"/>
            <p14:sldId id="352"/>
            <p14:sldId id="353"/>
            <p14:sldId id="381"/>
            <p14:sldId id="355"/>
            <p14:sldId id="358"/>
            <p14:sldId id="359"/>
            <p14:sldId id="2147375735"/>
            <p14:sldId id="380"/>
            <p14:sldId id="2147375737"/>
            <p14:sldId id="2147375733"/>
            <p14:sldId id="2147375736"/>
            <p14:sldId id="384"/>
            <p14:sldId id="382"/>
            <p14:sldId id="383"/>
            <p14:sldId id="379"/>
            <p14:sldId id="375"/>
            <p14:sldId id="376"/>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8BB0"/>
    <a:srgbClr val="CF6F19"/>
    <a:srgbClr val="695E4A"/>
    <a:srgbClr val="006859"/>
    <a:srgbClr val="FFD302"/>
    <a:srgbClr val="D9D9D9"/>
    <a:srgbClr val="17468F"/>
    <a:srgbClr val="E4CA8F"/>
    <a:srgbClr val="532E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891D8C-6835-4C72-AF37-2119C9B87258}" v="82" dt="2022-10-20T17:51:01.608"/>
    <p1510:client id="{CCBF40CE-0EFC-4329-DD34-51F7F91A300B}" v="50" dt="2022-10-20T16:26:08.8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64" y="1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28469513144707"/>
          <c:y val="9.5093090882424305E-2"/>
          <c:w val="0.87089619782586303"/>
          <c:h val="0.6930980722537643"/>
        </c:manualLayout>
      </c:layout>
      <c:barChart>
        <c:barDir val="col"/>
        <c:grouping val="stacked"/>
        <c:varyColors val="0"/>
        <c:ser>
          <c:idx val="0"/>
          <c:order val="0"/>
          <c:tx>
            <c:strRef>
              <c:f>Sheet1!$B$1</c:f>
              <c:strCache>
                <c:ptCount val="1"/>
                <c:pt idx="0">
                  <c:v>Budget Authority</c:v>
                </c:pt>
              </c:strCache>
            </c:strRef>
          </c:tx>
          <c:spPr>
            <a:solidFill>
              <a:schemeClr val="accent2"/>
            </a:solidFill>
            <a:ln>
              <a:noFill/>
            </a:ln>
            <a:effectLst/>
          </c:spPr>
          <c:invertIfNegative val="0"/>
          <c:dPt>
            <c:idx val="6"/>
            <c:invertIfNegative val="0"/>
            <c:bubble3D val="0"/>
            <c:spPr>
              <a:solidFill>
                <a:schemeClr val="accent2"/>
              </a:solidFill>
              <a:ln>
                <a:noFill/>
              </a:ln>
              <a:effectLst/>
            </c:spPr>
            <c:extLst>
              <c:ext xmlns:c16="http://schemas.microsoft.com/office/drawing/2014/chart" uri="{C3380CC4-5D6E-409C-BE32-E72D297353CC}">
                <c16:uniqueId val="{00000001-9077-4AB5-9A37-EF6360499F1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Sheet1!$A$2:$A$5</c:f>
              <c:strCache>
                <c:ptCount val="4"/>
                <c:pt idx="0">
                  <c:v>FY20 Enacted</c:v>
                </c:pt>
                <c:pt idx="1">
                  <c:v>FY21 Enacted</c:v>
                </c:pt>
                <c:pt idx="2">
                  <c:v>FY22 Enacted</c:v>
                </c:pt>
                <c:pt idx="3">
                  <c:v>FY23 House and Senate Proposed</c:v>
                </c:pt>
              </c:strCache>
            </c:strRef>
          </c:cat>
          <c:val>
            <c:numRef>
              <c:f>Sheet1!$B$2:$B$5</c:f>
              <c:numCache>
                <c:formatCode>#,##0</c:formatCode>
                <c:ptCount val="4"/>
                <c:pt idx="0">
                  <c:v>160.39699999999999</c:v>
                </c:pt>
                <c:pt idx="1">
                  <c:v>175</c:v>
                </c:pt>
                <c:pt idx="2">
                  <c:v>180</c:v>
                </c:pt>
                <c:pt idx="3">
                  <c:v>190</c:v>
                </c:pt>
              </c:numCache>
            </c:numRef>
          </c:val>
          <c:extLst>
            <c:ext xmlns:c16="http://schemas.microsoft.com/office/drawing/2014/chart" uri="{C3380CC4-5D6E-409C-BE32-E72D297353CC}">
              <c16:uniqueId val="{00000002-8043-4FFD-8C9D-16B0A15B9005}"/>
            </c:ext>
          </c:extLst>
        </c:ser>
        <c:ser>
          <c:idx val="1"/>
          <c:order val="1"/>
          <c:tx>
            <c:strRef>
              <c:f>Sheet1!$C$1</c:f>
              <c:strCache>
                <c:ptCount val="1"/>
                <c:pt idx="0">
                  <c:v>Public Health and Scientific Services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Sheet1!$A$2:$A$5</c:f>
              <c:strCache>
                <c:ptCount val="4"/>
                <c:pt idx="0">
                  <c:v>FY20 Enacted</c:v>
                </c:pt>
                <c:pt idx="1">
                  <c:v>FY21 Enacted</c:v>
                </c:pt>
                <c:pt idx="2">
                  <c:v>FY22 Enacted</c:v>
                </c:pt>
                <c:pt idx="3">
                  <c:v>FY23 House and Senate Proposed</c:v>
                </c:pt>
              </c:strCache>
            </c:strRef>
          </c:cat>
          <c:val>
            <c:numRef>
              <c:f>Sheet1!$C$2:$C$5</c:f>
              <c:numCache>
                <c:formatCode>General</c:formatCode>
                <c:ptCount val="4"/>
                <c:pt idx="0">
                  <c:v>14</c:v>
                </c:pt>
              </c:numCache>
            </c:numRef>
          </c:val>
          <c:extLst>
            <c:ext xmlns:c16="http://schemas.microsoft.com/office/drawing/2014/chart" uri="{C3380CC4-5D6E-409C-BE32-E72D297353CC}">
              <c16:uniqueId val="{00000003-8043-4FFD-8C9D-16B0A15B9005}"/>
            </c:ext>
          </c:extLst>
        </c:ser>
        <c:ser>
          <c:idx val="2"/>
          <c:order val="2"/>
          <c:tx>
            <c:strRef>
              <c:f>Sheet1!$D$1</c:f>
              <c:strCache>
                <c:ptCount val="1"/>
                <c:pt idx="0">
                  <c:v>Additional Resources</c:v>
                </c:pt>
              </c:strCache>
            </c:strRef>
          </c:tx>
          <c:spPr>
            <a:solidFill>
              <a:schemeClr val="accent6"/>
            </a:solidFill>
            <a:ln>
              <a:noFill/>
            </a:ln>
            <a:effectLst/>
          </c:spPr>
          <c:invertIfNegative val="0"/>
          <c:dPt>
            <c:idx val="3"/>
            <c:invertIfNegative val="0"/>
            <c:bubble3D val="0"/>
            <c:spPr>
              <a:pattFill prst="pct10">
                <a:fgClr>
                  <a:schemeClr val="bg2"/>
                </a:fgClr>
                <a:bgClr>
                  <a:srgbClr val="002060"/>
                </a:bgClr>
              </a:pattFill>
              <a:ln>
                <a:noFill/>
              </a:ln>
              <a:effectLst/>
            </c:spPr>
            <c:extLst>
              <c:ext xmlns:c16="http://schemas.microsoft.com/office/drawing/2014/chart" uri="{C3380CC4-5D6E-409C-BE32-E72D297353CC}">
                <c16:uniqueId val="{00000007-54A7-45DB-B3B9-860F69766303}"/>
              </c:ext>
            </c:extLst>
          </c:dPt>
          <c:dPt>
            <c:idx val="6"/>
            <c:invertIfNegative val="0"/>
            <c:bubble3D val="0"/>
            <c:spPr>
              <a:pattFill prst="pct80">
                <a:fgClr>
                  <a:schemeClr val="accent6"/>
                </a:fgClr>
                <a:bgClr>
                  <a:schemeClr val="bg2"/>
                </a:bgClr>
              </a:pattFill>
              <a:ln>
                <a:noFill/>
              </a:ln>
              <a:effectLst/>
            </c:spPr>
            <c:extLst>
              <c:ext xmlns:c16="http://schemas.microsoft.com/office/drawing/2014/chart" uri="{C3380CC4-5D6E-409C-BE32-E72D297353CC}">
                <c16:uniqueId val="{00000005-9077-4AB5-9A37-EF6360499F11}"/>
              </c:ext>
            </c:extLst>
          </c:dPt>
          <c:dLbls>
            <c:dLbl>
              <c:idx val="3"/>
              <c:delete val="1"/>
              <c:extLst>
                <c:ext xmlns:c15="http://schemas.microsoft.com/office/drawing/2012/chart" uri="{CE6537A1-D6FC-4f65-9D91-7224C49458BB}"/>
                <c:ext xmlns:c16="http://schemas.microsoft.com/office/drawing/2014/chart" uri="{C3380CC4-5D6E-409C-BE32-E72D297353CC}">
                  <c16:uniqueId val="{00000007-54A7-45DB-B3B9-860F69766303}"/>
                </c:ext>
              </c:extLst>
            </c:dLbl>
            <c:dLbl>
              <c:idx val="6"/>
              <c:delete val="1"/>
              <c:extLst>
                <c:ext xmlns:c15="http://schemas.microsoft.com/office/drawing/2012/chart" uri="{CE6537A1-D6FC-4f65-9D91-7224C49458BB}"/>
                <c:ext xmlns:c16="http://schemas.microsoft.com/office/drawing/2014/chart" uri="{C3380CC4-5D6E-409C-BE32-E72D297353CC}">
                  <c16:uniqueId val="{00000005-9077-4AB5-9A37-EF6360499F1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Sheet1!$A$2:$A$5</c:f>
              <c:strCache>
                <c:ptCount val="4"/>
                <c:pt idx="0">
                  <c:v>FY20 Enacted</c:v>
                </c:pt>
                <c:pt idx="1">
                  <c:v>FY21 Enacted</c:v>
                </c:pt>
                <c:pt idx="2">
                  <c:v>FY22 Enacted</c:v>
                </c:pt>
                <c:pt idx="3">
                  <c:v>FY23 House and Senate Proposed</c:v>
                </c:pt>
              </c:strCache>
            </c:strRef>
          </c:cat>
          <c:val>
            <c:numRef>
              <c:f>Sheet1!$D$2:$D$5</c:f>
              <c:numCache>
                <c:formatCode>General</c:formatCode>
                <c:ptCount val="4"/>
                <c:pt idx="0">
                  <c:v>51</c:v>
                </c:pt>
                <c:pt idx="1">
                  <c:v>60</c:v>
                </c:pt>
                <c:pt idx="2">
                  <c:v>60</c:v>
                </c:pt>
                <c:pt idx="3">
                  <c:v>80</c:v>
                </c:pt>
              </c:numCache>
            </c:numRef>
          </c:val>
          <c:extLst>
            <c:ext xmlns:c16="http://schemas.microsoft.com/office/drawing/2014/chart" uri="{C3380CC4-5D6E-409C-BE32-E72D297353CC}">
              <c16:uniqueId val="{00000008-8043-4FFD-8C9D-16B0A15B9005}"/>
            </c:ext>
          </c:extLst>
        </c:ser>
        <c:dLbls>
          <c:dLblPos val="ctr"/>
          <c:showLegendKey val="0"/>
          <c:showVal val="1"/>
          <c:showCatName val="0"/>
          <c:showSerName val="0"/>
          <c:showPercent val="0"/>
          <c:showBubbleSize val="0"/>
        </c:dLbls>
        <c:gapWidth val="55"/>
        <c:overlap val="100"/>
        <c:axId val="119026992"/>
        <c:axId val="201211384"/>
      </c:barChart>
      <c:catAx>
        <c:axId val="119026992"/>
        <c:scaling>
          <c:orientation val="minMax"/>
        </c:scaling>
        <c:delete val="0"/>
        <c:axPos val="b"/>
        <c:numFmt formatCode="&quot;$&quot;#,##0.00"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400" b="1" i="0" u="none" strike="noStrike" kern="1200" baseline="0">
                <a:solidFill>
                  <a:srgbClr val="000000"/>
                </a:solidFill>
                <a:latin typeface="+mn-lt"/>
                <a:ea typeface="+mn-ea"/>
                <a:cs typeface="+mn-cs"/>
              </a:defRPr>
            </a:pPr>
            <a:endParaRPr lang="en-US"/>
          </a:p>
        </c:txPr>
        <c:crossAx val="201211384"/>
        <c:crosses val="autoZero"/>
        <c:auto val="1"/>
        <c:lblAlgn val="ctr"/>
        <c:lblOffset val="100"/>
        <c:noMultiLvlLbl val="0"/>
      </c:catAx>
      <c:valAx>
        <c:axId val="201211384"/>
        <c:scaling>
          <c:orientation val="minMax"/>
          <c:max val="250"/>
          <c:min val="0"/>
        </c:scaling>
        <c:delete val="0"/>
        <c:axPos val="l"/>
        <c:majorGridlines>
          <c:spPr>
            <a:ln w="9525" cap="flat" cmpd="sng" algn="ctr">
              <a:solidFill>
                <a:schemeClr val="accent6">
                  <a:shade val="95000"/>
                  <a:satMod val="105000"/>
                </a:schemeClr>
              </a:solidFill>
              <a:prstDash val="solid"/>
              <a:round/>
            </a:ln>
            <a:effectLst/>
          </c:spPr>
        </c:majorGridlines>
        <c:title>
          <c:tx>
            <c:rich>
              <a:bodyPr rot="-5400000" spcFirstLastPara="1" vertOverflow="ellipsis" vert="horz" wrap="square" anchor="ctr" anchorCtr="1"/>
              <a:lstStyle/>
              <a:p>
                <a:pPr>
                  <a:defRPr sz="1600" b="1" i="0" u="none" strike="noStrike" kern="1200" baseline="0">
                    <a:solidFill>
                      <a:srgbClr val="000000"/>
                    </a:solidFill>
                    <a:latin typeface="+mn-lt"/>
                    <a:ea typeface="+mn-ea"/>
                    <a:cs typeface="+mn-cs"/>
                  </a:defRPr>
                </a:pPr>
                <a:r>
                  <a:rPr lang="en-US" sz="1600">
                    <a:solidFill>
                      <a:srgbClr val="000000"/>
                    </a:solidFill>
                  </a:rPr>
                  <a:t>Dollars in Millions</a:t>
                </a:r>
              </a:p>
            </c:rich>
          </c:tx>
          <c:layout>
            <c:manualLayout>
              <c:xMode val="edge"/>
              <c:yMode val="edge"/>
              <c:x val="6.905403154282906E-3"/>
              <c:y val="0.37325750601890029"/>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title>
        <c:numFmt formatCode="&quot;$&quot;#,##0"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crossAx val="119026992"/>
        <c:crosses val="autoZero"/>
        <c:crossBetween val="between"/>
      </c:valAx>
      <c:spPr>
        <a:noFill/>
        <a:ln>
          <a:noFill/>
        </a:ln>
        <a:effectLst/>
      </c:spPr>
    </c:plotArea>
    <c:legend>
      <c:legendPos val="b"/>
      <c:layout>
        <c:manualLayout>
          <c:xMode val="edge"/>
          <c:yMode val="edge"/>
          <c:x val="0.15000968442430535"/>
          <c:y val="0.92669720968326308"/>
          <c:w val="0.8109427752926831"/>
          <c:h val="7.2315656322737079E-2"/>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400" b="1">
          <a:solidFill>
            <a:schemeClr val="bg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89BA7-F2C9-4E15-901F-EFBA82E9D6BA}" type="datetimeFigureOut">
              <a:rPr lang="en-US" smtClean="0"/>
              <a:t>10/20/2022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CA5163-D171-4DB2-BE27-12F10E00B9EA}" type="slidenum">
              <a:rPr lang="en-US" smtClean="0"/>
              <a:t>‹#›</a:t>
            </a:fld>
            <a:endParaRPr lang="en-US"/>
          </a:p>
        </p:txBody>
      </p:sp>
    </p:spTree>
    <p:extLst>
      <p:ext uri="{BB962C8B-B14F-4D97-AF65-F5344CB8AC3E}">
        <p14:creationId xmlns:p14="http://schemas.microsoft.com/office/powerpoint/2010/main" val="2709218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surveillance/pdfs/FINAL-DMI-Implementation-Strategic-Plan-12-22-21.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ata.cdc.gov/browse?tags=research-data-center"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3439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4000">
                <a:hlinkClick r:id="rId3"/>
              </a:rPr>
              <a:t>DMI Strategic Implementation Plan (cdc.gov)</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a:lnSpc>
                <a:spcPct val="115000"/>
              </a:lnSpc>
              <a:spcAft>
                <a:spcPts val="800"/>
              </a:spcAft>
            </a:pPr>
            <a:endParaRPr lang="en-US" sz="2800">
              <a:latin typeface="Calibri"/>
              <a:ea typeface="Calibri" panose="020F0502020204030204" pitchFamily="34" charset="0"/>
              <a:cs typeface="Calibri"/>
            </a:endParaRPr>
          </a:p>
          <a:p>
            <a:pPr>
              <a:lnSpc>
                <a:spcPct val="115000"/>
              </a:lnSpc>
              <a:spcAft>
                <a:spcPts val="800"/>
              </a:spcAft>
            </a:pPr>
            <a:r>
              <a:rPr lang="en-US" sz="2800">
                <a:latin typeface="Calibri"/>
                <a:ea typeface="Calibri" panose="020F0502020204030204" pitchFamily="34" charset="0"/>
                <a:cs typeface="Calibri"/>
              </a:rPr>
              <a:t>Last fall, we published our DMI </a:t>
            </a:r>
            <a:r>
              <a:rPr lang="en-US" sz="2800" b="1">
                <a:latin typeface="Calibri"/>
                <a:ea typeface="Calibri" panose="020F0502020204030204" pitchFamily="34" charset="0"/>
                <a:cs typeface="Calibri"/>
              </a:rPr>
              <a:t>strategic </a:t>
            </a:r>
            <a:r>
              <a:rPr lang="en-US" sz="2800" b="1">
                <a:effectLst/>
                <a:latin typeface="Calibri"/>
                <a:ea typeface="Calibri" panose="020F0502020204030204" pitchFamily="34" charset="0"/>
                <a:cs typeface="Calibri"/>
              </a:rPr>
              <a:t>implementation plan</a:t>
            </a:r>
            <a:r>
              <a:rPr lang="en-US" sz="2800">
                <a:effectLst/>
                <a:latin typeface="Calibri"/>
                <a:ea typeface="Calibri" panose="020F0502020204030204" pitchFamily="34" charset="0"/>
                <a:cs typeface="Calibri"/>
              </a:rPr>
              <a:t> that is guiding our vision </a:t>
            </a:r>
            <a:r>
              <a:rPr lang="en-US" sz="2800"/>
              <a:t>for solving these issues. </a:t>
            </a:r>
            <a:endParaRPr lang="en-US" sz="1800"/>
          </a:p>
          <a:p>
            <a:pPr marL="285750" indent="-285750">
              <a:lnSpc>
                <a:spcPct val="114999"/>
              </a:lnSpc>
              <a:spcAft>
                <a:spcPts val="800"/>
              </a:spcAft>
              <a:buFont typeface="Arial"/>
              <a:buChar char="•"/>
            </a:pPr>
            <a:r>
              <a:rPr lang="en-US" sz="1800"/>
              <a:t>Right now, we’re investing a big bolus of funds from the CARES Act and the American Rescue Plan both at CDC and in jurisdictions.    </a:t>
            </a:r>
            <a:endParaRPr lang="en-US" sz="1800">
              <a:cs typeface="Calibri"/>
            </a:endParaRPr>
          </a:p>
          <a:p>
            <a:pPr marL="171450" indent="-171450">
              <a:buFont typeface="Symbol,Sans-Serif"/>
              <a:buChar char="•"/>
            </a:pPr>
            <a:r>
              <a:rPr lang="en-US" sz="1800"/>
              <a:t>And our goal is to create scalable, flexible systems that will last beyond the current crisis and work for any disease or condition.  </a:t>
            </a:r>
            <a:endParaRPr lang="en-US" sz="1800">
              <a:cs typeface="Calibri"/>
            </a:endParaRPr>
          </a:p>
          <a:p>
            <a:pPr marL="171450" indent="-171450">
              <a:buFont typeface="Symbol,Sans-Serif"/>
              <a:buChar char="•"/>
            </a:pPr>
            <a:r>
              <a:rPr lang="en-US" sz="1800"/>
              <a:t>What we’ve landed on are </a:t>
            </a:r>
            <a:r>
              <a:rPr lang="en-US" sz="1800" b="1"/>
              <a:t>five big areas</a:t>
            </a:r>
            <a:r>
              <a:rPr lang="en-US" sz="1800"/>
              <a:t> that will move us toward this vision and will ensure we never find ourselves so far behind again.</a:t>
            </a:r>
            <a:endParaRPr lang="en-US" sz="1800">
              <a:cs typeface="Calibri"/>
            </a:endParaRPr>
          </a:p>
          <a:p>
            <a:pPr marL="171450" indent="-171450">
              <a:buFont typeface="Symbol,Sans-Serif"/>
              <a:buChar char="•"/>
            </a:pPr>
            <a:r>
              <a:rPr lang="en-US" sz="1800">
                <a:latin typeface="Calibri" panose="020F0502020204030204"/>
                <a:ea typeface="Calibri" panose="020F0502020204030204" pitchFamily="34" charset="0"/>
                <a:cs typeface="Calibri"/>
              </a:rPr>
              <a:t>Here you see our five DMI priority areas of work and what we plan to get from them.</a:t>
            </a:r>
          </a:p>
          <a:p>
            <a:pPr marR="0" lvl="0">
              <a:lnSpc>
                <a:spcPct val="115000"/>
              </a:lnSpc>
              <a:spcBef>
                <a:spcPts val="0"/>
              </a:spcBef>
              <a:spcAft>
                <a:spcPts val="0"/>
              </a:spcAft>
            </a:pPr>
            <a:endParaRPr lang="en-US" sz="18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48F1E8-098E-4C0B-98E9-D37A01DBD0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5848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endParaRPr lang="en-US"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48F1E8-098E-4C0B-98E9-D37A01DBD0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216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endParaRPr lang="en-US"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48F1E8-098E-4C0B-98E9-D37A01DBD0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736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760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endParaRPr lang="en-US"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48F1E8-098E-4C0B-98E9-D37A01DBD0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638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endParaRPr lang="en-US"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48F1E8-098E-4C0B-98E9-D37A01DBD0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3388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endParaRPr lang="en-US"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48F1E8-098E-4C0B-98E9-D37A01DBD0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7780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2800">
                <a:ea typeface="Calibri" panose="020F0502020204030204" pitchFamily="34" charset="0"/>
                <a:hlinkClick r:id="rId3"/>
              </a:rPr>
              <a:t>https://data.cdc.gov/browse?tags=research-data-center</a:t>
            </a:r>
            <a:endParaRPr lang="en-US" sz="280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2800">
              <a:ea typeface="Calibri" panose="020F0502020204030204" pitchFamily="34" charset="0"/>
            </a:endParaRPr>
          </a:p>
          <a:p>
            <a:pPr marL="0" marR="0" lvl="0" indent="0">
              <a:spcBef>
                <a:spcPts val="0"/>
              </a:spcBef>
              <a:spcAft>
                <a:spcPts val="0"/>
              </a:spcAft>
              <a:buFont typeface="Symbol" panose="05050102010706020507" pitchFamily="18" charset="2"/>
              <a:buNone/>
            </a:pPr>
            <a:endParaRPr lang="en-US"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48F1E8-098E-4C0B-98E9-D37A01DBD0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143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endParaRPr lang="en-US"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48F1E8-098E-4C0B-98E9-D37A01DBD0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3137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endParaRPr lang="en-US"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48F1E8-098E-4C0B-98E9-D37A01DBD0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245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endParaRPr lang="en-US"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48F1E8-098E-4C0B-98E9-D37A01DBD0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549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100">
                <a:solidFill>
                  <a:srgbClr val="0033CC"/>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p>
            <a:pPr marL="0" marR="0" lvl="0" indent="0">
              <a:spcBef>
                <a:spcPts val="0"/>
              </a:spcBef>
              <a:spcAft>
                <a:spcPts val="0"/>
              </a:spcAft>
              <a:buFont typeface="Symbol" panose="05050102010706020507" pitchFamily="18" charset="2"/>
              <a:buNone/>
            </a:pPr>
            <a:endParaRPr lang="en-US"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48F1E8-098E-4C0B-98E9-D37A01DBD0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0876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SzPts val="1000"/>
              <a:buFont typeface="Symbol" panose="05050102010706020507" pitchFamily="18" charset="2"/>
              <a:buNone/>
              <a:tabLst>
                <a:tab pos="457200" algn="l"/>
              </a:tabLst>
            </a:pPr>
            <a:endParaRPr lang="en-US"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48F1E8-098E-4C0B-98E9-D37A01DBD0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246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endParaRPr lang="en-US"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48F1E8-098E-4C0B-98E9-D37A01DBD0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0060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endParaRPr lang="en-US"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48F1E8-098E-4C0B-98E9-D37A01DBD0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0419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238845-028E-40CA-B907-D5495ECFD6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740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endParaRPr lang="en-US" sz="18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48F1E8-098E-4C0B-98E9-D37A01DBD0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2052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3E91C-1861-4106-9F44-2DDED328C3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FC5D54-9408-4D38-93ED-31E6CEE343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101496-5D73-48FB-8FB3-492C67C82462}"/>
              </a:ext>
            </a:extLst>
          </p:cNvPr>
          <p:cNvSpPr>
            <a:spLocks noGrp="1"/>
          </p:cNvSpPr>
          <p:nvPr>
            <p:ph type="dt" sz="half" idx="10"/>
          </p:nvPr>
        </p:nvSpPr>
        <p:spPr/>
        <p:txBody>
          <a:bodyPr/>
          <a:lstStyle/>
          <a:p>
            <a:fld id="{C49C1D4C-E476-4D76-9F50-0587DBB344E5}" type="datetimeFigureOut">
              <a:rPr lang="en-US" smtClean="0"/>
              <a:t>10/20/2022</a:t>
            </a:fld>
            <a:endParaRPr lang="en-US"/>
          </a:p>
        </p:txBody>
      </p:sp>
      <p:sp>
        <p:nvSpPr>
          <p:cNvPr id="5" name="Footer Placeholder 4">
            <a:extLst>
              <a:ext uri="{FF2B5EF4-FFF2-40B4-BE49-F238E27FC236}">
                <a16:creationId xmlns:a16="http://schemas.microsoft.com/office/drawing/2014/main" id="{12C4E166-40AC-484D-8515-E554B20591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64056-2483-47AD-A3FB-9CC6753E8F11}"/>
              </a:ext>
            </a:extLst>
          </p:cNvPr>
          <p:cNvSpPr>
            <a:spLocks noGrp="1"/>
          </p:cNvSpPr>
          <p:nvPr>
            <p:ph type="sldNum" sz="quarter" idx="12"/>
          </p:nvPr>
        </p:nvSpPr>
        <p:spPr/>
        <p:txBody>
          <a:bodyPr/>
          <a:lstStyle/>
          <a:p>
            <a:fld id="{0876519A-403F-4135-9DAD-0FE9D344C5C5}" type="slidenum">
              <a:rPr lang="en-US" smtClean="0"/>
              <a:t>‹#›</a:t>
            </a:fld>
            <a:endParaRPr lang="en-US"/>
          </a:p>
        </p:txBody>
      </p:sp>
    </p:spTree>
    <p:extLst>
      <p:ext uri="{BB962C8B-B14F-4D97-AF65-F5344CB8AC3E}">
        <p14:creationId xmlns:p14="http://schemas.microsoft.com/office/powerpoint/2010/main" val="571813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C6156-34EE-49FC-9ADE-EE41F1D32E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5BA0FA-9B24-4695-9219-1549BE2872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F7AAC-B3C0-4565-B0E0-53EE99FECEE3}"/>
              </a:ext>
            </a:extLst>
          </p:cNvPr>
          <p:cNvSpPr>
            <a:spLocks noGrp="1"/>
          </p:cNvSpPr>
          <p:nvPr>
            <p:ph type="dt" sz="half" idx="10"/>
          </p:nvPr>
        </p:nvSpPr>
        <p:spPr/>
        <p:txBody>
          <a:bodyPr/>
          <a:lstStyle/>
          <a:p>
            <a:fld id="{C49C1D4C-E476-4D76-9F50-0587DBB344E5}" type="datetimeFigureOut">
              <a:rPr lang="en-US" smtClean="0"/>
              <a:t>10/20/2022</a:t>
            </a:fld>
            <a:endParaRPr lang="en-US"/>
          </a:p>
        </p:txBody>
      </p:sp>
      <p:sp>
        <p:nvSpPr>
          <p:cNvPr id="5" name="Footer Placeholder 4">
            <a:extLst>
              <a:ext uri="{FF2B5EF4-FFF2-40B4-BE49-F238E27FC236}">
                <a16:creationId xmlns:a16="http://schemas.microsoft.com/office/drawing/2014/main" id="{9B9D2ED5-21F4-4D28-85F3-6B4549F276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EE6E0D-C941-4821-9250-4E867E76097E}"/>
              </a:ext>
            </a:extLst>
          </p:cNvPr>
          <p:cNvSpPr>
            <a:spLocks noGrp="1"/>
          </p:cNvSpPr>
          <p:nvPr>
            <p:ph type="sldNum" sz="quarter" idx="12"/>
          </p:nvPr>
        </p:nvSpPr>
        <p:spPr/>
        <p:txBody>
          <a:bodyPr/>
          <a:lstStyle/>
          <a:p>
            <a:fld id="{0876519A-403F-4135-9DAD-0FE9D344C5C5}" type="slidenum">
              <a:rPr lang="en-US" smtClean="0"/>
              <a:t>‹#›</a:t>
            </a:fld>
            <a:endParaRPr lang="en-US"/>
          </a:p>
        </p:txBody>
      </p:sp>
    </p:spTree>
    <p:extLst>
      <p:ext uri="{BB962C8B-B14F-4D97-AF65-F5344CB8AC3E}">
        <p14:creationId xmlns:p14="http://schemas.microsoft.com/office/powerpoint/2010/main" val="1282463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E7530A-14D7-4745-A701-657B3A9E83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D0E60B-BF17-4886-9590-4A4E85E176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9006F-C7E5-4BF6-9A29-7B2E76BDCC52}"/>
              </a:ext>
            </a:extLst>
          </p:cNvPr>
          <p:cNvSpPr>
            <a:spLocks noGrp="1"/>
          </p:cNvSpPr>
          <p:nvPr>
            <p:ph type="dt" sz="half" idx="10"/>
          </p:nvPr>
        </p:nvSpPr>
        <p:spPr/>
        <p:txBody>
          <a:bodyPr/>
          <a:lstStyle/>
          <a:p>
            <a:fld id="{C49C1D4C-E476-4D76-9F50-0587DBB344E5}" type="datetimeFigureOut">
              <a:rPr lang="en-US" smtClean="0"/>
              <a:t>10/20/2022</a:t>
            </a:fld>
            <a:endParaRPr lang="en-US"/>
          </a:p>
        </p:txBody>
      </p:sp>
      <p:sp>
        <p:nvSpPr>
          <p:cNvPr id="5" name="Footer Placeholder 4">
            <a:extLst>
              <a:ext uri="{FF2B5EF4-FFF2-40B4-BE49-F238E27FC236}">
                <a16:creationId xmlns:a16="http://schemas.microsoft.com/office/drawing/2014/main" id="{38DF0179-1B45-4522-8B3A-460505685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20881F-7FCA-4DAB-B780-8855561BF245}"/>
              </a:ext>
            </a:extLst>
          </p:cNvPr>
          <p:cNvSpPr>
            <a:spLocks noGrp="1"/>
          </p:cNvSpPr>
          <p:nvPr>
            <p:ph type="sldNum" sz="quarter" idx="12"/>
          </p:nvPr>
        </p:nvSpPr>
        <p:spPr/>
        <p:txBody>
          <a:bodyPr/>
          <a:lstStyle/>
          <a:p>
            <a:fld id="{0876519A-403F-4135-9DAD-0FE9D344C5C5}" type="slidenum">
              <a:rPr lang="en-US" smtClean="0"/>
              <a:t>‹#›</a:t>
            </a:fld>
            <a:endParaRPr lang="en-US"/>
          </a:p>
        </p:txBody>
      </p:sp>
    </p:spTree>
    <p:extLst>
      <p:ext uri="{BB962C8B-B14F-4D97-AF65-F5344CB8AC3E}">
        <p14:creationId xmlns:p14="http://schemas.microsoft.com/office/powerpoint/2010/main" val="2143325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210922"/>
            <a:ext cx="12192000" cy="957133"/>
          </a:xfrm>
          <a:prstGeom prst="rect">
            <a:avLst/>
          </a:prstGeom>
          <a:solidFill>
            <a:srgbClr val="17468F"/>
          </a:solidFill>
          <a:ln>
            <a:noFill/>
          </a:ln>
        </p:spPr>
        <p:txBody>
          <a:bodyPr vert="horz" wrap="square" lIns="81280" tIns="40640" rIns="81280" bIns="40640" numCol="1" anchor="t" anchorCtr="0" compatLnSpc="1">
            <a:prstTxWarp prst="textNoShape">
              <a:avLst/>
            </a:prstTxWarp>
          </a:bodyPr>
          <a:lstStyle/>
          <a:p>
            <a:endParaRPr lang="en-US" sz="2223"/>
          </a:p>
        </p:txBody>
      </p:sp>
      <p:sp>
        <p:nvSpPr>
          <p:cNvPr id="20" name="bk object 25"/>
          <p:cNvSpPr/>
          <p:nvPr userDrawn="1"/>
        </p:nvSpPr>
        <p:spPr>
          <a:xfrm>
            <a:off x="1" y="-15770"/>
            <a:ext cx="696487" cy="226691"/>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2400"/>
          </a:p>
        </p:txBody>
      </p:sp>
      <p:sp>
        <p:nvSpPr>
          <p:cNvPr id="21" name="bk object 26"/>
          <p:cNvSpPr/>
          <p:nvPr userDrawn="1"/>
        </p:nvSpPr>
        <p:spPr>
          <a:xfrm>
            <a:off x="453402" y="-15770"/>
            <a:ext cx="1151380" cy="226691"/>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2400"/>
          </a:p>
        </p:txBody>
      </p:sp>
      <p:sp>
        <p:nvSpPr>
          <p:cNvPr id="22" name="bk object 27"/>
          <p:cNvSpPr/>
          <p:nvPr userDrawn="1"/>
        </p:nvSpPr>
        <p:spPr>
          <a:xfrm>
            <a:off x="1171032" y="-15770"/>
            <a:ext cx="1791269" cy="226691"/>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2400"/>
          </a:p>
        </p:txBody>
      </p:sp>
      <p:sp>
        <p:nvSpPr>
          <p:cNvPr id="23" name="bk object 28"/>
          <p:cNvSpPr/>
          <p:nvPr userDrawn="1"/>
        </p:nvSpPr>
        <p:spPr>
          <a:xfrm>
            <a:off x="2206131" y="-15770"/>
            <a:ext cx="1816611" cy="226691"/>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2400"/>
          </a:p>
        </p:txBody>
      </p:sp>
      <p:sp>
        <p:nvSpPr>
          <p:cNvPr id="24" name="bk object 29"/>
          <p:cNvSpPr/>
          <p:nvPr userDrawn="1"/>
        </p:nvSpPr>
        <p:spPr>
          <a:xfrm>
            <a:off x="3073074" y="-15770"/>
            <a:ext cx="1250212" cy="226691"/>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2400"/>
          </a:p>
        </p:txBody>
      </p:sp>
      <p:sp>
        <p:nvSpPr>
          <p:cNvPr id="25" name="bk object 30"/>
          <p:cNvSpPr/>
          <p:nvPr userDrawn="1"/>
        </p:nvSpPr>
        <p:spPr>
          <a:xfrm>
            <a:off x="3406413" y="-15770"/>
            <a:ext cx="3311799" cy="226691"/>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2400"/>
          </a:p>
        </p:txBody>
      </p:sp>
      <p:sp>
        <p:nvSpPr>
          <p:cNvPr id="26" name="bk object 31"/>
          <p:cNvSpPr/>
          <p:nvPr userDrawn="1"/>
        </p:nvSpPr>
        <p:spPr>
          <a:xfrm>
            <a:off x="5114460" y="-15770"/>
            <a:ext cx="2553645" cy="226691"/>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2400"/>
          </a:p>
        </p:txBody>
      </p:sp>
      <p:sp>
        <p:nvSpPr>
          <p:cNvPr id="27" name="bk object 32"/>
          <p:cNvSpPr/>
          <p:nvPr userDrawn="1"/>
        </p:nvSpPr>
        <p:spPr>
          <a:xfrm>
            <a:off x="5945157" y="-15770"/>
            <a:ext cx="6246843" cy="226691"/>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2400"/>
          </a:p>
        </p:txBody>
      </p:sp>
      <p:cxnSp>
        <p:nvCxnSpPr>
          <p:cNvPr id="28" name="Straight Connector 27"/>
          <p:cNvCxnSpPr/>
          <p:nvPr userDrawn="1"/>
        </p:nvCxnSpPr>
        <p:spPr>
          <a:xfrm>
            <a:off x="0" y="210921"/>
            <a:ext cx="12192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609600" y="216724"/>
            <a:ext cx="9204101" cy="461665"/>
          </a:xfrm>
          <a:prstGeom prst="rect">
            <a:avLst/>
          </a:prstGeom>
          <a:noFill/>
        </p:spPr>
        <p:txBody>
          <a:bodyPr wrap="square" rtlCol="0">
            <a:spAutoFit/>
          </a:bodyPr>
          <a:lstStyle/>
          <a:p>
            <a:r>
              <a:rPr lang="en-US" sz="2400" b="1">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8248" y="84685"/>
            <a:ext cx="1633689" cy="936183"/>
          </a:xfrm>
          <a:prstGeom prst="rect">
            <a:avLst/>
          </a:prstGeom>
        </p:spPr>
      </p:pic>
    </p:spTree>
    <p:extLst>
      <p:ext uri="{BB962C8B-B14F-4D97-AF65-F5344CB8AC3E}">
        <p14:creationId xmlns:p14="http://schemas.microsoft.com/office/powerpoint/2010/main" val="196447702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CF6F1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9" y="1828802"/>
            <a:ext cx="5157787" cy="4360863"/>
          </a:xfrm>
        </p:spPr>
        <p:txBody>
          <a:bodyPr/>
          <a:lstStyle>
            <a:lvl1pPr>
              <a:defRPr sz="2400" b="1">
                <a:solidFill>
                  <a:srgbClr val="00685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1" y="1828802"/>
            <a:ext cx="5183188" cy="4360863"/>
          </a:xfrm>
        </p:spPr>
        <p:txBody>
          <a:bodyPr/>
          <a:lstStyle>
            <a:lvl1pPr>
              <a:defRPr sz="2400" b="1">
                <a:solidFill>
                  <a:srgbClr val="00685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2B5D4132-7FCD-45D5-84E9-E64F342021C3}"/>
              </a:ext>
            </a:extLst>
          </p:cNvPr>
          <p:cNvGrpSpPr/>
          <p:nvPr userDrawn="1"/>
        </p:nvGrpSpPr>
        <p:grpSpPr>
          <a:xfrm>
            <a:off x="0" y="6710290"/>
            <a:ext cx="12192000" cy="147711"/>
            <a:chOff x="0" y="6710290"/>
            <a:chExt cx="12192000" cy="147710"/>
          </a:xfrm>
        </p:grpSpPr>
        <p:sp>
          <p:nvSpPr>
            <p:cNvPr id="12" name="Rectangle 11">
              <a:extLst>
                <a:ext uri="{FF2B5EF4-FFF2-40B4-BE49-F238E27FC236}">
                  <a16:creationId xmlns:a16="http://schemas.microsoft.com/office/drawing/2014/main" id="{08B4A403-0CDC-4187-98CE-6DF950A3421D}"/>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DABA21D3-41EA-4B19-BC88-FC72CCE20DDF}"/>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BCB8D1F7-7CF1-4B11-A908-875910339698}"/>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18">
              <a:extLst>
                <a:ext uri="{FF2B5EF4-FFF2-40B4-BE49-F238E27FC236}">
                  <a16:creationId xmlns:a16="http://schemas.microsoft.com/office/drawing/2014/main" id="{9F939596-CCDC-4F65-995D-37863493EEEB}"/>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20">
              <a:extLst>
                <a:ext uri="{FF2B5EF4-FFF2-40B4-BE49-F238E27FC236}">
                  <a16:creationId xmlns:a16="http://schemas.microsoft.com/office/drawing/2014/main" id="{A2B03AE7-1A19-46B5-BF8F-14138058DB14}"/>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1" name="Rectangle 20">
              <a:extLst>
                <a:ext uri="{FF2B5EF4-FFF2-40B4-BE49-F238E27FC236}">
                  <a16:creationId xmlns:a16="http://schemas.microsoft.com/office/drawing/2014/main" id="{22881F47-0E1C-4427-9BB1-6B7FC1419DB4}"/>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1652457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58190"/>
            <a:ext cx="12192000" cy="945505"/>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11828"/>
            <a:ext cx="12213136" cy="190343"/>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457200" y="956740"/>
            <a:ext cx="10839490" cy="1141737"/>
          </a:xfrm>
          <a:prstGeom prst="rect">
            <a:avLst/>
          </a:prstGeom>
        </p:spPr>
        <p:txBody>
          <a:bodyPr/>
          <a:lstStyle>
            <a:lvl1pPr algn="l">
              <a:lnSpc>
                <a:spcPts val="3000"/>
              </a:lnSpc>
              <a:defRPr sz="2800" b="1" baseline="0">
                <a:solidFill>
                  <a:srgbClr val="532E63"/>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457199" y="2738307"/>
            <a:ext cx="8430707" cy="945505"/>
          </a:xfrm>
          <a:prstGeom prst="rect">
            <a:avLst/>
          </a:prstGeom>
        </p:spPr>
        <p:txBody>
          <a:bodyPr/>
          <a:lstStyle>
            <a:lvl1pPr marL="0" indent="0" algn="l">
              <a:buNone/>
              <a:defRPr sz="2000" b="1" baseline="0">
                <a:solidFill>
                  <a:srgbClr val="5E973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457200" y="4119693"/>
            <a:ext cx="8430714" cy="1279662"/>
          </a:xfrm>
          <a:prstGeom prst="rect">
            <a:avLst/>
          </a:prstGeom>
        </p:spPr>
        <p:txBody>
          <a:bodyPr/>
          <a:lstStyle>
            <a:lvl1pPr marL="0" indent="0" algn="l">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457199" y="190593"/>
            <a:ext cx="9092281" cy="461665"/>
          </a:xfrm>
          <a:prstGeom prst="rect">
            <a:avLst/>
          </a:prstGeom>
          <a:noFill/>
        </p:spPr>
        <p:txBody>
          <a:bodyPr wrap="square" rtlCol="0">
            <a:spAutoFit/>
          </a:bodyPr>
          <a:lstStyle/>
          <a:p>
            <a:r>
              <a:rPr lang="en-US" sz="2400" b="1">
                <a:solidFill>
                  <a:schemeClr val="bg1"/>
                </a:solidFill>
                <a:latin typeface="Calibri" panose="020F0502020204030204" pitchFamily="34" charset="0"/>
              </a:rPr>
              <a:t>Centers for Disease Control and Prevention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5300" y="85079"/>
            <a:ext cx="1652455" cy="947350"/>
          </a:xfrm>
          <a:prstGeom prst="rect">
            <a:avLst/>
          </a:prstGeom>
        </p:spPr>
      </p:pic>
    </p:spTree>
    <p:extLst>
      <p:ext uri="{BB962C8B-B14F-4D97-AF65-F5344CB8AC3E}">
        <p14:creationId xmlns:p14="http://schemas.microsoft.com/office/powerpoint/2010/main" val="638954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6859"/>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4097048"/>
            <a:ext cx="11006137" cy="765238"/>
          </a:xfrm>
        </p:spPr>
        <p:txBody>
          <a:bodyPr>
            <a:normAutofit/>
          </a:bodyPr>
          <a:lstStyle>
            <a:lvl1pPr>
              <a:spcAft>
                <a:spcPts val="1200"/>
              </a:spcAft>
              <a:buNone/>
              <a:defRPr sz="4800" b="1">
                <a:solidFill>
                  <a:schemeClr val="bg1"/>
                </a:solidFill>
              </a:defRPr>
            </a:lvl1pPr>
            <a:lvl2pPr marL="290513" indent="-290513">
              <a:spcBef>
                <a:spcPts val="600"/>
              </a:spcBef>
              <a:spcAft>
                <a:spcPts val="600"/>
              </a:spcAft>
              <a:buClr>
                <a:srgbClr val="007D57"/>
              </a:buClr>
              <a:buFont typeface="Wingdings" panose="05000000000000000000" pitchFamily="2" charset="2"/>
              <a:buChar char="§"/>
              <a:defRPr sz="2800"/>
            </a:lvl2pPr>
            <a:lvl3pPr marL="623888" indent="-333375">
              <a:spcBef>
                <a:spcPts val="600"/>
              </a:spcBef>
              <a:spcAft>
                <a:spcPts val="600"/>
              </a:spcAft>
              <a:defRPr sz="2400"/>
            </a:lvl3pPr>
            <a:lvl4pPr marL="914400" indent="-231775">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2" y="5161212"/>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
        <p:nvSpPr>
          <p:cNvPr id="11" name="Rectangle 10">
            <a:extLst>
              <a:ext uri="{FF2B5EF4-FFF2-40B4-BE49-F238E27FC236}">
                <a16:creationId xmlns:a16="http://schemas.microsoft.com/office/drawing/2014/main" id="{A0E580BE-4D1C-49FF-9A51-96DB99D2BEE1}"/>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5" name="Rectangle 14">
            <a:extLst>
              <a:ext uri="{FF2B5EF4-FFF2-40B4-BE49-F238E27FC236}">
                <a16:creationId xmlns:a16="http://schemas.microsoft.com/office/drawing/2014/main" id="{990B9F15-3B1D-4CC8-A828-0022A2346948}"/>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B8A844BF-859C-4A08-A382-04A1E108C279}"/>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2F885664-1E2E-4110-8B00-31B6A12BA30C}"/>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20">
            <a:extLst>
              <a:ext uri="{FF2B5EF4-FFF2-40B4-BE49-F238E27FC236}">
                <a16:creationId xmlns:a16="http://schemas.microsoft.com/office/drawing/2014/main" id="{70FB3EB5-D96F-483C-966D-79480C2A3882}"/>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FC6B4E4F-80F7-4D2A-AB17-5474A6EA8DAF}"/>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a:p>
        </p:txBody>
      </p:sp>
    </p:spTree>
    <p:extLst>
      <p:ext uri="{BB962C8B-B14F-4D97-AF65-F5344CB8AC3E}">
        <p14:creationId xmlns:p14="http://schemas.microsoft.com/office/powerpoint/2010/main" val="1214881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576262" y="787791"/>
            <a:ext cx="11006137" cy="4529796"/>
          </a:xfrm>
        </p:spPr>
        <p:txBody>
          <a:bodyPr/>
          <a:lstStyle>
            <a:lvl1pPr>
              <a:spcAft>
                <a:spcPts val="1200"/>
              </a:spcAft>
              <a:buNone/>
              <a:defRPr sz="3600" b="1">
                <a:solidFill>
                  <a:srgbClr val="CF6F19"/>
                </a:solidFill>
              </a:defRPr>
            </a:lvl1pPr>
            <a:lvl2pPr marL="290513" indent="-290513">
              <a:spcBef>
                <a:spcPts val="600"/>
              </a:spcBef>
              <a:spcAft>
                <a:spcPts val="600"/>
              </a:spcAft>
              <a:buClr>
                <a:srgbClr val="018BB0"/>
              </a:buClr>
              <a:buFont typeface="Wingdings" panose="05000000000000000000" pitchFamily="2" charset="2"/>
              <a:buChar char="§"/>
              <a:defRPr sz="2800"/>
            </a:lvl2pPr>
            <a:lvl3pPr marL="623888" indent="-333375">
              <a:spcBef>
                <a:spcPts val="600"/>
              </a:spcBef>
              <a:spcAft>
                <a:spcPts val="600"/>
              </a:spcAft>
              <a:buClr>
                <a:srgbClr val="008641"/>
              </a:buClr>
              <a:defRPr sz="2400"/>
            </a:lvl3pPr>
            <a:lvl4pPr marL="914400" indent="-231775">
              <a:spcBef>
                <a:spcPts val="600"/>
              </a:spcBef>
              <a:spcAft>
                <a:spcPts val="6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2" name="Group 1">
            <a:extLst>
              <a:ext uri="{FF2B5EF4-FFF2-40B4-BE49-F238E27FC236}">
                <a16:creationId xmlns:a16="http://schemas.microsoft.com/office/drawing/2014/main" id="{231462CD-0A3F-4770-B86B-792F761AF34C}"/>
              </a:ext>
            </a:extLst>
          </p:cNvPr>
          <p:cNvGrpSpPr/>
          <p:nvPr userDrawn="1"/>
        </p:nvGrpSpPr>
        <p:grpSpPr>
          <a:xfrm>
            <a:off x="0" y="6710290"/>
            <a:ext cx="12192000" cy="147710"/>
            <a:chOff x="0" y="6710290"/>
            <a:chExt cx="12192000" cy="147710"/>
          </a:xfrm>
        </p:grpSpPr>
        <p:sp>
          <p:nvSpPr>
            <p:cNvPr id="27" name="Rectangle 26">
              <a:extLst>
                <a:ext uri="{FF2B5EF4-FFF2-40B4-BE49-F238E27FC236}">
                  <a16:creationId xmlns:a16="http://schemas.microsoft.com/office/drawing/2014/main" id="{5E8DEADA-D26F-425D-96A4-8A0235A9D750}"/>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8" name="Rectangle 27">
              <a:extLst>
                <a:ext uri="{FF2B5EF4-FFF2-40B4-BE49-F238E27FC236}">
                  <a16:creationId xmlns:a16="http://schemas.microsoft.com/office/drawing/2014/main" id="{94778224-688A-46DC-A288-0220AE5AEC22}"/>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9" name="Rectangle 28">
              <a:extLst>
                <a:ext uri="{FF2B5EF4-FFF2-40B4-BE49-F238E27FC236}">
                  <a16:creationId xmlns:a16="http://schemas.microsoft.com/office/drawing/2014/main" id="{60A45C29-57BD-486B-8A7A-8FB6EF6B3A67}"/>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0" name="Rectangle 29">
              <a:extLst>
                <a:ext uri="{FF2B5EF4-FFF2-40B4-BE49-F238E27FC236}">
                  <a16:creationId xmlns:a16="http://schemas.microsoft.com/office/drawing/2014/main" id="{75AD6A99-32F4-42B1-8FA2-05001EC9405E}"/>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1" name="Rectangle 20">
              <a:extLst>
                <a:ext uri="{FF2B5EF4-FFF2-40B4-BE49-F238E27FC236}">
                  <a16:creationId xmlns:a16="http://schemas.microsoft.com/office/drawing/2014/main" id="{FFFF1207-94F4-48F2-B98A-B8DB8D240FF4}"/>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2" name="Rectangle 31">
              <a:extLst>
                <a:ext uri="{FF2B5EF4-FFF2-40B4-BE49-F238E27FC236}">
                  <a16:creationId xmlns:a16="http://schemas.microsoft.com/office/drawing/2014/main" id="{79BFAADE-472A-422A-AF17-43CAA1A069FB}"/>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741030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CF6F1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5157787" cy="4360863"/>
          </a:xfrm>
        </p:spPr>
        <p:txBody>
          <a:bodyPr/>
          <a:lstStyle>
            <a:lvl1pPr>
              <a:defRPr sz="2400" b="1">
                <a:solidFill>
                  <a:srgbClr val="00685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6172200" y="1828800"/>
            <a:ext cx="5183188" cy="4360863"/>
          </a:xfrm>
        </p:spPr>
        <p:txBody>
          <a:bodyPr/>
          <a:lstStyle>
            <a:lvl1pPr>
              <a:defRPr sz="2400" b="1">
                <a:solidFill>
                  <a:srgbClr val="00685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2B5D4132-7FCD-45D5-84E9-E64F342021C3}"/>
              </a:ext>
            </a:extLst>
          </p:cNvPr>
          <p:cNvGrpSpPr/>
          <p:nvPr userDrawn="1"/>
        </p:nvGrpSpPr>
        <p:grpSpPr>
          <a:xfrm>
            <a:off x="0" y="6710290"/>
            <a:ext cx="12192000" cy="147710"/>
            <a:chOff x="0" y="6710290"/>
            <a:chExt cx="12192000" cy="147710"/>
          </a:xfrm>
        </p:grpSpPr>
        <p:sp>
          <p:nvSpPr>
            <p:cNvPr id="12" name="Rectangle 11">
              <a:extLst>
                <a:ext uri="{FF2B5EF4-FFF2-40B4-BE49-F238E27FC236}">
                  <a16:creationId xmlns:a16="http://schemas.microsoft.com/office/drawing/2014/main" id="{08B4A403-0CDC-4187-98CE-6DF950A3421D}"/>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DABA21D3-41EA-4B19-BC88-FC72CCE20DDF}"/>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BCB8D1F7-7CF1-4B11-A908-875910339698}"/>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18">
              <a:extLst>
                <a:ext uri="{FF2B5EF4-FFF2-40B4-BE49-F238E27FC236}">
                  <a16:creationId xmlns:a16="http://schemas.microsoft.com/office/drawing/2014/main" id="{9F939596-CCDC-4F65-995D-37863493EEEB}"/>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20">
              <a:extLst>
                <a:ext uri="{FF2B5EF4-FFF2-40B4-BE49-F238E27FC236}">
                  <a16:creationId xmlns:a16="http://schemas.microsoft.com/office/drawing/2014/main" id="{A2B03AE7-1A19-46B5-BF8F-14138058DB14}"/>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1" name="Rectangle 20">
              <a:extLst>
                <a:ext uri="{FF2B5EF4-FFF2-40B4-BE49-F238E27FC236}">
                  <a16:creationId xmlns:a16="http://schemas.microsoft.com/office/drawing/2014/main" id="{22881F47-0E1C-4427-9BB1-6B7FC1419DB4}"/>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2481641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127218" y="4049187"/>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5675086"/>
            <a:ext cx="12192000" cy="1182914"/>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spTree>
    <p:extLst>
      <p:ext uri="{BB962C8B-B14F-4D97-AF65-F5344CB8AC3E}">
        <p14:creationId xmlns:p14="http://schemas.microsoft.com/office/powerpoint/2010/main" val="2333323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5387" y="2054894"/>
            <a:ext cx="9515271" cy="1362075"/>
          </a:xfrm>
          <a:prstGeom prst="rect">
            <a:avLst/>
          </a:prstGeom>
        </p:spPr>
        <p:txBody>
          <a:bodyPr anchor="b">
            <a:normAutofit/>
          </a:bodyPr>
          <a:lstStyle>
            <a:lvl1pPr algn="l">
              <a:lnSpc>
                <a:spcPts val="3800"/>
              </a:lnSpc>
              <a:defRPr sz="3200" b="1" cap="none" baseline="0">
                <a:solidFill>
                  <a:srgbClr val="00439C"/>
                </a:solidFill>
                <a:effectLst/>
                <a:latin typeface="+mj-lt"/>
              </a:defRPr>
            </a:lvl1pPr>
          </a:lstStyle>
          <a:p>
            <a:r>
              <a:rPr lang="en-US"/>
              <a:t>Section Title – Calibri (Headings), Bold, 32pt</a:t>
            </a:r>
          </a:p>
        </p:txBody>
      </p:sp>
      <p:sp>
        <p:nvSpPr>
          <p:cNvPr id="5" name="Content Placeholder 4"/>
          <p:cNvSpPr>
            <a:spLocks noGrp="1"/>
          </p:cNvSpPr>
          <p:nvPr>
            <p:ph sz="quarter" idx="10" hasCustomPrompt="1"/>
          </p:nvPr>
        </p:nvSpPr>
        <p:spPr>
          <a:xfrm>
            <a:off x="1327151" y="3414806"/>
            <a:ext cx="9537700" cy="1009650"/>
          </a:xfrm>
          <a:prstGeom prst="rect">
            <a:avLst/>
          </a:prstGeom>
        </p:spPr>
        <p:txBody>
          <a:bodyPr>
            <a:normAutofit/>
          </a:bodyPr>
          <a:lstStyle>
            <a:lvl1pPr marL="0" indent="0">
              <a:buNone/>
              <a:defRPr sz="2000" b="1" baseline="0">
                <a:solidFill>
                  <a:schemeClr val="tx1"/>
                </a:solidFill>
              </a:defRPr>
            </a:lvl1pPr>
          </a:lstStyle>
          <a:p>
            <a:pPr lvl="0"/>
            <a:r>
              <a:rPr lang="en-US"/>
              <a:t>Subtitle – Calibri (Body), Bold, 20pt</a:t>
            </a:r>
          </a:p>
        </p:txBody>
      </p:sp>
    </p:spTree>
    <p:extLst>
      <p:ext uri="{BB962C8B-B14F-4D97-AF65-F5344CB8AC3E}">
        <p14:creationId xmlns:p14="http://schemas.microsoft.com/office/powerpoint/2010/main" val="12700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E51CC-C727-49BE-87DA-AE09BAFA55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C74416-92A2-4E3E-9C6A-286F8337C9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3B708-EFA6-4720-B78C-59A976928258}"/>
              </a:ext>
            </a:extLst>
          </p:cNvPr>
          <p:cNvSpPr>
            <a:spLocks noGrp="1"/>
          </p:cNvSpPr>
          <p:nvPr>
            <p:ph type="dt" sz="half" idx="10"/>
          </p:nvPr>
        </p:nvSpPr>
        <p:spPr/>
        <p:txBody>
          <a:bodyPr/>
          <a:lstStyle/>
          <a:p>
            <a:fld id="{C49C1D4C-E476-4D76-9F50-0587DBB344E5}" type="datetimeFigureOut">
              <a:rPr lang="en-US" smtClean="0"/>
              <a:t>10/20/2022</a:t>
            </a:fld>
            <a:endParaRPr lang="en-US"/>
          </a:p>
        </p:txBody>
      </p:sp>
      <p:sp>
        <p:nvSpPr>
          <p:cNvPr id="5" name="Footer Placeholder 4">
            <a:extLst>
              <a:ext uri="{FF2B5EF4-FFF2-40B4-BE49-F238E27FC236}">
                <a16:creationId xmlns:a16="http://schemas.microsoft.com/office/drawing/2014/main" id="{9F205B60-D825-4D57-A280-6C4F681CF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C16DA-4716-4BBA-8183-B5BBF3A87EE0}"/>
              </a:ext>
            </a:extLst>
          </p:cNvPr>
          <p:cNvSpPr>
            <a:spLocks noGrp="1"/>
          </p:cNvSpPr>
          <p:nvPr>
            <p:ph type="sldNum" sz="quarter" idx="12"/>
          </p:nvPr>
        </p:nvSpPr>
        <p:spPr/>
        <p:txBody>
          <a:bodyPr/>
          <a:lstStyle/>
          <a:p>
            <a:fld id="{0876519A-403F-4135-9DAD-0FE9D344C5C5}" type="slidenum">
              <a:rPr lang="en-US" smtClean="0"/>
              <a:t>‹#›</a:t>
            </a:fld>
            <a:endParaRPr lang="en-US"/>
          </a:p>
        </p:txBody>
      </p:sp>
    </p:spTree>
    <p:extLst>
      <p:ext uri="{BB962C8B-B14F-4D97-AF65-F5344CB8AC3E}">
        <p14:creationId xmlns:p14="http://schemas.microsoft.com/office/powerpoint/2010/main" val="2518119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243914450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egul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839788" y="365125"/>
            <a:ext cx="10515600" cy="1325563"/>
          </a:xfrm>
        </p:spPr>
        <p:txBody>
          <a:bodyPr>
            <a:normAutofit/>
          </a:bodyPr>
          <a:lstStyle>
            <a:lvl1pPr>
              <a:defRPr sz="3600" b="1">
                <a:solidFill>
                  <a:srgbClr val="532E63"/>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839788" y="1828800"/>
            <a:ext cx="10515600" cy="4360863"/>
          </a:xfrm>
        </p:spPr>
        <p:txBody>
          <a:bodyPr>
            <a:normAutofit/>
          </a:bodyPr>
          <a:lstStyle>
            <a:lvl1pPr marL="228600" indent="-228600">
              <a:buClr>
                <a:srgbClr val="018BB0"/>
              </a:buClr>
              <a:buFont typeface="Wingdings" panose="05000000000000000000" pitchFamily="2" charset="2"/>
              <a:buChar char="§"/>
              <a:defRPr sz="2800" b="0">
                <a:solidFill>
                  <a:schemeClr val="bg2">
                    <a:lumMod val="25000"/>
                  </a:schemeClr>
                </a:solidFill>
              </a:defRPr>
            </a:lvl1pPr>
            <a:lvl2pPr>
              <a:buClr>
                <a:srgbClr val="006859"/>
              </a:buClr>
              <a:defRPr sz="2800">
                <a:solidFill>
                  <a:schemeClr val="bg2">
                    <a:lumMod val="25000"/>
                  </a:schemeClr>
                </a:solidFill>
              </a:defRPr>
            </a:lvl2pPr>
            <a:lvl3pPr marL="1143000" indent="-228600">
              <a:buFont typeface="Courier New" panose="02070309020205020404" pitchFamily="49" charset="0"/>
              <a:buChar char="o"/>
              <a:defRPr sz="2400">
                <a:solidFill>
                  <a:schemeClr val="bg2">
                    <a:lumMod val="25000"/>
                  </a:schemeClr>
                </a:solidFill>
              </a:defRPr>
            </a:lvl3pPr>
            <a:lvl4pPr>
              <a:defRPr sz="2000">
                <a:solidFill>
                  <a:schemeClr val="bg2">
                    <a:lumMod val="25000"/>
                  </a:schemeClr>
                </a:solidFill>
              </a:defRPr>
            </a:lvl4pPr>
            <a:lvl5pPr>
              <a:defRPr sz="20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2B5D4132-7FCD-45D5-84E9-E64F342021C3}"/>
              </a:ext>
            </a:extLst>
          </p:cNvPr>
          <p:cNvGrpSpPr/>
          <p:nvPr userDrawn="1"/>
        </p:nvGrpSpPr>
        <p:grpSpPr>
          <a:xfrm>
            <a:off x="0" y="6710290"/>
            <a:ext cx="12192000" cy="147710"/>
            <a:chOff x="0" y="6710290"/>
            <a:chExt cx="12192000" cy="147710"/>
          </a:xfrm>
        </p:grpSpPr>
        <p:sp>
          <p:nvSpPr>
            <p:cNvPr id="12" name="Rectangle 11">
              <a:extLst>
                <a:ext uri="{FF2B5EF4-FFF2-40B4-BE49-F238E27FC236}">
                  <a16:creationId xmlns:a16="http://schemas.microsoft.com/office/drawing/2014/main" id="{08B4A403-0CDC-4187-98CE-6DF950A3421D}"/>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DABA21D3-41EA-4B19-BC88-FC72CCE20DDF}"/>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BCB8D1F7-7CF1-4B11-A908-875910339698}"/>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18">
              <a:extLst>
                <a:ext uri="{FF2B5EF4-FFF2-40B4-BE49-F238E27FC236}">
                  <a16:creationId xmlns:a16="http://schemas.microsoft.com/office/drawing/2014/main" id="{9F939596-CCDC-4F65-995D-37863493EEEB}"/>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20">
              <a:extLst>
                <a:ext uri="{FF2B5EF4-FFF2-40B4-BE49-F238E27FC236}">
                  <a16:creationId xmlns:a16="http://schemas.microsoft.com/office/drawing/2014/main" id="{A2B03AE7-1A19-46B5-BF8F-14138058DB14}"/>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1" name="Rectangle 20">
              <a:extLst>
                <a:ext uri="{FF2B5EF4-FFF2-40B4-BE49-F238E27FC236}">
                  <a16:creationId xmlns:a16="http://schemas.microsoft.com/office/drawing/2014/main" id="{22881F47-0E1C-4427-9BB1-6B7FC1419DB4}"/>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771983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fault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274750" y="100206"/>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238898723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_NCHS">
    <p:bg>
      <p:bgPr>
        <a:solidFill>
          <a:schemeClr val="bg2"/>
        </a:solidFill>
        <a:effectLst/>
      </p:bgPr>
    </p:bg>
    <p:spTree>
      <p:nvGrpSpPr>
        <p:cNvPr id="1" name=""/>
        <p:cNvGrpSpPr/>
        <p:nvPr/>
      </p:nvGrpSpPr>
      <p:grpSpPr>
        <a:xfrm>
          <a:off x="0" y="0"/>
          <a:ext cx="0" cy="0"/>
          <a:chOff x="0" y="0"/>
          <a:chExt cx="0" cy="0"/>
        </a:xfrm>
      </p:grpSpPr>
      <p:pic>
        <p:nvPicPr>
          <p:cNvPr id="9" name="Picture 8"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1185297"/>
          </a:xfrm>
          <a:prstGeom prst="rect">
            <a:avLst/>
          </a:prstGeom>
        </p:spPr>
      </p:pic>
      <p:pic>
        <p:nvPicPr>
          <p:cNvPr id="3" name="Picture 2" descr="Logos of the U.S. Department of Health and Human Services and the Centers for Disease control and Prevention" title="logos"/>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ackgroundRemoval t="0" b="100000" l="84000" r="100000">
                        <a14:backgroundMark x1="84909" y1="10748" x2="84909" y2="10748"/>
                        <a14:backgroundMark x1="84818" y1="28505" x2="84727" y2="86449"/>
                      </a14:backgroundRemoval>
                    </a14:imgEffect>
                  </a14:imgLayer>
                </a14:imgProps>
              </a:ext>
              <a:ext uri="{28A0092B-C50C-407E-A947-70E740481C1C}">
                <a14:useLocalDpi xmlns:a14="http://schemas.microsoft.com/office/drawing/2010/main" val="0"/>
              </a:ext>
            </a:extLst>
          </a:blip>
          <a:srcRect l="84107"/>
          <a:stretch/>
        </p:blipFill>
        <p:spPr>
          <a:xfrm>
            <a:off x="10254342" y="5672704"/>
            <a:ext cx="1937657"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274750" y="100206"/>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National Center for Health Statistics</a:t>
            </a:r>
          </a:p>
        </p:txBody>
      </p:sp>
      <p:sp>
        <p:nvSpPr>
          <p:cNvPr id="2" name="Rectangle 1"/>
          <p:cNvSpPr/>
          <p:nvPr userDrawn="1"/>
        </p:nvSpPr>
        <p:spPr>
          <a:xfrm>
            <a:off x="10319658" y="-1"/>
            <a:ext cx="1872341" cy="1185297"/>
          </a:xfrm>
          <a:prstGeom prst="rect">
            <a:avLst/>
          </a:prstGeom>
          <a:solidFill>
            <a:srgbClr val="006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18291322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2704"/>
            <a:ext cx="12192000" cy="1185297"/>
          </a:xfrm>
          <a:prstGeom prst="rect">
            <a:avLst/>
          </a:prstGeom>
        </p:spPr>
      </p:pic>
      <p:sp>
        <p:nvSpPr>
          <p:cNvPr id="7" name="Title 1"/>
          <p:cNvSpPr>
            <a:spLocks noGrp="1"/>
          </p:cNvSpPr>
          <p:nvPr>
            <p:ph type="title"/>
          </p:nvPr>
        </p:nvSpPr>
        <p:spPr>
          <a:xfrm>
            <a:off x="609600" y="1386071"/>
            <a:ext cx="10972800" cy="1155779"/>
          </a:xfrm>
          <a:prstGeom prst="rect">
            <a:avLst/>
          </a:prstGeom>
        </p:spPr>
        <p:txBody>
          <a:bodyPr/>
          <a:lstStyle>
            <a:lvl1pPr algn="l">
              <a:lnSpc>
                <a:spcPts val="4000"/>
              </a:lnSpc>
              <a:defRPr sz="3733" b="1" baseline="0">
                <a:solidFill>
                  <a:srgbClr val="006858"/>
                </a:solidFill>
                <a:effectLst/>
                <a:latin typeface="Calibri" pitchFamily="34" charset="0"/>
              </a:defRPr>
            </a:lvl1pPr>
          </a:lstStyle>
          <a:p>
            <a:endParaRPr lang="en-US"/>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006858"/>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274750" y="6265352"/>
            <a:ext cx="9204101" cy="461665"/>
          </a:xfrm>
          <a:prstGeom prst="rect">
            <a:avLst/>
          </a:prstGeom>
          <a:noFill/>
        </p:spPr>
        <p:txBody>
          <a:bodyPr wrap="square" rtlCol="0">
            <a:spAutoFit/>
          </a:bodyPr>
          <a:lstStyle/>
          <a:p>
            <a:r>
              <a:rPr lang="en-US" sz="2400" b="1">
                <a:solidFill>
                  <a:schemeClr val="bg2"/>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77293347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r>
              <a:rPr lang="en-US"/>
              <a:t>Bottom band: NCHS</a:t>
            </a:r>
          </a:p>
        </p:txBody>
      </p:sp>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008BB0"/>
              </a:buClr>
              <a:defRPr sz="2667">
                <a:solidFill>
                  <a:schemeClr val="accent4">
                    <a:lumMod val="75000"/>
                  </a:schemeClr>
                </a:solidFill>
              </a:defRPr>
            </a:lvl2pPr>
            <a:lvl3pPr>
              <a:buClr>
                <a:srgbClr val="695E4A"/>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19301257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6858"/>
                </a:solidFill>
                <a:effectLst/>
                <a:latin typeface="Calibri" pitchFamily="34" charset="0"/>
              </a:defRPr>
            </a:lvl1pPr>
          </a:lstStyle>
          <a:p>
            <a:endParaRPr lang="en-US"/>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37261"/>
            <a:ext cx="12192000" cy="120739"/>
          </a:xfrm>
          <a:prstGeom prst="rect">
            <a:avLst/>
          </a:prstGeom>
        </p:spPr>
      </p:pic>
    </p:spTree>
    <p:extLst>
      <p:ext uri="{BB962C8B-B14F-4D97-AF65-F5344CB8AC3E}">
        <p14:creationId xmlns:p14="http://schemas.microsoft.com/office/powerpoint/2010/main" val="381325154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9879306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2800" b="1" baseline="0">
                <a:solidFill>
                  <a:srgbClr val="005DAA"/>
                </a:solidFill>
                <a:effectLst/>
                <a:latin typeface="Calibri" pitchFamily="34" charset="0"/>
              </a:defRPr>
            </a:lvl1pPr>
          </a:lstStyle>
          <a:p>
            <a:r>
              <a:rPr lang="en-US"/>
              <a:t>Bottom band: OD</a:t>
            </a: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t="87742" b="-5052"/>
          <a:stretch/>
        </p:blipFill>
        <p:spPr>
          <a:xfrm>
            <a:off x="8587" y="6690957"/>
            <a:ext cx="12192001" cy="248992"/>
          </a:xfrm>
          <a:prstGeom prst="rect">
            <a:avLst/>
          </a:prstGeom>
        </p:spPr>
      </p:pic>
      <p:sp>
        <p:nvSpPr>
          <p:cNvPr id="5" name="Text Placeholder 7"/>
          <p:cNvSpPr>
            <a:spLocks noGrp="1"/>
          </p:cNvSpPr>
          <p:nvPr>
            <p:ph type="body" sz="quarter" idx="10"/>
          </p:nvPr>
        </p:nvSpPr>
        <p:spPr>
          <a:xfrm>
            <a:off x="609600" y="1545167"/>
            <a:ext cx="10972800" cy="4455584"/>
          </a:xfrm>
        </p:spPr>
        <p:txBody>
          <a:bodyPr/>
          <a:lstStyle>
            <a:lvl1pPr marL="342891" indent="-342891">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3842212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E5CD0F-5176-48E3-8E31-0D4C58A69AEA}"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AD307-EA84-408A-AB8A-00D35AA9C11A}" type="slidenum">
              <a:rPr lang="en-US" smtClean="0"/>
              <a:t>‹#›</a:t>
            </a:fld>
            <a:endParaRPr lang="en-US"/>
          </a:p>
        </p:txBody>
      </p:sp>
    </p:spTree>
    <p:extLst>
      <p:ext uri="{BB962C8B-B14F-4D97-AF65-F5344CB8AC3E}">
        <p14:creationId xmlns:p14="http://schemas.microsoft.com/office/powerpoint/2010/main" val="417530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59C25-434A-4C3D-88CD-E78AED79C0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1F0C74-900D-421B-8DB9-BF9BB9E920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5FE1B-8CA6-43E8-87AD-E0FF5B9F7C5F}"/>
              </a:ext>
            </a:extLst>
          </p:cNvPr>
          <p:cNvSpPr>
            <a:spLocks noGrp="1"/>
          </p:cNvSpPr>
          <p:nvPr>
            <p:ph type="dt" sz="half" idx="10"/>
          </p:nvPr>
        </p:nvSpPr>
        <p:spPr/>
        <p:txBody>
          <a:bodyPr/>
          <a:lstStyle/>
          <a:p>
            <a:fld id="{C49C1D4C-E476-4D76-9F50-0587DBB344E5}" type="datetimeFigureOut">
              <a:rPr lang="en-US" smtClean="0"/>
              <a:t>10/20/2022</a:t>
            </a:fld>
            <a:endParaRPr lang="en-US"/>
          </a:p>
        </p:txBody>
      </p:sp>
      <p:sp>
        <p:nvSpPr>
          <p:cNvPr id="5" name="Footer Placeholder 4">
            <a:extLst>
              <a:ext uri="{FF2B5EF4-FFF2-40B4-BE49-F238E27FC236}">
                <a16:creationId xmlns:a16="http://schemas.microsoft.com/office/drawing/2014/main" id="{CFE8EF32-7E5E-4B68-A9BA-A784A772B1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9E7FFB-5A4B-48FE-BA73-3C6CBCE7DD81}"/>
              </a:ext>
            </a:extLst>
          </p:cNvPr>
          <p:cNvSpPr>
            <a:spLocks noGrp="1"/>
          </p:cNvSpPr>
          <p:nvPr>
            <p:ph type="sldNum" sz="quarter" idx="12"/>
          </p:nvPr>
        </p:nvSpPr>
        <p:spPr/>
        <p:txBody>
          <a:bodyPr/>
          <a:lstStyle/>
          <a:p>
            <a:fld id="{0876519A-403F-4135-9DAD-0FE9D344C5C5}" type="slidenum">
              <a:rPr lang="en-US" smtClean="0"/>
              <a:t>‹#›</a:t>
            </a:fld>
            <a:endParaRPr lang="en-US"/>
          </a:p>
        </p:txBody>
      </p:sp>
    </p:spTree>
    <p:extLst>
      <p:ext uri="{BB962C8B-B14F-4D97-AF65-F5344CB8AC3E}">
        <p14:creationId xmlns:p14="http://schemas.microsoft.com/office/powerpoint/2010/main" val="434025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Basic Content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nchorCtr="0"/>
          <a:lstStyle>
            <a:lvl1pPr>
              <a:lnSpc>
                <a:spcPts val="3000"/>
              </a:lnSpc>
              <a:defRPr sz="2800" b="1" baseline="0">
                <a:solidFill>
                  <a:schemeClr val="bg1"/>
                </a:solidFill>
                <a:effectLst/>
                <a:latin typeface="Calibri" pitchFamily="34" charset="0"/>
              </a:defRPr>
            </a:lvl1pPr>
          </a:lstStyle>
          <a:p>
            <a:endParaRPr lang="en-US"/>
          </a:p>
        </p:txBody>
      </p:sp>
      <p:sp>
        <p:nvSpPr>
          <p:cNvPr id="3" name="Content Placeholder 2"/>
          <p:cNvSpPr>
            <a:spLocks noGrp="1"/>
          </p:cNvSpPr>
          <p:nvPr>
            <p:ph idx="1"/>
          </p:nvPr>
        </p:nvSpPr>
        <p:spPr>
          <a:xfrm>
            <a:off x="609600" y="1600201"/>
            <a:ext cx="10972800" cy="4191000"/>
          </a:xfrm>
          <a:prstGeom prst="rect">
            <a:avLst/>
          </a:prstGeom>
        </p:spPr>
        <p:txBody>
          <a:bodyPr/>
          <a:lstStyle>
            <a:lvl1pPr marL="342900" indent="-342900">
              <a:buClr>
                <a:schemeClr val="bg1"/>
              </a:buClr>
              <a:buSzPct val="70000"/>
              <a:buFont typeface="Wingdings" pitchFamily="2" charset="2"/>
              <a:buChar char="§"/>
              <a:defRPr sz="2400" b="1" baseline="0">
                <a:solidFill>
                  <a:schemeClr val="bg2"/>
                </a:solidFill>
                <a:latin typeface="Calibri" pitchFamily="34" charset="0"/>
              </a:defRPr>
            </a:lvl1pPr>
            <a:lvl2pPr marL="742950" indent="-285750">
              <a:buClr>
                <a:schemeClr val="bg1"/>
              </a:buClr>
              <a:buSzPct val="100000"/>
              <a:buFont typeface="Arial" pitchFamily="34" charset="0"/>
              <a:buChar char="•"/>
              <a:defRPr sz="2000">
                <a:solidFill>
                  <a:schemeClr val="bg2"/>
                </a:solidFill>
              </a:defRPr>
            </a:lvl2pPr>
            <a:lvl3pPr marL="1143000" indent="-228600">
              <a:buClr>
                <a:schemeClr val="bg1"/>
              </a:buClr>
              <a:buSzPct val="100000"/>
              <a:buFont typeface="Courier New" pitchFamily="49" charset="0"/>
              <a:buChar char="o"/>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a:p>
          <a:p>
            <a:pPr lvl="1"/>
            <a:endParaRPr lang="en-US"/>
          </a:p>
          <a:p>
            <a:pPr lvl="2"/>
            <a:endParaRPr lang="en-US"/>
          </a:p>
          <a:p>
            <a:pPr lvl="3"/>
            <a:endParaRPr lang="en-US"/>
          </a:p>
        </p:txBody>
      </p:sp>
      <p:sp>
        <p:nvSpPr>
          <p:cNvPr id="7" name="Text Placeholder 8"/>
          <p:cNvSpPr>
            <a:spLocks noGrp="1"/>
          </p:cNvSpPr>
          <p:nvPr>
            <p:ph type="body" sz="quarter" idx="10" hasCustomPrompt="1"/>
          </p:nvPr>
        </p:nvSpPr>
        <p:spPr>
          <a:xfrm>
            <a:off x="2540000" y="5791200"/>
            <a:ext cx="90424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*Citations and references</a:t>
            </a:r>
          </a:p>
        </p:txBody>
      </p:sp>
    </p:spTree>
    <p:extLst>
      <p:ext uri="{BB962C8B-B14F-4D97-AF65-F5344CB8AC3E}">
        <p14:creationId xmlns:p14="http://schemas.microsoft.com/office/powerpoint/2010/main" val="75592015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4199-47F6-48F1-A182-44371BB50C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676F04-B8DE-4C02-B81B-6DDD38C2AF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6C88F5-99C2-4589-9BBB-5D6D813FCA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18638D-EA45-431B-A5C7-0DBCAF5709CA}"/>
              </a:ext>
            </a:extLst>
          </p:cNvPr>
          <p:cNvSpPr>
            <a:spLocks noGrp="1"/>
          </p:cNvSpPr>
          <p:nvPr>
            <p:ph type="dt" sz="half" idx="10"/>
          </p:nvPr>
        </p:nvSpPr>
        <p:spPr/>
        <p:txBody>
          <a:bodyPr/>
          <a:lstStyle/>
          <a:p>
            <a:fld id="{C49C1D4C-E476-4D76-9F50-0587DBB344E5}" type="datetimeFigureOut">
              <a:rPr lang="en-US" smtClean="0"/>
              <a:t>10/20/2022</a:t>
            </a:fld>
            <a:endParaRPr lang="en-US"/>
          </a:p>
        </p:txBody>
      </p:sp>
      <p:sp>
        <p:nvSpPr>
          <p:cNvPr id="6" name="Footer Placeholder 5">
            <a:extLst>
              <a:ext uri="{FF2B5EF4-FFF2-40B4-BE49-F238E27FC236}">
                <a16:creationId xmlns:a16="http://schemas.microsoft.com/office/drawing/2014/main" id="{58A030EF-67B4-4B3F-B2F8-DDB1B1A244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611121-755A-4055-8FE8-20764251AD3E}"/>
              </a:ext>
            </a:extLst>
          </p:cNvPr>
          <p:cNvSpPr>
            <a:spLocks noGrp="1"/>
          </p:cNvSpPr>
          <p:nvPr>
            <p:ph type="sldNum" sz="quarter" idx="12"/>
          </p:nvPr>
        </p:nvSpPr>
        <p:spPr/>
        <p:txBody>
          <a:bodyPr/>
          <a:lstStyle/>
          <a:p>
            <a:fld id="{0876519A-403F-4135-9DAD-0FE9D344C5C5}" type="slidenum">
              <a:rPr lang="en-US" smtClean="0"/>
              <a:t>‹#›</a:t>
            </a:fld>
            <a:endParaRPr lang="en-US"/>
          </a:p>
        </p:txBody>
      </p:sp>
    </p:spTree>
    <p:extLst>
      <p:ext uri="{BB962C8B-B14F-4D97-AF65-F5344CB8AC3E}">
        <p14:creationId xmlns:p14="http://schemas.microsoft.com/office/powerpoint/2010/main" val="3312463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858A7-145D-4679-A7E1-1BC4DF17B8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B69A69-E71A-4866-B94D-E8340C436F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4B2B0B-2E3F-4DB7-8452-0FFB3A222D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B7D153-87A9-4481-84FF-BE80471D3A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22446A-5F8D-4539-8E11-96AB305604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8B8A0D-614D-49BA-9D6F-A0DC31F86795}"/>
              </a:ext>
            </a:extLst>
          </p:cNvPr>
          <p:cNvSpPr>
            <a:spLocks noGrp="1"/>
          </p:cNvSpPr>
          <p:nvPr>
            <p:ph type="dt" sz="half" idx="10"/>
          </p:nvPr>
        </p:nvSpPr>
        <p:spPr/>
        <p:txBody>
          <a:bodyPr/>
          <a:lstStyle/>
          <a:p>
            <a:fld id="{C49C1D4C-E476-4D76-9F50-0587DBB344E5}" type="datetimeFigureOut">
              <a:rPr lang="en-US" smtClean="0"/>
              <a:t>10/20/2022</a:t>
            </a:fld>
            <a:endParaRPr lang="en-US"/>
          </a:p>
        </p:txBody>
      </p:sp>
      <p:sp>
        <p:nvSpPr>
          <p:cNvPr id="8" name="Footer Placeholder 7">
            <a:extLst>
              <a:ext uri="{FF2B5EF4-FFF2-40B4-BE49-F238E27FC236}">
                <a16:creationId xmlns:a16="http://schemas.microsoft.com/office/drawing/2014/main" id="{47D318CB-4144-4034-9523-855A5DF681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6E0573-28A5-4EA2-B26E-F8AD67550734}"/>
              </a:ext>
            </a:extLst>
          </p:cNvPr>
          <p:cNvSpPr>
            <a:spLocks noGrp="1"/>
          </p:cNvSpPr>
          <p:nvPr>
            <p:ph type="sldNum" sz="quarter" idx="12"/>
          </p:nvPr>
        </p:nvSpPr>
        <p:spPr/>
        <p:txBody>
          <a:bodyPr/>
          <a:lstStyle/>
          <a:p>
            <a:fld id="{0876519A-403F-4135-9DAD-0FE9D344C5C5}" type="slidenum">
              <a:rPr lang="en-US" smtClean="0"/>
              <a:t>‹#›</a:t>
            </a:fld>
            <a:endParaRPr lang="en-US"/>
          </a:p>
        </p:txBody>
      </p:sp>
    </p:spTree>
    <p:extLst>
      <p:ext uri="{BB962C8B-B14F-4D97-AF65-F5344CB8AC3E}">
        <p14:creationId xmlns:p14="http://schemas.microsoft.com/office/powerpoint/2010/main" val="427681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714A8-5808-4290-9D8F-FDDA2696A6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579C95-A481-4FC5-ABD9-1D3F90761AC9}"/>
              </a:ext>
            </a:extLst>
          </p:cNvPr>
          <p:cNvSpPr>
            <a:spLocks noGrp="1"/>
          </p:cNvSpPr>
          <p:nvPr>
            <p:ph type="dt" sz="half" idx="10"/>
          </p:nvPr>
        </p:nvSpPr>
        <p:spPr/>
        <p:txBody>
          <a:bodyPr/>
          <a:lstStyle/>
          <a:p>
            <a:fld id="{C49C1D4C-E476-4D76-9F50-0587DBB344E5}" type="datetimeFigureOut">
              <a:rPr lang="en-US" smtClean="0"/>
              <a:t>10/20/2022</a:t>
            </a:fld>
            <a:endParaRPr lang="en-US"/>
          </a:p>
        </p:txBody>
      </p:sp>
      <p:sp>
        <p:nvSpPr>
          <p:cNvPr id="4" name="Footer Placeholder 3">
            <a:extLst>
              <a:ext uri="{FF2B5EF4-FFF2-40B4-BE49-F238E27FC236}">
                <a16:creationId xmlns:a16="http://schemas.microsoft.com/office/drawing/2014/main" id="{3341340C-4B88-4413-AC44-B4246F5CF2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B1FE75-5E6B-441A-8453-BE7D249F8CCF}"/>
              </a:ext>
            </a:extLst>
          </p:cNvPr>
          <p:cNvSpPr>
            <a:spLocks noGrp="1"/>
          </p:cNvSpPr>
          <p:nvPr>
            <p:ph type="sldNum" sz="quarter" idx="12"/>
          </p:nvPr>
        </p:nvSpPr>
        <p:spPr/>
        <p:txBody>
          <a:bodyPr/>
          <a:lstStyle/>
          <a:p>
            <a:fld id="{0876519A-403F-4135-9DAD-0FE9D344C5C5}" type="slidenum">
              <a:rPr lang="en-US" smtClean="0"/>
              <a:t>‹#›</a:t>
            </a:fld>
            <a:endParaRPr lang="en-US"/>
          </a:p>
        </p:txBody>
      </p:sp>
    </p:spTree>
    <p:extLst>
      <p:ext uri="{BB962C8B-B14F-4D97-AF65-F5344CB8AC3E}">
        <p14:creationId xmlns:p14="http://schemas.microsoft.com/office/powerpoint/2010/main" val="88540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BC64EB-78E5-44FC-8787-1CBE37F3ADFD}"/>
              </a:ext>
            </a:extLst>
          </p:cNvPr>
          <p:cNvSpPr>
            <a:spLocks noGrp="1"/>
          </p:cNvSpPr>
          <p:nvPr>
            <p:ph type="dt" sz="half" idx="10"/>
          </p:nvPr>
        </p:nvSpPr>
        <p:spPr/>
        <p:txBody>
          <a:bodyPr/>
          <a:lstStyle/>
          <a:p>
            <a:fld id="{C49C1D4C-E476-4D76-9F50-0587DBB344E5}" type="datetimeFigureOut">
              <a:rPr lang="en-US" smtClean="0"/>
              <a:t>10/20/2022</a:t>
            </a:fld>
            <a:endParaRPr lang="en-US"/>
          </a:p>
        </p:txBody>
      </p:sp>
      <p:sp>
        <p:nvSpPr>
          <p:cNvPr id="3" name="Footer Placeholder 2">
            <a:extLst>
              <a:ext uri="{FF2B5EF4-FFF2-40B4-BE49-F238E27FC236}">
                <a16:creationId xmlns:a16="http://schemas.microsoft.com/office/drawing/2014/main" id="{2B619574-5222-434B-BE89-B9CE9185F1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268087-4865-4E1A-BB29-6ABB6BF76BCE}"/>
              </a:ext>
            </a:extLst>
          </p:cNvPr>
          <p:cNvSpPr>
            <a:spLocks noGrp="1"/>
          </p:cNvSpPr>
          <p:nvPr>
            <p:ph type="sldNum" sz="quarter" idx="12"/>
          </p:nvPr>
        </p:nvSpPr>
        <p:spPr/>
        <p:txBody>
          <a:bodyPr/>
          <a:lstStyle/>
          <a:p>
            <a:fld id="{0876519A-403F-4135-9DAD-0FE9D344C5C5}" type="slidenum">
              <a:rPr lang="en-US" smtClean="0"/>
              <a:t>‹#›</a:t>
            </a:fld>
            <a:endParaRPr lang="en-US"/>
          </a:p>
        </p:txBody>
      </p:sp>
    </p:spTree>
    <p:extLst>
      <p:ext uri="{BB962C8B-B14F-4D97-AF65-F5344CB8AC3E}">
        <p14:creationId xmlns:p14="http://schemas.microsoft.com/office/powerpoint/2010/main" val="3307075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88E3A-C527-436C-90C0-B94178BF07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3AB239-8531-4EE5-B36A-A3D622A426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9C3D65-D5B9-4492-B9DD-474C976747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7AB3D9-9E09-4C23-B903-7562FCA40C1F}"/>
              </a:ext>
            </a:extLst>
          </p:cNvPr>
          <p:cNvSpPr>
            <a:spLocks noGrp="1"/>
          </p:cNvSpPr>
          <p:nvPr>
            <p:ph type="dt" sz="half" idx="10"/>
          </p:nvPr>
        </p:nvSpPr>
        <p:spPr/>
        <p:txBody>
          <a:bodyPr/>
          <a:lstStyle/>
          <a:p>
            <a:fld id="{C49C1D4C-E476-4D76-9F50-0587DBB344E5}" type="datetimeFigureOut">
              <a:rPr lang="en-US" smtClean="0"/>
              <a:t>10/20/2022</a:t>
            </a:fld>
            <a:endParaRPr lang="en-US"/>
          </a:p>
        </p:txBody>
      </p:sp>
      <p:sp>
        <p:nvSpPr>
          <p:cNvPr id="6" name="Footer Placeholder 5">
            <a:extLst>
              <a:ext uri="{FF2B5EF4-FFF2-40B4-BE49-F238E27FC236}">
                <a16:creationId xmlns:a16="http://schemas.microsoft.com/office/drawing/2014/main" id="{1439EB1D-D834-4D7D-8DE2-ED13DC1E23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2F578C-CCED-4F92-B47D-A28CAB95E965}"/>
              </a:ext>
            </a:extLst>
          </p:cNvPr>
          <p:cNvSpPr>
            <a:spLocks noGrp="1"/>
          </p:cNvSpPr>
          <p:nvPr>
            <p:ph type="sldNum" sz="quarter" idx="12"/>
          </p:nvPr>
        </p:nvSpPr>
        <p:spPr/>
        <p:txBody>
          <a:bodyPr/>
          <a:lstStyle/>
          <a:p>
            <a:fld id="{0876519A-403F-4135-9DAD-0FE9D344C5C5}" type="slidenum">
              <a:rPr lang="en-US" smtClean="0"/>
              <a:t>‹#›</a:t>
            </a:fld>
            <a:endParaRPr lang="en-US"/>
          </a:p>
        </p:txBody>
      </p:sp>
    </p:spTree>
    <p:extLst>
      <p:ext uri="{BB962C8B-B14F-4D97-AF65-F5344CB8AC3E}">
        <p14:creationId xmlns:p14="http://schemas.microsoft.com/office/powerpoint/2010/main" val="394235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98F5A-0D0B-41DF-8EB1-D107235DE9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A359E2-797A-4A31-907F-DAFD0D002C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9B14A9-3DE7-4A87-92F8-39DDBA1024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F42399-50BB-439B-8021-A900C38F2D36}"/>
              </a:ext>
            </a:extLst>
          </p:cNvPr>
          <p:cNvSpPr>
            <a:spLocks noGrp="1"/>
          </p:cNvSpPr>
          <p:nvPr>
            <p:ph type="dt" sz="half" idx="10"/>
          </p:nvPr>
        </p:nvSpPr>
        <p:spPr/>
        <p:txBody>
          <a:bodyPr/>
          <a:lstStyle/>
          <a:p>
            <a:fld id="{C49C1D4C-E476-4D76-9F50-0587DBB344E5}" type="datetimeFigureOut">
              <a:rPr lang="en-US" smtClean="0"/>
              <a:t>10/20/2022</a:t>
            </a:fld>
            <a:endParaRPr lang="en-US"/>
          </a:p>
        </p:txBody>
      </p:sp>
      <p:sp>
        <p:nvSpPr>
          <p:cNvPr id="6" name="Footer Placeholder 5">
            <a:extLst>
              <a:ext uri="{FF2B5EF4-FFF2-40B4-BE49-F238E27FC236}">
                <a16:creationId xmlns:a16="http://schemas.microsoft.com/office/drawing/2014/main" id="{78C46202-4EE1-4C41-BFB4-C44DD00090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26E6D7-D797-4353-8506-D5845778948C}"/>
              </a:ext>
            </a:extLst>
          </p:cNvPr>
          <p:cNvSpPr>
            <a:spLocks noGrp="1"/>
          </p:cNvSpPr>
          <p:nvPr>
            <p:ph type="sldNum" sz="quarter" idx="12"/>
          </p:nvPr>
        </p:nvSpPr>
        <p:spPr/>
        <p:txBody>
          <a:bodyPr/>
          <a:lstStyle/>
          <a:p>
            <a:fld id="{0876519A-403F-4135-9DAD-0FE9D344C5C5}" type="slidenum">
              <a:rPr lang="en-US" smtClean="0"/>
              <a:t>‹#›</a:t>
            </a:fld>
            <a:endParaRPr lang="en-US"/>
          </a:p>
        </p:txBody>
      </p:sp>
    </p:spTree>
    <p:extLst>
      <p:ext uri="{BB962C8B-B14F-4D97-AF65-F5344CB8AC3E}">
        <p14:creationId xmlns:p14="http://schemas.microsoft.com/office/powerpoint/2010/main" val="2408478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DF1D17-6CEF-41F6-B6A0-0309DA0963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101C85-74D8-4C09-BD87-693E7DF1BD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CA2446-FBC3-412E-83D4-4F2AB8ADF6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C1D4C-E476-4D76-9F50-0587DBB344E5}" type="datetimeFigureOut">
              <a:rPr lang="en-US" smtClean="0"/>
              <a:t>10/20/2022</a:t>
            </a:fld>
            <a:endParaRPr lang="en-US"/>
          </a:p>
        </p:txBody>
      </p:sp>
      <p:sp>
        <p:nvSpPr>
          <p:cNvPr id="5" name="Footer Placeholder 4">
            <a:extLst>
              <a:ext uri="{FF2B5EF4-FFF2-40B4-BE49-F238E27FC236}">
                <a16:creationId xmlns:a16="http://schemas.microsoft.com/office/drawing/2014/main" id="{248DF696-06C9-48B0-A86E-D5BAC1FB89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676DD6-6BC9-4F6C-A208-017A010CD6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6519A-403F-4135-9DAD-0FE9D344C5C5}" type="slidenum">
              <a:rPr lang="en-US" smtClean="0"/>
              <a:t>‹#›</a:t>
            </a:fld>
            <a:endParaRPr lang="en-US"/>
          </a:p>
        </p:txBody>
      </p:sp>
    </p:spTree>
    <p:extLst>
      <p:ext uri="{BB962C8B-B14F-4D97-AF65-F5344CB8AC3E}">
        <p14:creationId xmlns:p14="http://schemas.microsoft.com/office/powerpoint/2010/main" val="2476864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2D435-8EB2-4B14-83D0-85CE5CE5CD37}" type="datetimeFigureOut">
              <a:rPr lang="en-US" smtClean="0"/>
              <a:t>10/20/2022</a:t>
            </a:fld>
            <a:endParaRPr lang="en-US"/>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F8E7D-0782-4402-876D-ACDA350B323A}" type="slidenum">
              <a:rPr lang="en-US" smtClean="0"/>
              <a:t>‹#›</a:t>
            </a:fld>
            <a:endParaRPr lang="en-US"/>
          </a:p>
        </p:txBody>
      </p:sp>
    </p:spTree>
    <p:extLst>
      <p:ext uri="{BB962C8B-B14F-4D97-AF65-F5344CB8AC3E}">
        <p14:creationId xmlns:p14="http://schemas.microsoft.com/office/powerpoint/2010/main" val="38710838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022422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svg"/><Relationship Id="rId26" Type="http://schemas.openxmlformats.org/officeDocument/2006/relationships/image" Target="../media/image48.svg"/><Relationship Id="rId3" Type="http://schemas.openxmlformats.org/officeDocument/2006/relationships/image" Target="../media/image25.png"/><Relationship Id="rId21" Type="http://schemas.openxmlformats.org/officeDocument/2006/relationships/image" Target="../media/image43.png"/><Relationship Id="rId34" Type="http://schemas.openxmlformats.org/officeDocument/2006/relationships/image" Target="../media/image56.sv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2" Type="http://schemas.openxmlformats.org/officeDocument/2006/relationships/notesSlide" Target="../notesSlides/notesSlide11.xml"/><Relationship Id="rId16" Type="http://schemas.openxmlformats.org/officeDocument/2006/relationships/image" Target="../media/image38.svg"/><Relationship Id="rId20" Type="http://schemas.openxmlformats.org/officeDocument/2006/relationships/image" Target="../media/image42.svg"/><Relationship Id="rId29" Type="http://schemas.openxmlformats.org/officeDocument/2006/relationships/image" Target="../media/image51.png"/><Relationship Id="rId1" Type="http://schemas.openxmlformats.org/officeDocument/2006/relationships/slideLayout" Target="../slideLayouts/slideLayout13.xml"/><Relationship Id="rId6" Type="http://schemas.openxmlformats.org/officeDocument/2006/relationships/image" Target="../media/image28.svg"/><Relationship Id="rId11" Type="http://schemas.openxmlformats.org/officeDocument/2006/relationships/image" Target="../media/image33.png"/><Relationship Id="rId24" Type="http://schemas.openxmlformats.org/officeDocument/2006/relationships/image" Target="../media/image46.svg"/><Relationship Id="rId32" Type="http://schemas.openxmlformats.org/officeDocument/2006/relationships/image" Target="../media/image54.sv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svg"/><Relationship Id="rId10" Type="http://schemas.openxmlformats.org/officeDocument/2006/relationships/image" Target="../media/image32.sv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 Id="rId22" Type="http://schemas.openxmlformats.org/officeDocument/2006/relationships/image" Target="../media/image44.svg"/><Relationship Id="rId27" Type="http://schemas.openxmlformats.org/officeDocument/2006/relationships/image" Target="../media/image49.png"/><Relationship Id="rId30" Type="http://schemas.openxmlformats.org/officeDocument/2006/relationships/image" Target="../media/image52.svg"/><Relationship Id="rId8" Type="http://schemas.openxmlformats.org/officeDocument/2006/relationships/image" Target="../media/image30.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data.cdc.gov/browse?tags=research-data-center"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sv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63.sv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hyperlink" Target="https://www.bea.gov/evidence"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nchs/data/vsrr/vsrr024.pdf"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hyperlink" Target="https://www.cdc.gov/nchs/data/databriefs/db446.pdf" TargetMode="External"/><Relationship Id="rId4" Type="http://schemas.openxmlformats.org/officeDocument/2006/relationships/hyperlink" Target="https://www.cdc.gov/nchs/data/databriefs/db445.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05069" y="4191276"/>
            <a:ext cx="12037765" cy="929515"/>
          </a:xfrm>
        </p:spPr>
        <p:txBody>
          <a:bodyPr/>
          <a:lstStyle/>
          <a:p>
            <a:r>
              <a:rPr lang="en-US" sz="3200" b="1">
                <a:solidFill>
                  <a:srgbClr val="000000"/>
                </a:solidFill>
              </a:rPr>
              <a:t>Brian C. Moyer, Ph.D., NCHS Director</a:t>
            </a:r>
          </a:p>
        </p:txBody>
      </p:sp>
      <p:sp>
        <p:nvSpPr>
          <p:cNvPr id="6" name="Title 5">
            <a:extLst>
              <a:ext uri="{FF2B5EF4-FFF2-40B4-BE49-F238E27FC236}">
                <a16:creationId xmlns:a16="http://schemas.microsoft.com/office/drawing/2014/main" id="{DB964322-F63A-4085-BD00-8E70AB501025}"/>
              </a:ext>
            </a:extLst>
          </p:cNvPr>
          <p:cNvSpPr>
            <a:spLocks noGrp="1"/>
          </p:cNvSpPr>
          <p:nvPr>
            <p:ph type="title"/>
          </p:nvPr>
        </p:nvSpPr>
        <p:spPr>
          <a:xfrm>
            <a:off x="405070" y="2069552"/>
            <a:ext cx="10972800" cy="1155779"/>
          </a:xfrm>
        </p:spPr>
        <p:txBody>
          <a:bodyPr/>
          <a:lstStyle/>
          <a:p>
            <a:r>
              <a:rPr lang="en-US">
                <a:solidFill>
                  <a:srgbClr val="532E63"/>
                </a:solidFill>
                <a:ea typeface="Times New Roman" panose="02020603050405020304" pitchFamily="18" charset="0"/>
              </a:rPr>
              <a:t>NCHS Board of Scientific Counselors Meeting:</a:t>
            </a:r>
            <a:br>
              <a:rPr lang="en-US">
                <a:solidFill>
                  <a:srgbClr val="532E63"/>
                </a:solidFill>
                <a:ea typeface="Times New Roman" panose="02020603050405020304" pitchFamily="18" charset="0"/>
              </a:rPr>
            </a:br>
            <a:r>
              <a:rPr lang="en-US">
                <a:solidFill>
                  <a:srgbClr val="532E63"/>
                </a:solidFill>
                <a:ea typeface="Times New Roman" panose="02020603050405020304" pitchFamily="18" charset="0"/>
              </a:rPr>
              <a:t>Director’s Update</a:t>
            </a:r>
            <a:endParaRPr lang="en-US"/>
          </a:p>
        </p:txBody>
      </p:sp>
      <p:sp>
        <p:nvSpPr>
          <p:cNvPr id="2" name="TextBox 1">
            <a:extLst>
              <a:ext uri="{FF2B5EF4-FFF2-40B4-BE49-F238E27FC236}">
                <a16:creationId xmlns:a16="http://schemas.microsoft.com/office/drawing/2014/main" id="{3B2939FF-046B-4165-8BAC-37F9BBEC9532}"/>
              </a:ext>
            </a:extLst>
          </p:cNvPr>
          <p:cNvSpPr txBox="1"/>
          <p:nvPr/>
        </p:nvSpPr>
        <p:spPr>
          <a:xfrm>
            <a:off x="405071" y="6086737"/>
            <a:ext cx="6403127" cy="420564"/>
          </a:xfrm>
          <a:prstGeom prst="rect">
            <a:avLst/>
          </a:prstGeom>
          <a:noFill/>
        </p:spPr>
        <p:txBody>
          <a:bodyPr wrap="square" rtlCol="0">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2133" b="1" i="0" u="none" strike="noStrike" kern="1200" cap="none" spc="0" normalizeH="0" baseline="0" noProof="0">
                <a:ln>
                  <a:noFill/>
                </a:ln>
                <a:solidFill>
                  <a:srgbClr val="000000"/>
                </a:solidFill>
                <a:effectLst/>
                <a:uLnTx/>
                <a:uFillTx/>
                <a:latin typeface="Calibri" panose="020F0502020204030204" pitchFamily="34" charset="0"/>
                <a:ea typeface="+mn-ea"/>
                <a:cs typeface="+mn-cs"/>
              </a:rPr>
              <a:t>October 24, 2022</a:t>
            </a:r>
          </a:p>
        </p:txBody>
      </p:sp>
      <p:sp>
        <p:nvSpPr>
          <p:cNvPr id="3" name="Rectangle 2">
            <a:extLst>
              <a:ext uri="{FF2B5EF4-FFF2-40B4-BE49-F238E27FC236}">
                <a16:creationId xmlns:a16="http://schemas.microsoft.com/office/drawing/2014/main" id="{F33AD3E0-A0EA-4D77-B868-922A2B5BB5D9}"/>
              </a:ext>
            </a:extLst>
          </p:cNvPr>
          <p:cNvSpPr/>
          <p:nvPr/>
        </p:nvSpPr>
        <p:spPr>
          <a:xfrm>
            <a:off x="624689" y="271604"/>
            <a:ext cx="5957180" cy="476329"/>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C03A685-EFA3-4496-B360-9BB407EAA262}"/>
              </a:ext>
            </a:extLst>
          </p:cNvPr>
          <p:cNvSpPr txBox="1"/>
          <p:nvPr/>
        </p:nvSpPr>
        <p:spPr>
          <a:xfrm>
            <a:off x="405069" y="193935"/>
            <a:ext cx="4490519" cy="369332"/>
          </a:xfrm>
          <a:prstGeom prst="rect">
            <a:avLst/>
          </a:prstGeom>
          <a:noFill/>
        </p:spPr>
        <p:txBody>
          <a:bodyPr wrap="square" rtlCol="0">
            <a:spAutoFit/>
          </a:bodyPr>
          <a:lstStyle/>
          <a:p>
            <a:r>
              <a:rPr lang="en-US" b="1">
                <a:solidFill>
                  <a:schemeClr val="bg1"/>
                </a:solidFill>
              </a:rPr>
              <a:t>Centers for Disease Control and Prevention</a:t>
            </a:r>
          </a:p>
        </p:txBody>
      </p:sp>
    </p:spTree>
    <p:extLst>
      <p:ext uri="{BB962C8B-B14F-4D97-AF65-F5344CB8AC3E}">
        <p14:creationId xmlns:p14="http://schemas.microsoft.com/office/powerpoint/2010/main" val="39033482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5B8E5-0368-4CE5-AB19-FB40C68D3547}"/>
              </a:ext>
            </a:extLst>
          </p:cNvPr>
          <p:cNvSpPr/>
          <p:nvPr/>
        </p:nvSpPr>
        <p:spPr>
          <a:xfrm>
            <a:off x="0" y="0"/>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334691" y="146657"/>
            <a:ext cx="11682952" cy="748683"/>
          </a:xfrm>
        </p:spPr>
        <p:txBody>
          <a:bodyPr>
            <a:normAutofit/>
          </a:bodyPr>
          <a:lstStyle/>
          <a:p>
            <a:r>
              <a:rPr lang="en-US" dirty="0">
                <a:solidFill>
                  <a:schemeClr val="bg1"/>
                </a:solidFill>
              </a:rPr>
              <a:t>Phases of the DMI Strategic Roadmap</a:t>
            </a:r>
          </a:p>
        </p:txBody>
      </p:sp>
      <p:pic>
        <p:nvPicPr>
          <p:cNvPr id="5" name="Picture 19">
            <a:extLst>
              <a:ext uri="{FF2B5EF4-FFF2-40B4-BE49-F238E27FC236}">
                <a16:creationId xmlns:a16="http://schemas.microsoft.com/office/drawing/2014/main" id="{D0EA6344-EBBC-4656-1D86-2F43D195FC54}"/>
              </a:ext>
            </a:extLst>
          </p:cNvPr>
          <p:cNvPicPr>
            <a:picLocks noChangeAspect="1"/>
          </p:cNvPicPr>
          <p:nvPr/>
        </p:nvPicPr>
        <p:blipFill>
          <a:blip r:embed="rId3"/>
          <a:stretch>
            <a:fillRect/>
          </a:stretch>
        </p:blipFill>
        <p:spPr>
          <a:xfrm>
            <a:off x="94892" y="981090"/>
            <a:ext cx="12016594" cy="5600311"/>
          </a:xfrm>
          <a:prstGeom prst="rect">
            <a:avLst/>
          </a:prstGeom>
        </p:spPr>
      </p:pic>
    </p:spTree>
    <p:extLst>
      <p:ext uri="{BB962C8B-B14F-4D97-AF65-F5344CB8AC3E}">
        <p14:creationId xmlns:p14="http://schemas.microsoft.com/office/powerpoint/2010/main" val="2310325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5B8E5-0368-4CE5-AB19-FB40C68D3547}"/>
              </a:ext>
            </a:extLst>
          </p:cNvPr>
          <p:cNvSpPr/>
          <p:nvPr/>
        </p:nvSpPr>
        <p:spPr>
          <a:xfrm>
            <a:off x="0" y="0"/>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334691" y="82859"/>
            <a:ext cx="11682952" cy="748683"/>
          </a:xfrm>
        </p:spPr>
        <p:txBody>
          <a:bodyPr>
            <a:normAutofit/>
          </a:bodyPr>
          <a:lstStyle/>
          <a:p>
            <a:r>
              <a:rPr lang="en-US" dirty="0">
                <a:solidFill>
                  <a:schemeClr val="bg1"/>
                </a:solidFill>
              </a:rPr>
              <a:t>NCHS Data Linkage Program: Sources</a:t>
            </a:r>
          </a:p>
        </p:txBody>
      </p:sp>
      <p:sp>
        <p:nvSpPr>
          <p:cNvPr id="9" name="Rectangle 8">
            <a:extLst>
              <a:ext uri="{FF2B5EF4-FFF2-40B4-BE49-F238E27FC236}">
                <a16:creationId xmlns:a16="http://schemas.microsoft.com/office/drawing/2014/main" id="{8970BE8B-9AB3-4799-8DB4-48E76B4D20C7}"/>
              </a:ext>
            </a:extLst>
          </p:cNvPr>
          <p:cNvSpPr/>
          <p:nvPr/>
        </p:nvSpPr>
        <p:spPr>
          <a:xfrm>
            <a:off x="3373866" y="6384022"/>
            <a:ext cx="788559" cy="295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
            <a:extLst>
              <a:ext uri="{FF2B5EF4-FFF2-40B4-BE49-F238E27FC236}">
                <a16:creationId xmlns:a16="http://schemas.microsoft.com/office/drawing/2014/main" id="{0D798FB4-1949-4211-938F-B8BECCC28494}"/>
              </a:ext>
            </a:extLst>
          </p:cNvPr>
          <p:cNvSpPr txBox="1">
            <a:spLocks/>
          </p:cNvSpPr>
          <p:nvPr/>
        </p:nvSpPr>
        <p:spPr>
          <a:xfrm>
            <a:off x="609600" y="1642860"/>
            <a:ext cx="10733903" cy="445558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solidFill>
                <a:srgbClr val="000000"/>
              </a:solidFill>
            </a:endParaRPr>
          </a:p>
          <a:p>
            <a:endParaRPr lang="en-US"/>
          </a:p>
        </p:txBody>
      </p:sp>
      <p:grpSp>
        <p:nvGrpSpPr>
          <p:cNvPr id="79" name="Group 78">
            <a:extLst>
              <a:ext uri="{FF2B5EF4-FFF2-40B4-BE49-F238E27FC236}">
                <a16:creationId xmlns:a16="http://schemas.microsoft.com/office/drawing/2014/main" id="{9BC65DE3-974F-4254-B39E-08300FE629DC}"/>
              </a:ext>
            </a:extLst>
          </p:cNvPr>
          <p:cNvGrpSpPr/>
          <p:nvPr/>
        </p:nvGrpSpPr>
        <p:grpSpPr>
          <a:xfrm>
            <a:off x="6214657" y="1448042"/>
            <a:ext cx="5760720" cy="4550659"/>
            <a:chOff x="6233507" y="1642860"/>
            <a:chExt cx="5760720" cy="4550659"/>
          </a:xfrm>
        </p:grpSpPr>
        <p:sp>
          <p:nvSpPr>
            <p:cNvPr id="8" name="Rectangle: Rounded Corners 7">
              <a:extLst>
                <a:ext uri="{FF2B5EF4-FFF2-40B4-BE49-F238E27FC236}">
                  <a16:creationId xmlns:a16="http://schemas.microsoft.com/office/drawing/2014/main" id="{EADB862C-17B2-4293-8592-5982C6A397A3}"/>
                </a:ext>
              </a:extLst>
            </p:cNvPr>
            <p:cNvSpPr/>
            <p:nvPr/>
          </p:nvSpPr>
          <p:spPr>
            <a:xfrm>
              <a:off x="6233507" y="1642860"/>
              <a:ext cx="5760720" cy="4550659"/>
            </a:xfrm>
            <a:prstGeom prst="roundRect">
              <a:avLst/>
            </a:prstGeom>
            <a:solidFill>
              <a:schemeClr val="bg1">
                <a:lumMod val="9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9863B8C-9005-4211-B316-D645058B97EB}"/>
                </a:ext>
              </a:extLst>
            </p:cNvPr>
            <p:cNvSpPr txBox="1"/>
            <p:nvPr/>
          </p:nvSpPr>
          <p:spPr>
            <a:xfrm>
              <a:off x="7326721" y="1902086"/>
              <a:ext cx="3596380" cy="1015663"/>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strike="noStrike" kern="0" cap="none" spc="0" normalizeH="0" baseline="0" noProof="0">
                  <a:ln>
                    <a:noFill/>
                  </a:ln>
                  <a:solidFill>
                    <a:srgbClr val="002060"/>
                  </a:solidFill>
                  <a:effectLst/>
                  <a:uLnTx/>
                  <a:uFillTx/>
                  <a:latin typeface="Calibri" panose="020F0502020204030204"/>
                  <a:ea typeface="+mn-ea"/>
                  <a:cs typeface="+mn-cs"/>
                </a:rPr>
                <a:t>Administrative Data</a:t>
              </a:r>
              <a:endParaRPr kumimoji="0" lang="en-US" sz="1800" b="0" i="0" strike="noStrike" kern="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a:ln>
                    <a:noFill/>
                  </a:ln>
                  <a:solidFill>
                    <a:srgbClr val="002060"/>
                  </a:solidFill>
                  <a:effectLst/>
                  <a:uLnTx/>
                  <a:uFillTx/>
                  <a:latin typeface="Calibri" panose="020F0502020204030204"/>
                  <a:ea typeface="+mn-ea"/>
                  <a:cs typeface="+mn-cs"/>
                </a:rPr>
                <a:t>Program participation/vital status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a:ln>
                    <a:noFill/>
                  </a:ln>
                  <a:solidFill>
                    <a:srgbClr val="002060"/>
                  </a:solidFill>
                  <a:effectLst/>
                  <a:uLnTx/>
                  <a:uFillTx/>
                  <a:latin typeface="Calibri" panose="020F0502020204030204"/>
                  <a:ea typeface="+mn-ea"/>
                  <a:cs typeface="+mn-cs"/>
                </a:rPr>
                <a:t>Not meant for research purposes</a:t>
              </a:r>
            </a:p>
          </p:txBody>
        </p:sp>
        <p:grpSp>
          <p:nvGrpSpPr>
            <p:cNvPr id="67" name="Group 66">
              <a:extLst>
                <a:ext uri="{FF2B5EF4-FFF2-40B4-BE49-F238E27FC236}">
                  <a16:creationId xmlns:a16="http://schemas.microsoft.com/office/drawing/2014/main" id="{67D8A5AC-B905-430A-B41B-5F03EF057A27}"/>
                </a:ext>
              </a:extLst>
            </p:cNvPr>
            <p:cNvGrpSpPr/>
            <p:nvPr/>
          </p:nvGrpSpPr>
          <p:grpSpPr>
            <a:xfrm>
              <a:off x="6763621" y="3048174"/>
              <a:ext cx="1556516" cy="1362911"/>
              <a:chOff x="6763621" y="3048174"/>
              <a:chExt cx="1556516" cy="1362911"/>
            </a:xfrm>
          </p:grpSpPr>
          <p:sp>
            <p:nvSpPr>
              <p:cNvPr id="47" name="Rectangle: Rounded Corners 46">
                <a:extLst>
                  <a:ext uri="{FF2B5EF4-FFF2-40B4-BE49-F238E27FC236}">
                    <a16:creationId xmlns:a16="http://schemas.microsoft.com/office/drawing/2014/main" id="{D6909F42-E708-4F8F-8649-E84E8DA63C87}"/>
                  </a:ext>
                </a:extLst>
              </p:cNvPr>
              <p:cNvSpPr/>
              <p:nvPr/>
            </p:nvSpPr>
            <p:spPr>
              <a:xfrm>
                <a:off x="6772535" y="3048174"/>
                <a:ext cx="1520932" cy="1317523"/>
              </a:xfrm>
              <a:prstGeom prst="roundRect">
                <a:avLst/>
              </a:prstGeom>
              <a:solidFill>
                <a:srgbClr val="006859"/>
              </a:solidFill>
              <a:ln>
                <a:solidFill>
                  <a:srgbClr val="0068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Graphic 57" descr="City">
                <a:extLst>
                  <a:ext uri="{FF2B5EF4-FFF2-40B4-BE49-F238E27FC236}">
                    <a16:creationId xmlns:a16="http://schemas.microsoft.com/office/drawing/2014/main" id="{126D0C84-BF25-4F4E-8DA1-40CD92C736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06318" y="3798642"/>
                <a:ext cx="516393" cy="612443"/>
              </a:xfrm>
              <a:prstGeom prst="rect">
                <a:avLst/>
              </a:prstGeom>
            </p:spPr>
          </p:pic>
          <p:sp>
            <p:nvSpPr>
              <p:cNvPr id="59" name="TextBox 58">
                <a:extLst>
                  <a:ext uri="{FF2B5EF4-FFF2-40B4-BE49-F238E27FC236}">
                    <a16:creationId xmlns:a16="http://schemas.microsoft.com/office/drawing/2014/main" id="{06CC6B0D-B1F1-4BE7-A336-DF62946B4B13}"/>
                  </a:ext>
                </a:extLst>
              </p:cNvPr>
              <p:cNvSpPr txBox="1"/>
              <p:nvPr/>
            </p:nvSpPr>
            <p:spPr>
              <a:xfrm>
                <a:off x="6763621" y="3128560"/>
                <a:ext cx="1556516" cy="73866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chemeClr val="bg1"/>
                    </a:solidFill>
                    <a:effectLst/>
                    <a:uLnTx/>
                    <a:uFillTx/>
                    <a:latin typeface="Calibri" panose="020F0502020204030204"/>
                    <a:ea typeface="+mn-ea"/>
                    <a:cs typeface="+mn-cs"/>
                  </a:rPr>
                  <a:t>Housing and Urban Development</a:t>
                </a:r>
              </a:p>
            </p:txBody>
          </p:sp>
        </p:grpSp>
        <p:grpSp>
          <p:nvGrpSpPr>
            <p:cNvPr id="68" name="Group 67">
              <a:extLst>
                <a:ext uri="{FF2B5EF4-FFF2-40B4-BE49-F238E27FC236}">
                  <a16:creationId xmlns:a16="http://schemas.microsoft.com/office/drawing/2014/main" id="{FDF7CE81-AFF9-423B-A599-CDC41893F40B}"/>
                </a:ext>
              </a:extLst>
            </p:cNvPr>
            <p:cNvGrpSpPr/>
            <p:nvPr/>
          </p:nvGrpSpPr>
          <p:grpSpPr>
            <a:xfrm>
              <a:off x="8393025" y="3048174"/>
              <a:ext cx="1615673" cy="1317523"/>
              <a:chOff x="8393025" y="3048174"/>
              <a:chExt cx="1615673" cy="1317523"/>
            </a:xfrm>
          </p:grpSpPr>
          <p:sp>
            <p:nvSpPr>
              <p:cNvPr id="48" name="Rectangle: Rounded Corners 47">
                <a:extLst>
                  <a:ext uri="{FF2B5EF4-FFF2-40B4-BE49-F238E27FC236}">
                    <a16:creationId xmlns:a16="http://schemas.microsoft.com/office/drawing/2014/main" id="{7DF73A1C-5F28-43A6-940F-DE42D3AAD8DD}"/>
                  </a:ext>
                </a:extLst>
              </p:cNvPr>
              <p:cNvSpPr/>
              <p:nvPr/>
            </p:nvSpPr>
            <p:spPr>
              <a:xfrm>
                <a:off x="8457642" y="3048174"/>
                <a:ext cx="1520932" cy="1317523"/>
              </a:xfrm>
              <a:prstGeom prst="roundRect">
                <a:avLst/>
              </a:prstGeom>
              <a:solidFill>
                <a:srgbClr val="018BB0"/>
              </a:solidFill>
              <a:ln>
                <a:solidFill>
                  <a:srgbClr val="018B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A630D695-783B-4765-86D9-49F423F82BD1}"/>
                  </a:ext>
                </a:extLst>
              </p:cNvPr>
              <p:cNvSpPr txBox="1"/>
              <p:nvPr/>
            </p:nvSpPr>
            <p:spPr>
              <a:xfrm>
                <a:off x="8393025" y="3159769"/>
                <a:ext cx="1615673" cy="523220"/>
              </a:xfrm>
              <a:prstGeom prst="rect">
                <a:avLst/>
              </a:prstGeom>
              <a:no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altLang="en-US" sz="1400" b="1" i="0" u="none" strike="noStrike" kern="0" cap="none" spc="0" normalizeH="0" baseline="0" noProof="0">
                    <a:ln>
                      <a:noFill/>
                    </a:ln>
                    <a:solidFill>
                      <a:schemeClr val="bg1"/>
                    </a:solidFill>
                    <a:effectLst/>
                    <a:uLnTx/>
                    <a:uFillTx/>
                    <a:latin typeface="Calibri" panose="020F0502020204030204"/>
                    <a:ea typeface="+mn-ea"/>
                    <a:cs typeface="+mn-cs"/>
                  </a:rPr>
                  <a:t>Medicare and Medicaid </a:t>
                </a:r>
                <a:endParaRPr kumimoji="0" lang="en-US" sz="1400" b="0" i="0" u="none" strike="noStrike" kern="0" cap="none" spc="0" normalizeH="0" baseline="0" noProof="0">
                  <a:ln>
                    <a:noFill/>
                  </a:ln>
                  <a:solidFill>
                    <a:schemeClr val="bg1"/>
                  </a:solidFill>
                  <a:effectLst/>
                  <a:uLnTx/>
                  <a:uFillTx/>
                  <a:latin typeface="Calibri" panose="020F0502020204030204"/>
                  <a:ea typeface="+mn-ea"/>
                  <a:cs typeface="+mn-cs"/>
                </a:endParaRPr>
              </a:p>
            </p:txBody>
          </p:sp>
          <p:pic>
            <p:nvPicPr>
              <p:cNvPr id="61" name="Graphic 60" descr="Doctor">
                <a:extLst>
                  <a:ext uri="{FF2B5EF4-FFF2-40B4-BE49-F238E27FC236}">
                    <a16:creationId xmlns:a16="http://schemas.microsoft.com/office/drawing/2014/main" id="{B152542D-CD94-4609-9BE0-755DD19AEC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77395" y="3662145"/>
                <a:ext cx="439884" cy="612648"/>
              </a:xfrm>
              <a:prstGeom prst="rect">
                <a:avLst/>
              </a:prstGeom>
            </p:spPr>
          </p:pic>
          <p:pic>
            <p:nvPicPr>
              <p:cNvPr id="62" name="Graphic 61" descr="Money">
                <a:extLst>
                  <a:ext uri="{FF2B5EF4-FFF2-40B4-BE49-F238E27FC236}">
                    <a16:creationId xmlns:a16="http://schemas.microsoft.com/office/drawing/2014/main" id="{24903A20-8602-4D36-8ACF-6ADB0F539E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71535" y="3662145"/>
                <a:ext cx="439884" cy="612648"/>
              </a:xfrm>
              <a:prstGeom prst="rect">
                <a:avLst/>
              </a:prstGeom>
            </p:spPr>
          </p:pic>
        </p:grpSp>
        <p:grpSp>
          <p:nvGrpSpPr>
            <p:cNvPr id="69" name="Group 68">
              <a:extLst>
                <a:ext uri="{FF2B5EF4-FFF2-40B4-BE49-F238E27FC236}">
                  <a16:creationId xmlns:a16="http://schemas.microsoft.com/office/drawing/2014/main" id="{CB8D76C5-E5C5-47EA-8337-CFA800FCB23A}"/>
                </a:ext>
              </a:extLst>
            </p:cNvPr>
            <p:cNvGrpSpPr/>
            <p:nvPr/>
          </p:nvGrpSpPr>
          <p:grpSpPr>
            <a:xfrm>
              <a:off x="10146204" y="3048174"/>
              <a:ext cx="1520932" cy="1317523"/>
              <a:chOff x="10146204" y="3048174"/>
              <a:chExt cx="1520932" cy="1317523"/>
            </a:xfrm>
          </p:grpSpPr>
          <p:sp>
            <p:nvSpPr>
              <p:cNvPr id="49" name="Rectangle: Rounded Corners 48">
                <a:extLst>
                  <a:ext uri="{FF2B5EF4-FFF2-40B4-BE49-F238E27FC236}">
                    <a16:creationId xmlns:a16="http://schemas.microsoft.com/office/drawing/2014/main" id="{2D4F9931-56BB-4AA9-BFD8-83628B775D7C}"/>
                  </a:ext>
                </a:extLst>
              </p:cNvPr>
              <p:cNvSpPr/>
              <p:nvPr/>
            </p:nvSpPr>
            <p:spPr>
              <a:xfrm>
                <a:off x="10146204" y="3048174"/>
                <a:ext cx="1520932" cy="1317523"/>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descr="Document">
                <a:extLst>
                  <a:ext uri="{FF2B5EF4-FFF2-40B4-BE49-F238E27FC236}">
                    <a16:creationId xmlns:a16="http://schemas.microsoft.com/office/drawing/2014/main" id="{F529215A-1B24-4FAD-BF9B-344611CCFB3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672994" y="3595465"/>
                <a:ext cx="536058" cy="616376"/>
              </a:xfrm>
              <a:prstGeom prst="rect">
                <a:avLst/>
              </a:prstGeom>
            </p:spPr>
          </p:pic>
          <p:sp>
            <p:nvSpPr>
              <p:cNvPr id="64" name="TextBox 63">
                <a:extLst>
                  <a:ext uri="{FF2B5EF4-FFF2-40B4-BE49-F238E27FC236}">
                    <a16:creationId xmlns:a16="http://schemas.microsoft.com/office/drawing/2014/main" id="{8AED893F-1CAA-4CE4-9265-1D4F4203A862}"/>
                  </a:ext>
                </a:extLst>
              </p:cNvPr>
              <p:cNvSpPr txBox="1"/>
              <p:nvPr/>
            </p:nvSpPr>
            <p:spPr>
              <a:xfrm>
                <a:off x="10190051" y="3175604"/>
                <a:ext cx="1433237" cy="307777"/>
              </a:xfrm>
              <a:prstGeom prst="rect">
                <a:avLst/>
              </a:prstGeom>
              <a:no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chemeClr val="bg1"/>
                    </a:solidFill>
                    <a:effectLst/>
                    <a:uLnTx/>
                    <a:uFillTx/>
                    <a:latin typeface="Calibri" panose="020F0502020204030204"/>
                    <a:ea typeface="+mn-ea"/>
                    <a:cs typeface="+mn-cs"/>
                  </a:rPr>
                  <a:t>Mortality</a:t>
                </a:r>
              </a:p>
            </p:txBody>
          </p:sp>
        </p:grpSp>
        <p:grpSp>
          <p:nvGrpSpPr>
            <p:cNvPr id="70" name="Group 69">
              <a:extLst>
                <a:ext uri="{FF2B5EF4-FFF2-40B4-BE49-F238E27FC236}">
                  <a16:creationId xmlns:a16="http://schemas.microsoft.com/office/drawing/2014/main" id="{A88CFFC0-69E6-466C-BFE5-81043C259A0C}"/>
                </a:ext>
              </a:extLst>
            </p:cNvPr>
            <p:cNvGrpSpPr/>
            <p:nvPr/>
          </p:nvGrpSpPr>
          <p:grpSpPr>
            <a:xfrm>
              <a:off x="6774263" y="4442975"/>
              <a:ext cx="1520932" cy="1317523"/>
              <a:chOff x="6774263" y="4442975"/>
              <a:chExt cx="1520932" cy="1317523"/>
            </a:xfrm>
          </p:grpSpPr>
          <p:sp>
            <p:nvSpPr>
              <p:cNvPr id="55" name="Rectangle: Rounded Corners 54">
                <a:extLst>
                  <a:ext uri="{FF2B5EF4-FFF2-40B4-BE49-F238E27FC236}">
                    <a16:creationId xmlns:a16="http://schemas.microsoft.com/office/drawing/2014/main" id="{75BEFE64-9984-462C-9042-BCAF71B12517}"/>
                  </a:ext>
                </a:extLst>
              </p:cNvPr>
              <p:cNvSpPr/>
              <p:nvPr/>
            </p:nvSpPr>
            <p:spPr>
              <a:xfrm>
                <a:off x="6774263" y="4442975"/>
                <a:ext cx="1520932" cy="1317523"/>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2C9D7D62-77DC-4BF8-9F73-6CB2A07ECB95}"/>
                  </a:ext>
                </a:extLst>
              </p:cNvPr>
              <p:cNvSpPr txBox="1">
                <a:spLocks noChangeAspect="1"/>
              </p:cNvSpPr>
              <p:nvPr/>
            </p:nvSpPr>
            <p:spPr>
              <a:xfrm>
                <a:off x="6858039" y="4551853"/>
                <a:ext cx="1395419" cy="523220"/>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chemeClr val="bg1"/>
                    </a:solidFill>
                    <a:effectLst/>
                    <a:uLnTx/>
                    <a:uFillTx/>
                    <a:latin typeface="Calibri" panose="020F0502020204030204"/>
                    <a:ea typeface="+mn-ea"/>
                    <a:cs typeface="+mn-cs"/>
                  </a:rPr>
                  <a:t>Geocoded Addresses </a:t>
                </a:r>
              </a:p>
            </p:txBody>
          </p:sp>
          <p:pic>
            <p:nvPicPr>
              <p:cNvPr id="66" name="Graphic 65" descr="Globe outline">
                <a:extLst>
                  <a:ext uri="{FF2B5EF4-FFF2-40B4-BE49-F238E27FC236}">
                    <a16:creationId xmlns:a16="http://schemas.microsoft.com/office/drawing/2014/main" id="{C3A27283-B4CA-424D-BA5B-445ED73002C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99805" y="5032056"/>
                <a:ext cx="530234" cy="612648"/>
              </a:xfrm>
              <a:prstGeom prst="rect">
                <a:avLst/>
              </a:prstGeom>
            </p:spPr>
          </p:pic>
        </p:grpSp>
        <p:grpSp>
          <p:nvGrpSpPr>
            <p:cNvPr id="77" name="Group 76">
              <a:extLst>
                <a:ext uri="{FF2B5EF4-FFF2-40B4-BE49-F238E27FC236}">
                  <a16:creationId xmlns:a16="http://schemas.microsoft.com/office/drawing/2014/main" id="{ACE8895F-584D-45D2-87DF-464C5CF682EF}"/>
                </a:ext>
              </a:extLst>
            </p:cNvPr>
            <p:cNvGrpSpPr/>
            <p:nvPr/>
          </p:nvGrpSpPr>
          <p:grpSpPr>
            <a:xfrm>
              <a:off x="8459370" y="4442975"/>
              <a:ext cx="1520932" cy="1317523"/>
              <a:chOff x="8459370" y="4442975"/>
              <a:chExt cx="1520932" cy="1317523"/>
            </a:xfrm>
          </p:grpSpPr>
          <p:sp>
            <p:nvSpPr>
              <p:cNvPr id="56" name="Rectangle: Rounded Corners 55">
                <a:extLst>
                  <a:ext uri="{FF2B5EF4-FFF2-40B4-BE49-F238E27FC236}">
                    <a16:creationId xmlns:a16="http://schemas.microsoft.com/office/drawing/2014/main" id="{0C8C4627-D18E-4679-8299-FD474A18F71E}"/>
                  </a:ext>
                </a:extLst>
              </p:cNvPr>
              <p:cNvSpPr/>
              <p:nvPr/>
            </p:nvSpPr>
            <p:spPr>
              <a:xfrm>
                <a:off x="8459370" y="4442975"/>
                <a:ext cx="1520932" cy="1317523"/>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BD394942-6483-4AA0-8C49-8655313AE67C}"/>
                  </a:ext>
                </a:extLst>
              </p:cNvPr>
              <p:cNvSpPr txBox="1"/>
              <p:nvPr/>
            </p:nvSpPr>
            <p:spPr>
              <a:xfrm>
                <a:off x="8532381" y="4578447"/>
                <a:ext cx="1409639" cy="523220"/>
              </a:xfrm>
              <a:prstGeom prst="rect">
                <a:avLst/>
              </a:prstGeom>
              <a:noFill/>
            </p:spPr>
            <p:txBody>
              <a:bodyPr wrap="square" rtlCol="0">
                <a:spAutoFit/>
              </a:bodyPr>
              <a:lstStyle/>
              <a:p>
                <a:pPr marL="0" marR="0" lvl="0" indent="0" algn="ctr" defTabSz="121914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chemeClr val="bg1"/>
                    </a:solidFill>
                    <a:effectLst/>
                    <a:uLnTx/>
                    <a:uFillTx/>
                    <a:latin typeface="Calibri" panose="020F0502020204030204"/>
                    <a:ea typeface="+mn-ea"/>
                    <a:cs typeface="+mn-cs"/>
                  </a:rPr>
                  <a:t>End Stage Renal Disease </a:t>
                </a:r>
              </a:p>
            </p:txBody>
          </p:sp>
          <p:pic>
            <p:nvPicPr>
              <p:cNvPr id="72" name="Graphic 71" descr="Kidneys">
                <a:extLst>
                  <a:ext uri="{FF2B5EF4-FFF2-40B4-BE49-F238E27FC236}">
                    <a16:creationId xmlns:a16="http://schemas.microsoft.com/office/drawing/2014/main" id="{68FD11BF-5D4D-4B16-AC0D-FB03A044EC4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18510" y="5003253"/>
                <a:ext cx="706049" cy="706049"/>
              </a:xfrm>
              <a:prstGeom prst="rect">
                <a:avLst/>
              </a:prstGeom>
            </p:spPr>
          </p:pic>
        </p:grpSp>
        <p:grpSp>
          <p:nvGrpSpPr>
            <p:cNvPr id="76" name="Group 75">
              <a:extLst>
                <a:ext uri="{FF2B5EF4-FFF2-40B4-BE49-F238E27FC236}">
                  <a16:creationId xmlns:a16="http://schemas.microsoft.com/office/drawing/2014/main" id="{89E110AE-0B22-4134-AC6B-C633DDF7C7C2}"/>
                </a:ext>
              </a:extLst>
            </p:cNvPr>
            <p:cNvGrpSpPr/>
            <p:nvPr/>
          </p:nvGrpSpPr>
          <p:grpSpPr>
            <a:xfrm>
              <a:off x="10144477" y="4442975"/>
              <a:ext cx="1592687" cy="1317523"/>
              <a:chOff x="10144477" y="4442975"/>
              <a:chExt cx="1592687" cy="1317523"/>
            </a:xfrm>
          </p:grpSpPr>
          <p:sp>
            <p:nvSpPr>
              <p:cNvPr id="57" name="Rectangle: Rounded Corners 56">
                <a:extLst>
                  <a:ext uri="{FF2B5EF4-FFF2-40B4-BE49-F238E27FC236}">
                    <a16:creationId xmlns:a16="http://schemas.microsoft.com/office/drawing/2014/main" id="{868B14B9-CB24-4BC6-BA2C-362D6D91AB56}"/>
                  </a:ext>
                </a:extLst>
              </p:cNvPr>
              <p:cNvSpPr/>
              <p:nvPr/>
            </p:nvSpPr>
            <p:spPr>
              <a:xfrm>
                <a:off x="10147932" y="4442975"/>
                <a:ext cx="1520932" cy="1317523"/>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C3D58193-1DBD-4E7D-9CE9-5C7C475B31B8}"/>
                  </a:ext>
                </a:extLst>
              </p:cNvPr>
              <p:cNvGrpSpPr/>
              <p:nvPr/>
            </p:nvGrpSpPr>
            <p:grpSpPr>
              <a:xfrm>
                <a:off x="10144477" y="4545245"/>
                <a:ext cx="1592687" cy="1117167"/>
                <a:chOff x="10144477" y="4545245"/>
                <a:chExt cx="1592687" cy="1117167"/>
              </a:xfrm>
            </p:grpSpPr>
            <p:pic>
              <p:nvPicPr>
                <p:cNvPr id="73" name="Graphic 72" descr="Soldier">
                  <a:extLst>
                    <a:ext uri="{FF2B5EF4-FFF2-40B4-BE49-F238E27FC236}">
                      <a16:creationId xmlns:a16="http://schemas.microsoft.com/office/drawing/2014/main" id="{4D27BB92-1F50-40A5-A239-7E87AB286FC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680136" y="5110877"/>
                  <a:ext cx="489850" cy="551535"/>
                </a:xfrm>
                <a:prstGeom prst="rect">
                  <a:avLst/>
                </a:prstGeom>
              </p:spPr>
            </p:pic>
            <p:sp>
              <p:nvSpPr>
                <p:cNvPr id="74" name="TextBox 73">
                  <a:extLst>
                    <a:ext uri="{FF2B5EF4-FFF2-40B4-BE49-F238E27FC236}">
                      <a16:creationId xmlns:a16="http://schemas.microsoft.com/office/drawing/2014/main" id="{F20C45AF-8CCA-4FD0-A9F2-4952C61ECF0A}"/>
                    </a:ext>
                  </a:extLst>
                </p:cNvPr>
                <p:cNvSpPr txBox="1"/>
                <p:nvPr/>
              </p:nvSpPr>
              <p:spPr>
                <a:xfrm>
                  <a:off x="10144477" y="4545245"/>
                  <a:ext cx="1592687"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Calibri" panose="020F0502020204030204" pitchFamily="34" charset="0"/>
                      <a:ea typeface="+mn-ea"/>
                      <a:cs typeface="+mn-cs"/>
                    </a:rPr>
                    <a:t>Department of Veterans Affairs</a:t>
                  </a:r>
                </a:p>
              </p:txBody>
            </p:sp>
          </p:grpSp>
        </p:grpSp>
      </p:grpSp>
      <p:grpSp>
        <p:nvGrpSpPr>
          <p:cNvPr id="81" name="Group 80">
            <a:extLst>
              <a:ext uri="{FF2B5EF4-FFF2-40B4-BE49-F238E27FC236}">
                <a16:creationId xmlns:a16="http://schemas.microsoft.com/office/drawing/2014/main" id="{A95CEC0B-7E4A-43E2-8AE7-480906E6C97D}"/>
              </a:ext>
            </a:extLst>
          </p:cNvPr>
          <p:cNvGrpSpPr/>
          <p:nvPr/>
        </p:nvGrpSpPr>
        <p:grpSpPr>
          <a:xfrm>
            <a:off x="185660" y="1431605"/>
            <a:ext cx="6100916" cy="4550659"/>
            <a:chOff x="101105" y="1639682"/>
            <a:chExt cx="6100916" cy="4550659"/>
          </a:xfrm>
        </p:grpSpPr>
        <p:grpSp>
          <p:nvGrpSpPr>
            <p:cNvPr id="80" name="Group 79">
              <a:extLst>
                <a:ext uri="{FF2B5EF4-FFF2-40B4-BE49-F238E27FC236}">
                  <a16:creationId xmlns:a16="http://schemas.microsoft.com/office/drawing/2014/main" id="{CBF3CFCB-6390-4F12-86B0-35CF2C4344EA}"/>
                </a:ext>
              </a:extLst>
            </p:cNvPr>
            <p:cNvGrpSpPr/>
            <p:nvPr/>
          </p:nvGrpSpPr>
          <p:grpSpPr>
            <a:xfrm>
              <a:off x="197773" y="1639682"/>
              <a:ext cx="5760719" cy="4550659"/>
              <a:chOff x="197773" y="1639682"/>
              <a:chExt cx="5760719" cy="4550659"/>
            </a:xfrm>
          </p:grpSpPr>
          <p:sp>
            <p:nvSpPr>
              <p:cNvPr id="2" name="Rectangle: Rounded Corners 1">
                <a:extLst>
                  <a:ext uri="{FF2B5EF4-FFF2-40B4-BE49-F238E27FC236}">
                    <a16:creationId xmlns:a16="http://schemas.microsoft.com/office/drawing/2014/main" id="{6E64A649-69E4-437F-A0C3-90EAF15A9C2F}"/>
                  </a:ext>
                </a:extLst>
              </p:cNvPr>
              <p:cNvSpPr/>
              <p:nvPr/>
            </p:nvSpPr>
            <p:spPr>
              <a:xfrm>
                <a:off x="197773" y="1639682"/>
                <a:ext cx="5760719" cy="4550659"/>
              </a:xfrm>
              <a:prstGeom prst="roundRect">
                <a:avLst/>
              </a:prstGeom>
              <a:solidFill>
                <a:schemeClr val="bg1">
                  <a:lumMod val="9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3732D5C9-3E32-4CDC-9128-AFC9FCC8C57B}"/>
                  </a:ext>
                </a:extLst>
              </p:cNvPr>
              <p:cNvGrpSpPr/>
              <p:nvPr/>
            </p:nvGrpSpPr>
            <p:grpSpPr>
              <a:xfrm>
                <a:off x="369383" y="3060475"/>
                <a:ext cx="5487882" cy="2700023"/>
                <a:chOff x="376125" y="2520934"/>
                <a:chExt cx="5487882" cy="2700023"/>
              </a:xfrm>
            </p:grpSpPr>
            <p:grpSp>
              <p:nvGrpSpPr>
                <p:cNvPr id="38" name="Group 37">
                  <a:extLst>
                    <a:ext uri="{FF2B5EF4-FFF2-40B4-BE49-F238E27FC236}">
                      <a16:creationId xmlns:a16="http://schemas.microsoft.com/office/drawing/2014/main" id="{D54C2716-0BC8-43A2-BA88-3C0111384632}"/>
                    </a:ext>
                  </a:extLst>
                </p:cNvPr>
                <p:cNvGrpSpPr/>
                <p:nvPr/>
              </p:nvGrpSpPr>
              <p:grpSpPr>
                <a:xfrm>
                  <a:off x="376125" y="2520935"/>
                  <a:ext cx="1285070" cy="2700022"/>
                  <a:chOff x="376125" y="2520935"/>
                  <a:chExt cx="1285070" cy="2700022"/>
                </a:xfrm>
              </p:grpSpPr>
              <p:sp>
                <p:nvSpPr>
                  <p:cNvPr id="14" name="Rectangle: Rounded Corners 13">
                    <a:extLst>
                      <a:ext uri="{FF2B5EF4-FFF2-40B4-BE49-F238E27FC236}">
                        <a16:creationId xmlns:a16="http://schemas.microsoft.com/office/drawing/2014/main" id="{849CE481-0238-4EC1-8B60-5629FF21BA4B}"/>
                      </a:ext>
                    </a:extLst>
                  </p:cNvPr>
                  <p:cNvSpPr/>
                  <p:nvPr/>
                </p:nvSpPr>
                <p:spPr>
                  <a:xfrm>
                    <a:off x="376125" y="2520935"/>
                    <a:ext cx="1280160" cy="2700022"/>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B3CE681-0D2F-4D24-95DD-9E266AE018D8}"/>
                      </a:ext>
                    </a:extLst>
                  </p:cNvPr>
                  <p:cNvSpPr txBox="1"/>
                  <p:nvPr/>
                </p:nvSpPr>
                <p:spPr>
                  <a:xfrm>
                    <a:off x="488380" y="2853299"/>
                    <a:ext cx="1078041" cy="538609"/>
                  </a:xfrm>
                  <a:prstGeom prst="rect">
                    <a:avLst/>
                  </a:prstGeom>
                  <a:noFill/>
                </p:spPr>
                <p:txBody>
                  <a:bodyPr wrap="square" rtlCol="0">
                    <a:spAutoFit/>
                  </a:bodyPr>
                  <a:lstStyle/>
                  <a:p>
                    <a:pPr algn="ctr"/>
                    <a:r>
                      <a:rPr lang="en-US" sz="1450" b="1">
                        <a:solidFill>
                          <a:schemeClr val="bg1"/>
                        </a:solidFill>
                      </a:rPr>
                      <a:t>Health Behaviors</a:t>
                    </a:r>
                  </a:p>
                </p:txBody>
              </p:sp>
              <p:pic>
                <p:nvPicPr>
                  <p:cNvPr id="25" name="Graphic 24" descr="Burger and drink with solid fill">
                    <a:extLst>
                      <a:ext uri="{FF2B5EF4-FFF2-40B4-BE49-F238E27FC236}">
                        <a16:creationId xmlns:a16="http://schemas.microsoft.com/office/drawing/2014/main" id="{03E5738F-3C52-48CD-BA87-A7E050063AD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16205" y="3467192"/>
                    <a:ext cx="644990" cy="644990"/>
                  </a:xfrm>
                  <a:prstGeom prst="rect">
                    <a:avLst/>
                  </a:prstGeom>
                </p:spPr>
              </p:pic>
              <p:pic>
                <p:nvPicPr>
                  <p:cNvPr id="27" name="Graphic 26" descr="Martini with solid fill">
                    <a:extLst>
                      <a:ext uri="{FF2B5EF4-FFF2-40B4-BE49-F238E27FC236}">
                        <a16:creationId xmlns:a16="http://schemas.microsoft.com/office/drawing/2014/main" id="{A5F4DE3A-92AE-43DA-ADCB-375F42EBF39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25726" y="3541603"/>
                    <a:ext cx="578273" cy="578273"/>
                  </a:xfrm>
                  <a:prstGeom prst="rect">
                    <a:avLst/>
                  </a:prstGeom>
                </p:spPr>
              </p:pic>
              <p:pic>
                <p:nvPicPr>
                  <p:cNvPr id="29" name="Graphic 28" descr="Tennis with solid fill">
                    <a:extLst>
                      <a:ext uri="{FF2B5EF4-FFF2-40B4-BE49-F238E27FC236}">
                        <a16:creationId xmlns:a16="http://schemas.microsoft.com/office/drawing/2014/main" id="{63C17E89-B0AF-4B31-AD03-CB85707DD11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40273" y="4298770"/>
                    <a:ext cx="578273" cy="578273"/>
                  </a:xfrm>
                  <a:prstGeom prst="rect">
                    <a:avLst/>
                  </a:prstGeom>
                </p:spPr>
              </p:pic>
            </p:grpSp>
            <p:grpSp>
              <p:nvGrpSpPr>
                <p:cNvPr id="39" name="Group 38">
                  <a:extLst>
                    <a:ext uri="{FF2B5EF4-FFF2-40B4-BE49-F238E27FC236}">
                      <a16:creationId xmlns:a16="http://schemas.microsoft.com/office/drawing/2014/main" id="{7402BC72-95E0-4285-81EB-A4E6C935F3F1}"/>
                    </a:ext>
                  </a:extLst>
                </p:cNvPr>
                <p:cNvGrpSpPr/>
                <p:nvPr/>
              </p:nvGrpSpPr>
              <p:grpSpPr>
                <a:xfrm>
                  <a:off x="1751510" y="2520935"/>
                  <a:ext cx="1280160" cy="2700022"/>
                  <a:chOff x="1751510" y="2520935"/>
                  <a:chExt cx="1280160" cy="2700022"/>
                </a:xfrm>
              </p:grpSpPr>
              <p:sp>
                <p:nvSpPr>
                  <p:cNvPr id="16" name="Rectangle: Rounded Corners 15">
                    <a:extLst>
                      <a:ext uri="{FF2B5EF4-FFF2-40B4-BE49-F238E27FC236}">
                        <a16:creationId xmlns:a16="http://schemas.microsoft.com/office/drawing/2014/main" id="{8AB4D919-6E38-4440-A35E-C290A5094EDD}"/>
                      </a:ext>
                    </a:extLst>
                  </p:cNvPr>
                  <p:cNvSpPr/>
                  <p:nvPr/>
                </p:nvSpPr>
                <p:spPr>
                  <a:xfrm>
                    <a:off x="1751510" y="2520935"/>
                    <a:ext cx="1280160" cy="2700022"/>
                  </a:xfrm>
                  <a:prstGeom prst="roundRect">
                    <a:avLst/>
                  </a:prstGeom>
                  <a:solidFill>
                    <a:srgbClr val="018BB0"/>
                  </a:solidFill>
                  <a:ln>
                    <a:solidFill>
                      <a:srgbClr val="018B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8D5F1AA-349E-4294-9E64-882F481CC24B}"/>
                      </a:ext>
                    </a:extLst>
                  </p:cNvPr>
                  <p:cNvSpPr txBox="1"/>
                  <p:nvPr/>
                </p:nvSpPr>
                <p:spPr>
                  <a:xfrm>
                    <a:off x="1820741" y="2840257"/>
                    <a:ext cx="1141698" cy="538609"/>
                  </a:xfrm>
                  <a:prstGeom prst="rect">
                    <a:avLst/>
                  </a:prstGeom>
                  <a:noFill/>
                </p:spPr>
                <p:txBody>
                  <a:bodyPr wrap="square" rtlCol="0">
                    <a:spAutoFit/>
                  </a:bodyPr>
                  <a:lstStyle/>
                  <a:p>
                    <a:pPr algn="ctr"/>
                    <a:r>
                      <a:rPr lang="en-US" sz="1450" b="1">
                        <a:solidFill>
                          <a:schemeClr val="bg1"/>
                        </a:solidFill>
                      </a:rPr>
                      <a:t>Health Conditions</a:t>
                    </a:r>
                  </a:p>
                </p:txBody>
              </p:sp>
              <p:pic>
                <p:nvPicPr>
                  <p:cNvPr id="31" name="Graphic 30" descr="Heart with pulse with solid fill">
                    <a:extLst>
                      <a:ext uri="{FF2B5EF4-FFF2-40B4-BE49-F238E27FC236}">
                        <a16:creationId xmlns:a16="http://schemas.microsoft.com/office/drawing/2014/main" id="{833340A7-336D-4DB8-8EC2-FC826C774B77}"/>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2081500" y="3525272"/>
                    <a:ext cx="643091" cy="643091"/>
                  </a:xfrm>
                  <a:prstGeom prst="rect">
                    <a:avLst/>
                  </a:prstGeom>
                </p:spPr>
              </p:pic>
              <p:pic>
                <p:nvPicPr>
                  <p:cNvPr id="33" name="Graphic 32" descr="Lungs with solid fill">
                    <a:extLst>
                      <a:ext uri="{FF2B5EF4-FFF2-40B4-BE49-F238E27FC236}">
                        <a16:creationId xmlns:a16="http://schemas.microsoft.com/office/drawing/2014/main" id="{36DCBFD0-FCB8-458F-9645-813AD498FAA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2096341" y="4262396"/>
                    <a:ext cx="586059" cy="586059"/>
                  </a:xfrm>
                  <a:prstGeom prst="rect">
                    <a:avLst/>
                  </a:prstGeom>
                </p:spPr>
              </p:pic>
            </p:grpSp>
            <p:grpSp>
              <p:nvGrpSpPr>
                <p:cNvPr id="40" name="Group 39">
                  <a:extLst>
                    <a:ext uri="{FF2B5EF4-FFF2-40B4-BE49-F238E27FC236}">
                      <a16:creationId xmlns:a16="http://schemas.microsoft.com/office/drawing/2014/main" id="{A141722D-854A-4796-8626-BE02CF400900}"/>
                    </a:ext>
                  </a:extLst>
                </p:cNvPr>
                <p:cNvGrpSpPr/>
                <p:nvPr/>
              </p:nvGrpSpPr>
              <p:grpSpPr>
                <a:xfrm>
                  <a:off x="3084964" y="2520935"/>
                  <a:ext cx="1415021" cy="2700022"/>
                  <a:chOff x="3084964" y="2520935"/>
                  <a:chExt cx="1415021" cy="2700022"/>
                </a:xfrm>
              </p:grpSpPr>
              <p:sp>
                <p:nvSpPr>
                  <p:cNvPr id="17" name="Rectangle: Rounded Corners 16">
                    <a:extLst>
                      <a:ext uri="{FF2B5EF4-FFF2-40B4-BE49-F238E27FC236}">
                        <a16:creationId xmlns:a16="http://schemas.microsoft.com/office/drawing/2014/main" id="{68C3EFD7-86FC-4DD5-ADF4-EB9C092BDDC4}"/>
                      </a:ext>
                    </a:extLst>
                  </p:cNvPr>
                  <p:cNvSpPr/>
                  <p:nvPr/>
                </p:nvSpPr>
                <p:spPr>
                  <a:xfrm>
                    <a:off x="3126895" y="2520935"/>
                    <a:ext cx="1280160" cy="2700022"/>
                  </a:xfrm>
                  <a:prstGeom prst="roundRect">
                    <a:avLst/>
                  </a:prstGeom>
                  <a:solidFill>
                    <a:srgbClr val="006859"/>
                  </a:solidFill>
                  <a:ln>
                    <a:solidFill>
                      <a:srgbClr val="0068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258DB7C-77C1-474C-BA69-1540D3E0690A}"/>
                      </a:ext>
                    </a:extLst>
                  </p:cNvPr>
                  <p:cNvSpPr txBox="1"/>
                  <p:nvPr/>
                </p:nvSpPr>
                <p:spPr>
                  <a:xfrm>
                    <a:off x="3084964" y="2839723"/>
                    <a:ext cx="1415021" cy="553998"/>
                  </a:xfrm>
                  <a:prstGeom prst="rect">
                    <a:avLst/>
                  </a:prstGeom>
                  <a:noFill/>
                </p:spPr>
                <p:txBody>
                  <a:bodyPr wrap="square" rtlCol="0">
                    <a:spAutoFit/>
                  </a:bodyPr>
                  <a:lstStyle/>
                  <a:p>
                    <a:pPr algn="ctr"/>
                    <a:r>
                      <a:rPr lang="en-US" sz="1450" b="1">
                        <a:solidFill>
                          <a:schemeClr val="bg1"/>
                        </a:solidFill>
                      </a:rPr>
                      <a:t>Socioeconomic Status</a:t>
                    </a:r>
                  </a:p>
                </p:txBody>
              </p:sp>
              <p:pic>
                <p:nvPicPr>
                  <p:cNvPr id="35" name="Graphic 34" descr="Money with solid fill">
                    <a:extLst>
                      <a:ext uri="{FF2B5EF4-FFF2-40B4-BE49-F238E27FC236}">
                        <a16:creationId xmlns:a16="http://schemas.microsoft.com/office/drawing/2014/main" id="{9E1CE51D-4B68-4139-808F-7483729806B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3492996" y="3527074"/>
                    <a:ext cx="586059" cy="586059"/>
                  </a:xfrm>
                  <a:prstGeom prst="rect">
                    <a:avLst/>
                  </a:prstGeom>
                </p:spPr>
              </p:pic>
              <p:pic>
                <p:nvPicPr>
                  <p:cNvPr id="37" name="Graphic 36" descr="Teacher outline">
                    <a:extLst>
                      <a:ext uri="{FF2B5EF4-FFF2-40B4-BE49-F238E27FC236}">
                        <a16:creationId xmlns:a16="http://schemas.microsoft.com/office/drawing/2014/main" id="{96F8B8C3-B21C-421B-A63C-2788A7D9CC11}"/>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3414550" y="4214290"/>
                    <a:ext cx="702555" cy="702555"/>
                  </a:xfrm>
                  <a:prstGeom prst="rect">
                    <a:avLst/>
                  </a:prstGeom>
                </p:spPr>
              </p:pic>
            </p:grpSp>
            <p:grpSp>
              <p:nvGrpSpPr>
                <p:cNvPr id="45" name="Group 44">
                  <a:extLst>
                    <a:ext uri="{FF2B5EF4-FFF2-40B4-BE49-F238E27FC236}">
                      <a16:creationId xmlns:a16="http://schemas.microsoft.com/office/drawing/2014/main" id="{2DF5EE2E-0B5A-4C9C-9373-A44B2DBE2B67}"/>
                    </a:ext>
                  </a:extLst>
                </p:cNvPr>
                <p:cNvGrpSpPr/>
                <p:nvPr/>
              </p:nvGrpSpPr>
              <p:grpSpPr>
                <a:xfrm>
                  <a:off x="4448986" y="2520934"/>
                  <a:ext cx="1415021" cy="2700022"/>
                  <a:chOff x="4448986" y="2520934"/>
                  <a:chExt cx="1415021" cy="2700022"/>
                </a:xfrm>
              </p:grpSpPr>
              <p:sp>
                <p:nvSpPr>
                  <p:cNvPr id="18" name="Rectangle: Rounded Corners 17">
                    <a:extLst>
                      <a:ext uri="{FF2B5EF4-FFF2-40B4-BE49-F238E27FC236}">
                        <a16:creationId xmlns:a16="http://schemas.microsoft.com/office/drawing/2014/main" id="{353DB3D5-3C9A-425E-8833-9A4A03065C62}"/>
                      </a:ext>
                    </a:extLst>
                  </p:cNvPr>
                  <p:cNvSpPr/>
                  <p:nvPr/>
                </p:nvSpPr>
                <p:spPr>
                  <a:xfrm>
                    <a:off x="4499985" y="2520934"/>
                    <a:ext cx="1280160" cy="2700022"/>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919D9ED-734F-4B17-B883-C020446BFA3A}"/>
                      </a:ext>
                    </a:extLst>
                  </p:cNvPr>
                  <p:cNvSpPr txBox="1"/>
                  <p:nvPr/>
                </p:nvSpPr>
                <p:spPr>
                  <a:xfrm>
                    <a:off x="4448986" y="2839279"/>
                    <a:ext cx="1415021" cy="761747"/>
                  </a:xfrm>
                  <a:prstGeom prst="rect">
                    <a:avLst/>
                  </a:prstGeom>
                  <a:noFill/>
                </p:spPr>
                <p:txBody>
                  <a:bodyPr wrap="square" rtlCol="0">
                    <a:spAutoFit/>
                  </a:bodyPr>
                  <a:lstStyle/>
                  <a:p>
                    <a:pPr algn="ctr"/>
                    <a:r>
                      <a:rPr lang="en-US" sz="1450" b="1">
                        <a:solidFill>
                          <a:schemeClr val="bg1"/>
                        </a:solidFill>
                      </a:rPr>
                      <a:t>Healthcare Access &amp; Utilization </a:t>
                    </a:r>
                  </a:p>
                </p:txBody>
              </p:sp>
              <p:pic>
                <p:nvPicPr>
                  <p:cNvPr id="42" name="Graphic 41" descr="Stethoscope with solid fill">
                    <a:extLst>
                      <a:ext uri="{FF2B5EF4-FFF2-40B4-BE49-F238E27FC236}">
                        <a16:creationId xmlns:a16="http://schemas.microsoft.com/office/drawing/2014/main" id="{FBCD967E-3C7C-4C4E-8A07-0B28A2762499}"/>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4936788" y="3616932"/>
                    <a:ext cx="517876" cy="517876"/>
                  </a:xfrm>
                  <a:prstGeom prst="rect">
                    <a:avLst/>
                  </a:prstGeom>
                </p:spPr>
              </p:pic>
              <p:pic>
                <p:nvPicPr>
                  <p:cNvPr id="44" name="Graphic 43" descr="Medicine with solid fill">
                    <a:extLst>
                      <a:ext uri="{FF2B5EF4-FFF2-40B4-BE49-F238E27FC236}">
                        <a16:creationId xmlns:a16="http://schemas.microsoft.com/office/drawing/2014/main" id="{D4FDC62C-C794-4C48-A91A-E78F1475D0D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4936788" y="4307502"/>
                    <a:ext cx="545301" cy="545301"/>
                  </a:xfrm>
                  <a:prstGeom prst="rect">
                    <a:avLst/>
                  </a:prstGeom>
                </p:spPr>
              </p:pic>
            </p:grpSp>
          </p:grpSp>
        </p:grpSp>
        <p:sp>
          <p:nvSpPr>
            <p:cNvPr id="11" name="TextBox 10">
              <a:extLst>
                <a:ext uri="{FF2B5EF4-FFF2-40B4-BE49-F238E27FC236}">
                  <a16:creationId xmlns:a16="http://schemas.microsoft.com/office/drawing/2014/main" id="{716E9D4B-F19A-4CE5-8B8A-E09CD83086B6}"/>
                </a:ext>
              </a:extLst>
            </p:cNvPr>
            <p:cNvSpPr txBox="1"/>
            <p:nvPr/>
          </p:nvSpPr>
          <p:spPr>
            <a:xfrm>
              <a:off x="101105" y="1851131"/>
              <a:ext cx="6100916" cy="1015663"/>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strike="noStrike" kern="0" cap="none" spc="0" normalizeH="0" baseline="0" noProof="0">
                  <a:ln>
                    <a:noFill/>
                  </a:ln>
                  <a:solidFill>
                    <a:srgbClr val="002060"/>
                  </a:solidFill>
                  <a:effectLst/>
                  <a:uLnTx/>
                  <a:uFillTx/>
                  <a:latin typeface="Calibri" panose="020F0502020204030204"/>
                  <a:ea typeface="+mn-ea"/>
                  <a:cs typeface="+mn-cs"/>
                </a:rPr>
                <a:t>Survey Data</a:t>
              </a:r>
              <a:endParaRPr kumimoji="0" lang="en-US" sz="1800" b="0" i="0" strike="noStrike" kern="0" cap="none" spc="0" normalizeH="0" baseline="0" noProof="0">
                <a:ln>
                  <a:noFill/>
                </a:ln>
                <a:solidFill>
                  <a:srgbClr val="002060"/>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a:ln>
                    <a:noFill/>
                  </a:ln>
                  <a:solidFill>
                    <a:srgbClr val="002060"/>
                  </a:solidFill>
                  <a:effectLst/>
                  <a:uLnTx/>
                  <a:uFillTx/>
                  <a:latin typeface="Calibri" panose="020F0502020204030204"/>
                  <a:ea typeface="+mn-ea"/>
                  <a:cs typeface="+mn-cs"/>
                </a:rPr>
                <a:t>Sampling frame</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a:ln>
                    <a:noFill/>
                  </a:ln>
                  <a:solidFill>
                    <a:srgbClr val="002060"/>
                  </a:solidFill>
                  <a:effectLst/>
                  <a:uLnTx/>
                  <a:uFillTx/>
                  <a:latin typeface="Calibri" panose="020F0502020204030204"/>
                  <a:ea typeface="+mn-ea"/>
                  <a:cs typeface="+mn-cs"/>
                </a:rPr>
                <a:t>Known inference</a:t>
              </a:r>
            </a:p>
          </p:txBody>
        </p:sp>
      </p:grpSp>
    </p:spTree>
    <p:extLst>
      <p:ext uri="{BB962C8B-B14F-4D97-AF65-F5344CB8AC3E}">
        <p14:creationId xmlns:p14="http://schemas.microsoft.com/office/powerpoint/2010/main" val="1399807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5B8E5-0368-4CE5-AB19-FB40C68D3547}"/>
              </a:ext>
            </a:extLst>
          </p:cNvPr>
          <p:cNvSpPr/>
          <p:nvPr/>
        </p:nvSpPr>
        <p:spPr>
          <a:xfrm>
            <a:off x="0" y="0"/>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334691" y="82859"/>
            <a:ext cx="11682952" cy="748683"/>
          </a:xfrm>
        </p:spPr>
        <p:txBody>
          <a:bodyPr>
            <a:normAutofit/>
          </a:bodyPr>
          <a:lstStyle/>
          <a:p>
            <a:r>
              <a:rPr lang="en-US">
                <a:solidFill>
                  <a:schemeClr val="bg1"/>
                </a:solidFill>
              </a:rPr>
              <a:t>DMI: Linking NCHS Data to New Sources  </a:t>
            </a:r>
          </a:p>
        </p:txBody>
      </p:sp>
      <p:sp>
        <p:nvSpPr>
          <p:cNvPr id="5" name="Rectangle 4">
            <a:extLst>
              <a:ext uri="{FF2B5EF4-FFF2-40B4-BE49-F238E27FC236}">
                <a16:creationId xmlns:a16="http://schemas.microsoft.com/office/drawing/2014/main" id="{F64BC4C7-9F89-4E9A-9EC5-E7A51477547B}"/>
              </a:ext>
            </a:extLst>
          </p:cNvPr>
          <p:cNvSpPr/>
          <p:nvPr/>
        </p:nvSpPr>
        <p:spPr>
          <a:xfrm>
            <a:off x="783373" y="6208251"/>
            <a:ext cx="653541" cy="308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970BE8B-9AB3-4799-8DB4-48E76B4D20C7}"/>
              </a:ext>
            </a:extLst>
          </p:cNvPr>
          <p:cNvSpPr/>
          <p:nvPr/>
        </p:nvSpPr>
        <p:spPr>
          <a:xfrm>
            <a:off x="3373866" y="6384022"/>
            <a:ext cx="788559" cy="295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Placeholder 2">
            <a:extLst>
              <a:ext uri="{FF2B5EF4-FFF2-40B4-BE49-F238E27FC236}">
                <a16:creationId xmlns:a16="http://schemas.microsoft.com/office/drawing/2014/main" id="{D0B2AA6E-A90F-4BEB-811A-2FA7A641B6E8}"/>
              </a:ext>
            </a:extLst>
          </p:cNvPr>
          <p:cNvSpPr txBox="1">
            <a:spLocks/>
          </p:cNvSpPr>
          <p:nvPr/>
        </p:nvSpPr>
        <p:spPr>
          <a:xfrm>
            <a:off x="413364" y="1421419"/>
            <a:ext cx="11125200" cy="44555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The linkage of NCHS survey data to Department of Veterans Affairs (VA) administrative data was funded through DMI </a:t>
            </a:r>
          </a:p>
          <a:p>
            <a:pPr lvl="1"/>
            <a:r>
              <a:rPr lang="en-US" sz="2200"/>
              <a:t>The linkage utilized state-of-the-art methodologies to link data (including machine learning techniques)</a:t>
            </a:r>
          </a:p>
          <a:p>
            <a:pPr lvl="1"/>
            <a:endParaRPr lang="en-US"/>
          </a:p>
          <a:p>
            <a:pPr marL="0" indent="0">
              <a:buNone/>
            </a:pPr>
            <a:r>
              <a:rPr lang="en-US" sz="2400" b="1"/>
              <a:t>First time NCHS survey data were linked to VA data</a:t>
            </a:r>
          </a:p>
          <a:p>
            <a:pPr lvl="1"/>
            <a:r>
              <a:rPr lang="en-US" sz="2200"/>
              <a:t>Invaluable resource on this population</a:t>
            </a:r>
          </a:p>
          <a:p>
            <a:pPr lvl="1"/>
            <a:r>
              <a:rPr lang="en-US" sz="2200"/>
              <a:t>Marks the beginning of on-going collaboration between the agencies</a:t>
            </a:r>
          </a:p>
          <a:p>
            <a:pPr lvl="1"/>
            <a:endParaRPr lang="en-US"/>
          </a:p>
          <a:p>
            <a:pPr marL="0" indent="0">
              <a:buNone/>
            </a:pPr>
            <a:r>
              <a:rPr lang="en-US" sz="2400" b="1">
                <a:latin typeface="Calibri" panose="020F0502020204030204" pitchFamily="34" charset="0"/>
                <a:cs typeface="Calibri" panose="020F0502020204030204" pitchFamily="34" charset="0"/>
              </a:rPr>
              <a:t>Can be used to answer key policy questions, such as:</a:t>
            </a:r>
          </a:p>
          <a:p>
            <a:pPr lvl="1"/>
            <a:r>
              <a:rPr lang="en-US" sz="2200">
                <a:latin typeface="Calibri" panose="020F0502020204030204" pitchFamily="34" charset="0"/>
                <a:cs typeface="Calibri" panose="020F0502020204030204" pitchFamily="34" charset="0"/>
              </a:rPr>
              <a:t>What are the health characteristics and outcomes for Veterans within and outside the VA health system?</a:t>
            </a:r>
            <a:endParaRPr lang="en-US" sz="2200"/>
          </a:p>
        </p:txBody>
      </p:sp>
    </p:spTree>
    <p:extLst>
      <p:ext uri="{BB962C8B-B14F-4D97-AF65-F5344CB8AC3E}">
        <p14:creationId xmlns:p14="http://schemas.microsoft.com/office/powerpoint/2010/main" val="941065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62986" y="3225331"/>
            <a:ext cx="12037765" cy="2478027"/>
          </a:xfrm>
        </p:spPr>
        <p:txBody>
          <a:bodyPr>
            <a:normAutofit/>
          </a:bodyPr>
          <a:lstStyle/>
          <a:p>
            <a:r>
              <a:rPr lang="en-US" sz="3200" b="1"/>
              <a:t>Travis Hoppe</a:t>
            </a:r>
          </a:p>
          <a:p>
            <a:pPr algn="l"/>
            <a:r>
              <a:rPr lang="en-US" sz="3200" b="1"/>
              <a:t>Associate Director for Data Science and Analytics</a:t>
            </a:r>
          </a:p>
          <a:p>
            <a:pPr algn="l"/>
            <a:endParaRPr lang="en-US" sz="3200" b="1"/>
          </a:p>
          <a:p>
            <a:pPr algn="l"/>
            <a:r>
              <a:rPr lang="en-US" sz="3200"/>
              <a:t>NCHS Board of Scientific Counselors</a:t>
            </a:r>
          </a:p>
          <a:p>
            <a:endParaRPr lang="en-US" sz="3200" b="1">
              <a:solidFill>
                <a:srgbClr val="000000"/>
              </a:solidFill>
            </a:endParaRPr>
          </a:p>
          <a:p>
            <a:endParaRPr lang="en-US" sz="3200" b="1">
              <a:solidFill>
                <a:srgbClr val="000000"/>
              </a:solidFill>
            </a:endParaRPr>
          </a:p>
        </p:txBody>
      </p:sp>
      <p:sp>
        <p:nvSpPr>
          <p:cNvPr id="6" name="Title 5">
            <a:extLst>
              <a:ext uri="{FF2B5EF4-FFF2-40B4-BE49-F238E27FC236}">
                <a16:creationId xmlns:a16="http://schemas.microsoft.com/office/drawing/2014/main" id="{DB964322-F63A-4085-BD00-8E70AB501025}"/>
              </a:ext>
            </a:extLst>
          </p:cNvPr>
          <p:cNvSpPr>
            <a:spLocks noGrp="1"/>
          </p:cNvSpPr>
          <p:nvPr>
            <p:ph type="title"/>
          </p:nvPr>
        </p:nvSpPr>
        <p:spPr>
          <a:xfrm>
            <a:off x="405070" y="2069552"/>
            <a:ext cx="10972800" cy="1155779"/>
          </a:xfrm>
        </p:spPr>
        <p:txBody>
          <a:bodyPr/>
          <a:lstStyle/>
          <a:p>
            <a:r>
              <a:rPr lang="en-US">
                <a:solidFill>
                  <a:srgbClr val="532E63"/>
                </a:solidFill>
              </a:rPr>
              <a:t>NCHS Metadata Updates</a:t>
            </a:r>
            <a:endParaRPr lang="en-US"/>
          </a:p>
        </p:txBody>
      </p:sp>
      <p:sp>
        <p:nvSpPr>
          <p:cNvPr id="2" name="TextBox 1">
            <a:extLst>
              <a:ext uri="{FF2B5EF4-FFF2-40B4-BE49-F238E27FC236}">
                <a16:creationId xmlns:a16="http://schemas.microsoft.com/office/drawing/2014/main" id="{3B2939FF-046B-4165-8BAC-37F9BBEC9532}"/>
              </a:ext>
            </a:extLst>
          </p:cNvPr>
          <p:cNvSpPr txBox="1"/>
          <p:nvPr/>
        </p:nvSpPr>
        <p:spPr>
          <a:xfrm>
            <a:off x="624689" y="5833349"/>
            <a:ext cx="6403127" cy="400110"/>
          </a:xfrm>
          <a:prstGeom prst="rect">
            <a:avLst/>
          </a:prstGeom>
          <a:noFill/>
        </p:spPr>
        <p:txBody>
          <a:bodyPr wrap="square" rtlCol="0">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lang="en-US" sz="2000" b="1">
                <a:solidFill>
                  <a:srgbClr val="532E63"/>
                </a:solidFill>
                <a:latin typeface="Calibri" pitchFamily="34" charset="0"/>
                <a:ea typeface="+mj-ea"/>
                <a:cs typeface="+mj-cs"/>
              </a:rPr>
              <a:t>October 24, 2022</a:t>
            </a:r>
          </a:p>
        </p:txBody>
      </p:sp>
      <p:sp>
        <p:nvSpPr>
          <p:cNvPr id="3" name="Rectangle 2">
            <a:extLst>
              <a:ext uri="{FF2B5EF4-FFF2-40B4-BE49-F238E27FC236}">
                <a16:creationId xmlns:a16="http://schemas.microsoft.com/office/drawing/2014/main" id="{F33AD3E0-A0EA-4D77-B868-922A2B5BB5D9}"/>
              </a:ext>
            </a:extLst>
          </p:cNvPr>
          <p:cNvSpPr/>
          <p:nvPr/>
        </p:nvSpPr>
        <p:spPr>
          <a:xfrm>
            <a:off x="624689" y="271604"/>
            <a:ext cx="5957180" cy="476329"/>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C03A685-EFA3-4496-B360-9BB407EAA262}"/>
              </a:ext>
            </a:extLst>
          </p:cNvPr>
          <p:cNvSpPr txBox="1"/>
          <p:nvPr/>
        </p:nvSpPr>
        <p:spPr>
          <a:xfrm>
            <a:off x="405069" y="193935"/>
            <a:ext cx="4490519" cy="369332"/>
          </a:xfrm>
          <a:prstGeom prst="rect">
            <a:avLst/>
          </a:prstGeom>
          <a:noFill/>
        </p:spPr>
        <p:txBody>
          <a:bodyPr wrap="square" rtlCol="0">
            <a:spAutoFit/>
          </a:bodyPr>
          <a:lstStyle/>
          <a:p>
            <a:r>
              <a:rPr lang="en-US" b="1">
                <a:solidFill>
                  <a:schemeClr val="bg1"/>
                </a:solidFill>
              </a:rPr>
              <a:t>Centers for Disease Control and Prevention</a:t>
            </a:r>
          </a:p>
        </p:txBody>
      </p:sp>
    </p:spTree>
    <p:extLst>
      <p:ext uri="{BB962C8B-B14F-4D97-AF65-F5344CB8AC3E}">
        <p14:creationId xmlns:p14="http://schemas.microsoft.com/office/powerpoint/2010/main" val="411512046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5B8E5-0368-4CE5-AB19-FB40C68D3547}"/>
              </a:ext>
            </a:extLst>
          </p:cNvPr>
          <p:cNvSpPr/>
          <p:nvPr/>
        </p:nvSpPr>
        <p:spPr>
          <a:xfrm>
            <a:off x="0" y="0"/>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338659" y="152042"/>
            <a:ext cx="11682952" cy="748683"/>
          </a:xfrm>
        </p:spPr>
        <p:txBody>
          <a:bodyPr>
            <a:normAutofit/>
          </a:bodyPr>
          <a:lstStyle/>
          <a:p>
            <a:r>
              <a:rPr lang="en-US">
                <a:solidFill>
                  <a:schemeClr val="bg1"/>
                </a:solidFill>
              </a:rPr>
              <a:t>NCHS Metadata</a:t>
            </a:r>
          </a:p>
        </p:txBody>
      </p:sp>
      <p:grpSp>
        <p:nvGrpSpPr>
          <p:cNvPr id="15" name="Group 14">
            <a:extLst>
              <a:ext uri="{FF2B5EF4-FFF2-40B4-BE49-F238E27FC236}">
                <a16:creationId xmlns:a16="http://schemas.microsoft.com/office/drawing/2014/main" id="{EDA792AF-009D-41CD-83F4-D841B7CAD576}"/>
              </a:ext>
            </a:extLst>
          </p:cNvPr>
          <p:cNvGrpSpPr/>
          <p:nvPr/>
        </p:nvGrpSpPr>
        <p:grpSpPr>
          <a:xfrm>
            <a:off x="279833" y="1815993"/>
            <a:ext cx="11792668" cy="3989406"/>
            <a:chOff x="257851" y="1333107"/>
            <a:chExt cx="11792668" cy="3989406"/>
          </a:xfrm>
        </p:grpSpPr>
        <p:sp>
          <p:nvSpPr>
            <p:cNvPr id="14" name="Rectangle: Rounded Corners 13">
              <a:extLst>
                <a:ext uri="{FF2B5EF4-FFF2-40B4-BE49-F238E27FC236}">
                  <a16:creationId xmlns:a16="http://schemas.microsoft.com/office/drawing/2014/main" id="{C176A281-AA75-4E7F-A695-7371779382F4}"/>
                </a:ext>
              </a:extLst>
            </p:cNvPr>
            <p:cNvSpPr/>
            <p:nvPr/>
          </p:nvSpPr>
          <p:spPr>
            <a:xfrm>
              <a:off x="257851" y="1333107"/>
              <a:ext cx="2829175" cy="3972201"/>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B14A02D-C46D-4690-946F-F535C5C71E7F}"/>
                </a:ext>
              </a:extLst>
            </p:cNvPr>
            <p:cNvGrpSpPr/>
            <p:nvPr/>
          </p:nvGrpSpPr>
          <p:grpSpPr>
            <a:xfrm>
              <a:off x="923345" y="1534270"/>
              <a:ext cx="1371600" cy="1371600"/>
              <a:chOff x="5103916" y="984550"/>
              <a:chExt cx="2850518" cy="2731327"/>
            </a:xfrm>
          </p:grpSpPr>
          <p:sp>
            <p:nvSpPr>
              <p:cNvPr id="304" name="Oval 303">
                <a:extLst>
                  <a:ext uri="{FF2B5EF4-FFF2-40B4-BE49-F238E27FC236}">
                    <a16:creationId xmlns:a16="http://schemas.microsoft.com/office/drawing/2014/main" id="{FE2CC9CD-07E9-457E-BDF9-23743C8F3ACF}"/>
                  </a:ext>
                </a:extLst>
              </p:cNvPr>
              <p:cNvSpPr/>
              <p:nvPr/>
            </p:nvSpPr>
            <p:spPr>
              <a:xfrm>
                <a:off x="5103916" y="984550"/>
                <a:ext cx="2850518" cy="2731327"/>
              </a:xfrm>
              <a:prstGeom prst="ellipse">
                <a:avLst/>
              </a:prstGeom>
              <a:solidFill>
                <a:schemeClr val="tx2">
                  <a:lumMod val="20000"/>
                  <a:lumOff val="8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6" name="Group 235">
                <a:extLst>
                  <a:ext uri="{FF2B5EF4-FFF2-40B4-BE49-F238E27FC236}">
                    <a16:creationId xmlns:a16="http://schemas.microsoft.com/office/drawing/2014/main" id="{6FC7893A-8E3E-4BAB-B105-CBAC13219CE8}"/>
                  </a:ext>
                </a:extLst>
              </p:cNvPr>
              <p:cNvGrpSpPr/>
              <p:nvPr/>
            </p:nvGrpSpPr>
            <p:grpSpPr>
              <a:xfrm>
                <a:off x="5293935" y="1396418"/>
                <a:ext cx="2387972" cy="1849369"/>
                <a:chOff x="3886931" y="2468308"/>
                <a:chExt cx="4542514" cy="3772852"/>
              </a:xfrm>
            </p:grpSpPr>
            <p:grpSp>
              <p:nvGrpSpPr>
                <p:cNvPr id="237" name="Group 236">
                  <a:extLst>
                    <a:ext uri="{FF2B5EF4-FFF2-40B4-BE49-F238E27FC236}">
                      <a16:creationId xmlns:a16="http://schemas.microsoft.com/office/drawing/2014/main" id="{FF3F7F43-769F-4C0D-9F9F-91FC6B1ABDB1}"/>
                    </a:ext>
                  </a:extLst>
                </p:cNvPr>
                <p:cNvGrpSpPr/>
                <p:nvPr/>
              </p:nvGrpSpPr>
              <p:grpSpPr>
                <a:xfrm>
                  <a:off x="3886931" y="3944787"/>
                  <a:ext cx="1961198" cy="1842548"/>
                  <a:chOff x="-455278" y="3712953"/>
                  <a:chExt cx="2122965" cy="1994528"/>
                </a:xfrm>
              </p:grpSpPr>
              <p:grpSp>
                <p:nvGrpSpPr>
                  <p:cNvPr id="286" name="Group 285">
                    <a:extLst>
                      <a:ext uri="{FF2B5EF4-FFF2-40B4-BE49-F238E27FC236}">
                        <a16:creationId xmlns:a16="http://schemas.microsoft.com/office/drawing/2014/main" id="{3EB6356B-F5CE-4D7B-A12C-4346B5EE9FDB}"/>
                      </a:ext>
                    </a:extLst>
                  </p:cNvPr>
                  <p:cNvGrpSpPr/>
                  <p:nvPr/>
                </p:nvGrpSpPr>
                <p:grpSpPr>
                  <a:xfrm>
                    <a:off x="-455278" y="3712953"/>
                    <a:ext cx="2122965" cy="1994528"/>
                    <a:chOff x="473875" y="3882397"/>
                    <a:chExt cx="2122965" cy="1994528"/>
                  </a:xfrm>
                </p:grpSpPr>
                <p:sp>
                  <p:nvSpPr>
                    <p:cNvPr id="291" name="Freeform: Shape 290">
                      <a:extLst>
                        <a:ext uri="{FF2B5EF4-FFF2-40B4-BE49-F238E27FC236}">
                          <a16:creationId xmlns:a16="http://schemas.microsoft.com/office/drawing/2014/main" id="{8D49675D-FA1E-4E9F-9F5D-448167EB03CB}"/>
                        </a:ext>
                      </a:extLst>
                    </p:cNvPr>
                    <p:cNvSpPr/>
                    <p:nvPr/>
                  </p:nvSpPr>
                  <p:spPr>
                    <a:xfrm>
                      <a:off x="473875" y="3882397"/>
                      <a:ext cx="2122965" cy="725283"/>
                    </a:xfrm>
                    <a:custGeom>
                      <a:avLst/>
                      <a:gdLst>
                        <a:gd name="connsiteX0" fmla="*/ 271981 w 2122965"/>
                        <a:gd name="connsiteY0" fmla="*/ 0 h 725283"/>
                        <a:gd name="connsiteX1" fmla="*/ 527280 w 2122965"/>
                        <a:gd name="connsiteY1" fmla="*/ 181321 h 725283"/>
                        <a:gd name="connsiteX2" fmla="*/ 1034798 w 2122965"/>
                        <a:gd name="connsiteY2" fmla="*/ 181321 h 725283"/>
                        <a:gd name="connsiteX3" fmla="*/ 1397439 w 2122965"/>
                        <a:gd name="connsiteY3" fmla="*/ 543962 h 725283"/>
                        <a:gd name="connsiteX4" fmla="*/ 1722547 w 2122965"/>
                        <a:gd name="connsiteY4" fmla="*/ 543962 h 725283"/>
                        <a:gd name="connsiteX5" fmla="*/ 1721572 w 2122965"/>
                        <a:gd name="connsiteY5" fmla="*/ 546980 h 725283"/>
                        <a:gd name="connsiteX6" fmla="*/ 2122965 w 2122965"/>
                        <a:gd name="connsiteY6" fmla="*/ 546980 h 725283"/>
                        <a:gd name="connsiteX7" fmla="*/ 2122965 w 2122965"/>
                        <a:gd name="connsiteY7" fmla="*/ 725283 h 725283"/>
                        <a:gd name="connsiteX8" fmla="*/ 1663981 w 2122965"/>
                        <a:gd name="connsiteY8" fmla="*/ 725283 h 725283"/>
                        <a:gd name="connsiteX9" fmla="*/ 1510240 w 2122965"/>
                        <a:gd name="connsiteY9" fmla="*/ 725283 h 725283"/>
                        <a:gd name="connsiteX10" fmla="*/ 1322372 w 2122965"/>
                        <a:gd name="connsiteY10" fmla="*/ 725283 h 725283"/>
                        <a:gd name="connsiteX11" fmla="*/ 959730 w 2122965"/>
                        <a:gd name="connsiteY11" fmla="*/ 362641 h 725283"/>
                        <a:gd name="connsiteX12" fmla="*/ 527280 w 2122965"/>
                        <a:gd name="connsiteY12" fmla="*/ 362641 h 725283"/>
                        <a:gd name="connsiteX13" fmla="*/ 271981 w 2122965"/>
                        <a:gd name="connsiteY13" fmla="*/ 543962 h 725283"/>
                        <a:gd name="connsiteX14" fmla="*/ 0 w 2122965"/>
                        <a:gd name="connsiteY14" fmla="*/ 271981 h 725283"/>
                        <a:gd name="connsiteX15" fmla="*/ 271981 w 2122965"/>
                        <a:gd name="connsiteY15" fmla="*/ 0 h 725283"/>
                        <a:gd name="connsiteX0" fmla="*/ 271981 w 2122965"/>
                        <a:gd name="connsiteY0" fmla="*/ 0 h 725283"/>
                        <a:gd name="connsiteX1" fmla="*/ 527280 w 2122965"/>
                        <a:gd name="connsiteY1" fmla="*/ 181321 h 725283"/>
                        <a:gd name="connsiteX2" fmla="*/ 1034798 w 2122965"/>
                        <a:gd name="connsiteY2" fmla="*/ 181321 h 725283"/>
                        <a:gd name="connsiteX3" fmla="*/ 1397439 w 2122965"/>
                        <a:gd name="connsiteY3" fmla="*/ 543962 h 725283"/>
                        <a:gd name="connsiteX4" fmla="*/ 1722547 w 2122965"/>
                        <a:gd name="connsiteY4" fmla="*/ 543962 h 725283"/>
                        <a:gd name="connsiteX5" fmla="*/ 2122965 w 2122965"/>
                        <a:gd name="connsiteY5" fmla="*/ 546980 h 725283"/>
                        <a:gd name="connsiteX6" fmla="*/ 2122965 w 2122965"/>
                        <a:gd name="connsiteY6" fmla="*/ 725283 h 725283"/>
                        <a:gd name="connsiteX7" fmla="*/ 1663981 w 2122965"/>
                        <a:gd name="connsiteY7" fmla="*/ 725283 h 725283"/>
                        <a:gd name="connsiteX8" fmla="*/ 1510240 w 2122965"/>
                        <a:gd name="connsiteY8" fmla="*/ 725283 h 725283"/>
                        <a:gd name="connsiteX9" fmla="*/ 1322372 w 2122965"/>
                        <a:gd name="connsiteY9" fmla="*/ 725283 h 725283"/>
                        <a:gd name="connsiteX10" fmla="*/ 959730 w 2122965"/>
                        <a:gd name="connsiteY10" fmla="*/ 362641 h 725283"/>
                        <a:gd name="connsiteX11" fmla="*/ 527280 w 2122965"/>
                        <a:gd name="connsiteY11" fmla="*/ 362641 h 725283"/>
                        <a:gd name="connsiteX12" fmla="*/ 271981 w 2122965"/>
                        <a:gd name="connsiteY12" fmla="*/ 543962 h 725283"/>
                        <a:gd name="connsiteX13" fmla="*/ 0 w 2122965"/>
                        <a:gd name="connsiteY13" fmla="*/ 271981 h 725283"/>
                        <a:gd name="connsiteX14" fmla="*/ 271981 w 2122965"/>
                        <a:gd name="connsiteY14" fmla="*/ 0 h 725283"/>
                        <a:gd name="connsiteX0" fmla="*/ 271981 w 2122965"/>
                        <a:gd name="connsiteY0" fmla="*/ 0 h 725283"/>
                        <a:gd name="connsiteX1" fmla="*/ 527280 w 2122965"/>
                        <a:gd name="connsiteY1" fmla="*/ 181321 h 725283"/>
                        <a:gd name="connsiteX2" fmla="*/ 1034798 w 2122965"/>
                        <a:gd name="connsiteY2" fmla="*/ 181321 h 725283"/>
                        <a:gd name="connsiteX3" fmla="*/ 1397439 w 2122965"/>
                        <a:gd name="connsiteY3" fmla="*/ 543962 h 725283"/>
                        <a:gd name="connsiteX4" fmla="*/ 1722547 w 2122965"/>
                        <a:gd name="connsiteY4" fmla="*/ 543962 h 725283"/>
                        <a:gd name="connsiteX5" fmla="*/ 2122965 w 2122965"/>
                        <a:gd name="connsiteY5" fmla="*/ 546980 h 725283"/>
                        <a:gd name="connsiteX6" fmla="*/ 2122965 w 2122965"/>
                        <a:gd name="connsiteY6" fmla="*/ 725283 h 725283"/>
                        <a:gd name="connsiteX7" fmla="*/ 1510240 w 2122965"/>
                        <a:gd name="connsiteY7" fmla="*/ 725283 h 725283"/>
                        <a:gd name="connsiteX8" fmla="*/ 1322372 w 2122965"/>
                        <a:gd name="connsiteY8" fmla="*/ 725283 h 725283"/>
                        <a:gd name="connsiteX9" fmla="*/ 959730 w 2122965"/>
                        <a:gd name="connsiteY9" fmla="*/ 362641 h 725283"/>
                        <a:gd name="connsiteX10" fmla="*/ 527280 w 2122965"/>
                        <a:gd name="connsiteY10" fmla="*/ 362641 h 725283"/>
                        <a:gd name="connsiteX11" fmla="*/ 271981 w 2122965"/>
                        <a:gd name="connsiteY11" fmla="*/ 543962 h 725283"/>
                        <a:gd name="connsiteX12" fmla="*/ 0 w 2122965"/>
                        <a:gd name="connsiteY12" fmla="*/ 271981 h 725283"/>
                        <a:gd name="connsiteX13" fmla="*/ 271981 w 2122965"/>
                        <a:gd name="connsiteY13" fmla="*/ 0 h 725283"/>
                        <a:gd name="connsiteX0" fmla="*/ 271981 w 2122965"/>
                        <a:gd name="connsiteY0" fmla="*/ 0 h 725283"/>
                        <a:gd name="connsiteX1" fmla="*/ 527280 w 2122965"/>
                        <a:gd name="connsiteY1" fmla="*/ 181321 h 725283"/>
                        <a:gd name="connsiteX2" fmla="*/ 1034798 w 2122965"/>
                        <a:gd name="connsiteY2" fmla="*/ 181321 h 725283"/>
                        <a:gd name="connsiteX3" fmla="*/ 1397439 w 2122965"/>
                        <a:gd name="connsiteY3" fmla="*/ 543962 h 725283"/>
                        <a:gd name="connsiteX4" fmla="*/ 2122965 w 2122965"/>
                        <a:gd name="connsiteY4" fmla="*/ 546980 h 725283"/>
                        <a:gd name="connsiteX5" fmla="*/ 2122965 w 2122965"/>
                        <a:gd name="connsiteY5" fmla="*/ 725283 h 725283"/>
                        <a:gd name="connsiteX6" fmla="*/ 1510240 w 2122965"/>
                        <a:gd name="connsiteY6" fmla="*/ 725283 h 725283"/>
                        <a:gd name="connsiteX7" fmla="*/ 1322372 w 2122965"/>
                        <a:gd name="connsiteY7" fmla="*/ 725283 h 725283"/>
                        <a:gd name="connsiteX8" fmla="*/ 959730 w 2122965"/>
                        <a:gd name="connsiteY8" fmla="*/ 362641 h 725283"/>
                        <a:gd name="connsiteX9" fmla="*/ 527280 w 2122965"/>
                        <a:gd name="connsiteY9" fmla="*/ 362641 h 725283"/>
                        <a:gd name="connsiteX10" fmla="*/ 271981 w 2122965"/>
                        <a:gd name="connsiteY10" fmla="*/ 543962 h 725283"/>
                        <a:gd name="connsiteX11" fmla="*/ 0 w 2122965"/>
                        <a:gd name="connsiteY11" fmla="*/ 271981 h 725283"/>
                        <a:gd name="connsiteX12" fmla="*/ 271981 w 2122965"/>
                        <a:gd name="connsiteY12" fmla="*/ 0 h 725283"/>
                        <a:gd name="connsiteX0" fmla="*/ 271981 w 2122965"/>
                        <a:gd name="connsiteY0" fmla="*/ 0 h 725283"/>
                        <a:gd name="connsiteX1" fmla="*/ 527280 w 2122965"/>
                        <a:gd name="connsiteY1" fmla="*/ 181321 h 725283"/>
                        <a:gd name="connsiteX2" fmla="*/ 1034798 w 2122965"/>
                        <a:gd name="connsiteY2" fmla="*/ 181321 h 725283"/>
                        <a:gd name="connsiteX3" fmla="*/ 1397439 w 2122965"/>
                        <a:gd name="connsiteY3" fmla="*/ 543962 h 725283"/>
                        <a:gd name="connsiteX4" fmla="*/ 2122965 w 2122965"/>
                        <a:gd name="connsiteY4" fmla="*/ 546980 h 725283"/>
                        <a:gd name="connsiteX5" fmla="*/ 2122965 w 2122965"/>
                        <a:gd name="connsiteY5" fmla="*/ 725283 h 725283"/>
                        <a:gd name="connsiteX6" fmla="*/ 1322372 w 2122965"/>
                        <a:gd name="connsiteY6" fmla="*/ 725283 h 725283"/>
                        <a:gd name="connsiteX7" fmla="*/ 959730 w 2122965"/>
                        <a:gd name="connsiteY7" fmla="*/ 362641 h 725283"/>
                        <a:gd name="connsiteX8" fmla="*/ 527280 w 2122965"/>
                        <a:gd name="connsiteY8" fmla="*/ 362641 h 725283"/>
                        <a:gd name="connsiteX9" fmla="*/ 271981 w 2122965"/>
                        <a:gd name="connsiteY9" fmla="*/ 543962 h 725283"/>
                        <a:gd name="connsiteX10" fmla="*/ 0 w 2122965"/>
                        <a:gd name="connsiteY10" fmla="*/ 271981 h 725283"/>
                        <a:gd name="connsiteX11" fmla="*/ 271981 w 2122965"/>
                        <a:gd name="connsiteY11" fmla="*/ 0 h 725283"/>
                        <a:gd name="connsiteX0" fmla="*/ 271981 w 2122965"/>
                        <a:gd name="connsiteY0" fmla="*/ 0 h 725283"/>
                        <a:gd name="connsiteX1" fmla="*/ 527280 w 2122965"/>
                        <a:gd name="connsiteY1" fmla="*/ 181321 h 725283"/>
                        <a:gd name="connsiteX2" fmla="*/ 1034798 w 2122965"/>
                        <a:gd name="connsiteY2" fmla="*/ 181321 h 725283"/>
                        <a:gd name="connsiteX3" fmla="*/ 1397439 w 2122965"/>
                        <a:gd name="connsiteY3" fmla="*/ 543962 h 725283"/>
                        <a:gd name="connsiteX4" fmla="*/ 2122965 w 2122965"/>
                        <a:gd name="connsiteY4" fmla="*/ 544599 h 725283"/>
                        <a:gd name="connsiteX5" fmla="*/ 2122965 w 2122965"/>
                        <a:gd name="connsiteY5" fmla="*/ 725283 h 725283"/>
                        <a:gd name="connsiteX6" fmla="*/ 1322372 w 2122965"/>
                        <a:gd name="connsiteY6" fmla="*/ 725283 h 725283"/>
                        <a:gd name="connsiteX7" fmla="*/ 959730 w 2122965"/>
                        <a:gd name="connsiteY7" fmla="*/ 362641 h 725283"/>
                        <a:gd name="connsiteX8" fmla="*/ 527280 w 2122965"/>
                        <a:gd name="connsiteY8" fmla="*/ 362641 h 725283"/>
                        <a:gd name="connsiteX9" fmla="*/ 271981 w 2122965"/>
                        <a:gd name="connsiteY9" fmla="*/ 543962 h 725283"/>
                        <a:gd name="connsiteX10" fmla="*/ 0 w 2122965"/>
                        <a:gd name="connsiteY10" fmla="*/ 271981 h 725283"/>
                        <a:gd name="connsiteX11" fmla="*/ 271981 w 2122965"/>
                        <a:gd name="connsiteY11" fmla="*/ 0 h 72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22965" h="725283">
                          <a:moveTo>
                            <a:pt x="271981" y="0"/>
                          </a:moveTo>
                          <a:cubicBezTo>
                            <a:pt x="390020" y="0"/>
                            <a:pt x="489747" y="76064"/>
                            <a:pt x="527280" y="181321"/>
                          </a:cubicBezTo>
                          <a:lnTo>
                            <a:pt x="1034798" y="181321"/>
                          </a:lnTo>
                          <a:lnTo>
                            <a:pt x="1397439" y="543962"/>
                          </a:lnTo>
                          <a:lnTo>
                            <a:pt x="2122965" y="544599"/>
                          </a:lnTo>
                          <a:lnTo>
                            <a:pt x="2122965" y="725283"/>
                          </a:lnTo>
                          <a:lnTo>
                            <a:pt x="1322372" y="725283"/>
                          </a:lnTo>
                          <a:lnTo>
                            <a:pt x="959730" y="362641"/>
                          </a:lnTo>
                          <a:lnTo>
                            <a:pt x="527280" y="362641"/>
                          </a:lnTo>
                          <a:cubicBezTo>
                            <a:pt x="489747" y="467898"/>
                            <a:pt x="390020" y="543962"/>
                            <a:pt x="271981" y="543962"/>
                          </a:cubicBezTo>
                          <a:cubicBezTo>
                            <a:pt x="122029" y="543962"/>
                            <a:pt x="0" y="421933"/>
                            <a:pt x="0" y="271981"/>
                          </a:cubicBezTo>
                          <a:cubicBezTo>
                            <a:pt x="0" y="122028"/>
                            <a:pt x="122029" y="0"/>
                            <a:pt x="271981" y="0"/>
                          </a:cubicBezTo>
                          <a:close/>
                        </a:path>
                      </a:pathLst>
                    </a:custGeom>
                    <a:solidFill>
                      <a:srgbClr val="008D9F"/>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panose="020E0502030303020204" pitchFamily="34" charset="0"/>
                        <a:ea typeface="+mn-ea"/>
                        <a:cs typeface="+mn-cs"/>
                      </a:endParaRPr>
                    </a:p>
                  </p:txBody>
                </p:sp>
                <p:sp>
                  <p:nvSpPr>
                    <p:cNvPr id="292" name="Freeform: Shape 291">
                      <a:extLst>
                        <a:ext uri="{FF2B5EF4-FFF2-40B4-BE49-F238E27FC236}">
                          <a16:creationId xmlns:a16="http://schemas.microsoft.com/office/drawing/2014/main" id="{B9787E25-1E77-4822-9DF8-923C40EF063F}"/>
                        </a:ext>
                      </a:extLst>
                    </p:cNvPr>
                    <p:cNvSpPr/>
                    <p:nvPr/>
                  </p:nvSpPr>
                  <p:spPr>
                    <a:xfrm>
                      <a:off x="1017837" y="4607679"/>
                      <a:ext cx="1579003" cy="543962"/>
                    </a:xfrm>
                    <a:custGeom>
                      <a:avLst/>
                      <a:gdLst>
                        <a:gd name="connsiteX0" fmla="*/ 271981 w 1579003"/>
                        <a:gd name="connsiteY0" fmla="*/ 0 h 543962"/>
                        <a:gd name="connsiteX1" fmla="*/ 527280 w 1579003"/>
                        <a:gd name="connsiteY1" fmla="*/ 181320 h 543962"/>
                        <a:gd name="connsiteX2" fmla="*/ 1091642 w 1579003"/>
                        <a:gd name="connsiteY2" fmla="*/ 181320 h 543962"/>
                        <a:gd name="connsiteX3" fmla="*/ 1091580 w 1579003"/>
                        <a:gd name="connsiteY3" fmla="*/ 182830 h 543962"/>
                        <a:gd name="connsiteX4" fmla="*/ 1579003 w 1579003"/>
                        <a:gd name="connsiteY4" fmla="*/ 182830 h 543962"/>
                        <a:gd name="connsiteX5" fmla="*/ 1579003 w 1579003"/>
                        <a:gd name="connsiteY5" fmla="*/ 361133 h 543962"/>
                        <a:gd name="connsiteX6" fmla="*/ 1092471 w 1579003"/>
                        <a:gd name="connsiteY6" fmla="*/ 361133 h 543962"/>
                        <a:gd name="connsiteX7" fmla="*/ 1092548 w 1579003"/>
                        <a:gd name="connsiteY7" fmla="*/ 362642 h 543962"/>
                        <a:gd name="connsiteX8" fmla="*/ 527280 w 1579003"/>
                        <a:gd name="connsiteY8" fmla="*/ 362642 h 543962"/>
                        <a:gd name="connsiteX9" fmla="*/ 271981 w 1579003"/>
                        <a:gd name="connsiteY9" fmla="*/ 543962 h 543962"/>
                        <a:gd name="connsiteX10" fmla="*/ 0 w 1579003"/>
                        <a:gd name="connsiteY10" fmla="*/ 271981 h 543962"/>
                        <a:gd name="connsiteX11" fmla="*/ 271981 w 1579003"/>
                        <a:gd name="connsiteY11" fmla="*/ 0 h 543962"/>
                        <a:gd name="connsiteX0" fmla="*/ 271981 w 1579003"/>
                        <a:gd name="connsiteY0" fmla="*/ 0 h 543962"/>
                        <a:gd name="connsiteX1" fmla="*/ 527280 w 1579003"/>
                        <a:gd name="connsiteY1" fmla="*/ 181320 h 543962"/>
                        <a:gd name="connsiteX2" fmla="*/ 1091642 w 1579003"/>
                        <a:gd name="connsiteY2" fmla="*/ 181320 h 543962"/>
                        <a:gd name="connsiteX3" fmla="*/ 1579003 w 1579003"/>
                        <a:gd name="connsiteY3" fmla="*/ 182830 h 543962"/>
                        <a:gd name="connsiteX4" fmla="*/ 1579003 w 1579003"/>
                        <a:gd name="connsiteY4" fmla="*/ 361133 h 543962"/>
                        <a:gd name="connsiteX5" fmla="*/ 1092471 w 1579003"/>
                        <a:gd name="connsiteY5" fmla="*/ 361133 h 543962"/>
                        <a:gd name="connsiteX6" fmla="*/ 1092548 w 1579003"/>
                        <a:gd name="connsiteY6" fmla="*/ 362642 h 543962"/>
                        <a:gd name="connsiteX7" fmla="*/ 527280 w 1579003"/>
                        <a:gd name="connsiteY7" fmla="*/ 362642 h 543962"/>
                        <a:gd name="connsiteX8" fmla="*/ 271981 w 1579003"/>
                        <a:gd name="connsiteY8" fmla="*/ 543962 h 543962"/>
                        <a:gd name="connsiteX9" fmla="*/ 0 w 1579003"/>
                        <a:gd name="connsiteY9" fmla="*/ 271981 h 543962"/>
                        <a:gd name="connsiteX10" fmla="*/ 271981 w 1579003"/>
                        <a:gd name="connsiteY10" fmla="*/ 0 h 543962"/>
                        <a:gd name="connsiteX0" fmla="*/ 271981 w 1579003"/>
                        <a:gd name="connsiteY0" fmla="*/ 0 h 543962"/>
                        <a:gd name="connsiteX1" fmla="*/ 527280 w 1579003"/>
                        <a:gd name="connsiteY1" fmla="*/ 181320 h 543962"/>
                        <a:gd name="connsiteX2" fmla="*/ 1579003 w 1579003"/>
                        <a:gd name="connsiteY2" fmla="*/ 182830 h 543962"/>
                        <a:gd name="connsiteX3" fmla="*/ 1579003 w 1579003"/>
                        <a:gd name="connsiteY3" fmla="*/ 361133 h 543962"/>
                        <a:gd name="connsiteX4" fmla="*/ 1092471 w 1579003"/>
                        <a:gd name="connsiteY4" fmla="*/ 361133 h 543962"/>
                        <a:gd name="connsiteX5" fmla="*/ 1092548 w 1579003"/>
                        <a:gd name="connsiteY5" fmla="*/ 362642 h 543962"/>
                        <a:gd name="connsiteX6" fmla="*/ 527280 w 1579003"/>
                        <a:gd name="connsiteY6" fmla="*/ 362642 h 543962"/>
                        <a:gd name="connsiteX7" fmla="*/ 271981 w 1579003"/>
                        <a:gd name="connsiteY7" fmla="*/ 543962 h 543962"/>
                        <a:gd name="connsiteX8" fmla="*/ 0 w 1579003"/>
                        <a:gd name="connsiteY8" fmla="*/ 271981 h 543962"/>
                        <a:gd name="connsiteX9" fmla="*/ 271981 w 1579003"/>
                        <a:gd name="connsiteY9" fmla="*/ 0 h 543962"/>
                        <a:gd name="connsiteX0" fmla="*/ 271981 w 1579003"/>
                        <a:gd name="connsiteY0" fmla="*/ 0 h 543962"/>
                        <a:gd name="connsiteX1" fmla="*/ 527280 w 1579003"/>
                        <a:gd name="connsiteY1" fmla="*/ 181320 h 543962"/>
                        <a:gd name="connsiteX2" fmla="*/ 1579003 w 1579003"/>
                        <a:gd name="connsiteY2" fmla="*/ 182830 h 543962"/>
                        <a:gd name="connsiteX3" fmla="*/ 1579003 w 1579003"/>
                        <a:gd name="connsiteY3" fmla="*/ 361133 h 543962"/>
                        <a:gd name="connsiteX4" fmla="*/ 1092471 w 1579003"/>
                        <a:gd name="connsiteY4" fmla="*/ 361133 h 543962"/>
                        <a:gd name="connsiteX5" fmla="*/ 527280 w 1579003"/>
                        <a:gd name="connsiteY5" fmla="*/ 362642 h 543962"/>
                        <a:gd name="connsiteX6" fmla="*/ 271981 w 1579003"/>
                        <a:gd name="connsiteY6" fmla="*/ 543962 h 543962"/>
                        <a:gd name="connsiteX7" fmla="*/ 0 w 1579003"/>
                        <a:gd name="connsiteY7" fmla="*/ 271981 h 543962"/>
                        <a:gd name="connsiteX8" fmla="*/ 271981 w 1579003"/>
                        <a:gd name="connsiteY8" fmla="*/ 0 h 543962"/>
                        <a:gd name="connsiteX0" fmla="*/ 271981 w 1579003"/>
                        <a:gd name="connsiteY0" fmla="*/ 0 h 543962"/>
                        <a:gd name="connsiteX1" fmla="*/ 527280 w 1579003"/>
                        <a:gd name="connsiteY1" fmla="*/ 181320 h 543962"/>
                        <a:gd name="connsiteX2" fmla="*/ 1579003 w 1579003"/>
                        <a:gd name="connsiteY2" fmla="*/ 182830 h 543962"/>
                        <a:gd name="connsiteX3" fmla="*/ 1579003 w 1579003"/>
                        <a:gd name="connsiteY3" fmla="*/ 361133 h 543962"/>
                        <a:gd name="connsiteX4" fmla="*/ 527280 w 1579003"/>
                        <a:gd name="connsiteY4" fmla="*/ 362642 h 543962"/>
                        <a:gd name="connsiteX5" fmla="*/ 271981 w 1579003"/>
                        <a:gd name="connsiteY5" fmla="*/ 543962 h 543962"/>
                        <a:gd name="connsiteX6" fmla="*/ 0 w 1579003"/>
                        <a:gd name="connsiteY6" fmla="*/ 271981 h 543962"/>
                        <a:gd name="connsiteX7" fmla="*/ 271981 w 1579003"/>
                        <a:gd name="connsiteY7" fmla="*/ 0 h 54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9003" h="543962">
                          <a:moveTo>
                            <a:pt x="271981" y="0"/>
                          </a:moveTo>
                          <a:cubicBezTo>
                            <a:pt x="390020" y="0"/>
                            <a:pt x="489747" y="76064"/>
                            <a:pt x="527280" y="181320"/>
                          </a:cubicBezTo>
                          <a:lnTo>
                            <a:pt x="1579003" y="182830"/>
                          </a:lnTo>
                          <a:lnTo>
                            <a:pt x="1579003" y="361133"/>
                          </a:lnTo>
                          <a:lnTo>
                            <a:pt x="527280" y="362642"/>
                          </a:lnTo>
                          <a:cubicBezTo>
                            <a:pt x="489747" y="467898"/>
                            <a:pt x="390020" y="543962"/>
                            <a:pt x="271981" y="543962"/>
                          </a:cubicBezTo>
                          <a:cubicBezTo>
                            <a:pt x="122029" y="543962"/>
                            <a:pt x="0" y="421934"/>
                            <a:pt x="0" y="271981"/>
                          </a:cubicBezTo>
                          <a:cubicBezTo>
                            <a:pt x="0" y="122028"/>
                            <a:pt x="122029" y="0"/>
                            <a:pt x="271981" y="0"/>
                          </a:cubicBezTo>
                          <a:close/>
                        </a:path>
                      </a:pathLst>
                    </a:custGeom>
                    <a:solidFill>
                      <a:srgbClr val="008D9F"/>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panose="020E0502030303020204" pitchFamily="34" charset="0"/>
                        <a:ea typeface="+mn-ea"/>
                        <a:cs typeface="+mn-cs"/>
                      </a:endParaRPr>
                    </a:p>
                  </p:txBody>
                </p:sp>
                <p:sp>
                  <p:nvSpPr>
                    <p:cNvPr id="293" name="Freeform: Shape 292">
                      <a:extLst>
                        <a:ext uri="{FF2B5EF4-FFF2-40B4-BE49-F238E27FC236}">
                          <a16:creationId xmlns:a16="http://schemas.microsoft.com/office/drawing/2014/main" id="{419E59C3-26BD-4674-A8C9-45B0376EB581}"/>
                        </a:ext>
                      </a:extLst>
                    </p:cNvPr>
                    <p:cNvSpPr/>
                    <p:nvPr/>
                  </p:nvSpPr>
                  <p:spPr>
                    <a:xfrm>
                      <a:off x="473875" y="5151642"/>
                      <a:ext cx="2122965" cy="725283"/>
                    </a:xfrm>
                    <a:custGeom>
                      <a:avLst/>
                      <a:gdLst>
                        <a:gd name="connsiteX0" fmla="*/ 1322372 w 2122965"/>
                        <a:gd name="connsiteY0" fmla="*/ 0 h 725283"/>
                        <a:gd name="connsiteX1" fmla="*/ 1510240 w 2122965"/>
                        <a:gd name="connsiteY1" fmla="*/ 0 h 725283"/>
                        <a:gd name="connsiteX2" fmla="*/ 1664797 w 2122965"/>
                        <a:gd name="connsiteY2" fmla="*/ 0 h 725283"/>
                        <a:gd name="connsiteX3" fmla="*/ 2122965 w 2122965"/>
                        <a:gd name="connsiteY3" fmla="*/ 0 h 725283"/>
                        <a:gd name="connsiteX4" fmla="*/ 2122965 w 2122965"/>
                        <a:gd name="connsiteY4" fmla="*/ 178303 h 725283"/>
                        <a:gd name="connsiteX5" fmla="*/ 1721854 w 2122965"/>
                        <a:gd name="connsiteY5" fmla="*/ 178303 h 725283"/>
                        <a:gd name="connsiteX6" fmla="*/ 1722819 w 2122965"/>
                        <a:gd name="connsiteY6" fmla="*/ 181321 h 725283"/>
                        <a:gd name="connsiteX7" fmla="*/ 1397439 w 2122965"/>
                        <a:gd name="connsiteY7" fmla="*/ 181321 h 725283"/>
                        <a:gd name="connsiteX8" fmla="*/ 1034797 w 2122965"/>
                        <a:gd name="connsiteY8" fmla="*/ 543962 h 725283"/>
                        <a:gd name="connsiteX9" fmla="*/ 527280 w 2122965"/>
                        <a:gd name="connsiteY9" fmla="*/ 543962 h 725283"/>
                        <a:gd name="connsiteX10" fmla="*/ 271981 w 2122965"/>
                        <a:gd name="connsiteY10" fmla="*/ 725283 h 725283"/>
                        <a:gd name="connsiteX11" fmla="*/ 0 w 2122965"/>
                        <a:gd name="connsiteY11" fmla="*/ 453302 h 725283"/>
                        <a:gd name="connsiteX12" fmla="*/ 271981 w 2122965"/>
                        <a:gd name="connsiteY12" fmla="*/ 181321 h 725283"/>
                        <a:gd name="connsiteX13" fmla="*/ 527280 w 2122965"/>
                        <a:gd name="connsiteY13" fmla="*/ 362642 h 725283"/>
                        <a:gd name="connsiteX14" fmla="*/ 959730 w 2122965"/>
                        <a:gd name="connsiteY14" fmla="*/ 362642 h 725283"/>
                        <a:gd name="connsiteX0" fmla="*/ 1322372 w 2122965"/>
                        <a:gd name="connsiteY0" fmla="*/ 0 h 725283"/>
                        <a:gd name="connsiteX1" fmla="*/ 1510240 w 2122965"/>
                        <a:gd name="connsiteY1" fmla="*/ 0 h 725283"/>
                        <a:gd name="connsiteX2" fmla="*/ 1664797 w 2122965"/>
                        <a:gd name="connsiteY2" fmla="*/ 0 h 725283"/>
                        <a:gd name="connsiteX3" fmla="*/ 2122965 w 2122965"/>
                        <a:gd name="connsiteY3" fmla="*/ 0 h 725283"/>
                        <a:gd name="connsiteX4" fmla="*/ 2122965 w 2122965"/>
                        <a:gd name="connsiteY4" fmla="*/ 178303 h 725283"/>
                        <a:gd name="connsiteX5" fmla="*/ 1721854 w 2122965"/>
                        <a:gd name="connsiteY5" fmla="*/ 178303 h 725283"/>
                        <a:gd name="connsiteX6" fmla="*/ 1397439 w 2122965"/>
                        <a:gd name="connsiteY6" fmla="*/ 181321 h 725283"/>
                        <a:gd name="connsiteX7" fmla="*/ 1034797 w 2122965"/>
                        <a:gd name="connsiteY7" fmla="*/ 543962 h 725283"/>
                        <a:gd name="connsiteX8" fmla="*/ 527280 w 2122965"/>
                        <a:gd name="connsiteY8" fmla="*/ 543962 h 725283"/>
                        <a:gd name="connsiteX9" fmla="*/ 271981 w 2122965"/>
                        <a:gd name="connsiteY9" fmla="*/ 725283 h 725283"/>
                        <a:gd name="connsiteX10" fmla="*/ 0 w 2122965"/>
                        <a:gd name="connsiteY10" fmla="*/ 453302 h 725283"/>
                        <a:gd name="connsiteX11" fmla="*/ 271981 w 2122965"/>
                        <a:gd name="connsiteY11" fmla="*/ 181321 h 725283"/>
                        <a:gd name="connsiteX12" fmla="*/ 527280 w 2122965"/>
                        <a:gd name="connsiteY12" fmla="*/ 362642 h 725283"/>
                        <a:gd name="connsiteX13" fmla="*/ 959730 w 2122965"/>
                        <a:gd name="connsiteY13" fmla="*/ 362642 h 725283"/>
                        <a:gd name="connsiteX14" fmla="*/ 1322372 w 2122965"/>
                        <a:gd name="connsiteY14" fmla="*/ 0 h 725283"/>
                        <a:gd name="connsiteX0" fmla="*/ 1322372 w 2122965"/>
                        <a:gd name="connsiteY0" fmla="*/ 0 h 725283"/>
                        <a:gd name="connsiteX1" fmla="*/ 1510240 w 2122965"/>
                        <a:gd name="connsiteY1" fmla="*/ 0 h 725283"/>
                        <a:gd name="connsiteX2" fmla="*/ 2122965 w 2122965"/>
                        <a:gd name="connsiteY2" fmla="*/ 0 h 725283"/>
                        <a:gd name="connsiteX3" fmla="*/ 2122965 w 2122965"/>
                        <a:gd name="connsiteY3" fmla="*/ 178303 h 725283"/>
                        <a:gd name="connsiteX4" fmla="*/ 1721854 w 2122965"/>
                        <a:gd name="connsiteY4" fmla="*/ 178303 h 725283"/>
                        <a:gd name="connsiteX5" fmla="*/ 1397439 w 2122965"/>
                        <a:gd name="connsiteY5" fmla="*/ 181321 h 725283"/>
                        <a:gd name="connsiteX6" fmla="*/ 1034797 w 2122965"/>
                        <a:gd name="connsiteY6" fmla="*/ 543962 h 725283"/>
                        <a:gd name="connsiteX7" fmla="*/ 527280 w 2122965"/>
                        <a:gd name="connsiteY7" fmla="*/ 543962 h 725283"/>
                        <a:gd name="connsiteX8" fmla="*/ 271981 w 2122965"/>
                        <a:gd name="connsiteY8" fmla="*/ 725283 h 725283"/>
                        <a:gd name="connsiteX9" fmla="*/ 0 w 2122965"/>
                        <a:gd name="connsiteY9" fmla="*/ 453302 h 725283"/>
                        <a:gd name="connsiteX10" fmla="*/ 271981 w 2122965"/>
                        <a:gd name="connsiteY10" fmla="*/ 181321 h 725283"/>
                        <a:gd name="connsiteX11" fmla="*/ 527280 w 2122965"/>
                        <a:gd name="connsiteY11" fmla="*/ 362642 h 725283"/>
                        <a:gd name="connsiteX12" fmla="*/ 959730 w 2122965"/>
                        <a:gd name="connsiteY12" fmla="*/ 362642 h 725283"/>
                        <a:gd name="connsiteX13" fmla="*/ 1322372 w 2122965"/>
                        <a:gd name="connsiteY13" fmla="*/ 0 h 725283"/>
                        <a:gd name="connsiteX0" fmla="*/ 1322372 w 2122965"/>
                        <a:gd name="connsiteY0" fmla="*/ 0 h 725283"/>
                        <a:gd name="connsiteX1" fmla="*/ 2122965 w 2122965"/>
                        <a:gd name="connsiteY1" fmla="*/ 0 h 725283"/>
                        <a:gd name="connsiteX2" fmla="*/ 2122965 w 2122965"/>
                        <a:gd name="connsiteY2" fmla="*/ 178303 h 725283"/>
                        <a:gd name="connsiteX3" fmla="*/ 1721854 w 2122965"/>
                        <a:gd name="connsiteY3" fmla="*/ 178303 h 725283"/>
                        <a:gd name="connsiteX4" fmla="*/ 1397439 w 2122965"/>
                        <a:gd name="connsiteY4" fmla="*/ 181321 h 725283"/>
                        <a:gd name="connsiteX5" fmla="*/ 1034797 w 2122965"/>
                        <a:gd name="connsiteY5" fmla="*/ 543962 h 725283"/>
                        <a:gd name="connsiteX6" fmla="*/ 527280 w 2122965"/>
                        <a:gd name="connsiteY6" fmla="*/ 543962 h 725283"/>
                        <a:gd name="connsiteX7" fmla="*/ 271981 w 2122965"/>
                        <a:gd name="connsiteY7" fmla="*/ 725283 h 725283"/>
                        <a:gd name="connsiteX8" fmla="*/ 0 w 2122965"/>
                        <a:gd name="connsiteY8" fmla="*/ 453302 h 725283"/>
                        <a:gd name="connsiteX9" fmla="*/ 271981 w 2122965"/>
                        <a:gd name="connsiteY9" fmla="*/ 181321 h 725283"/>
                        <a:gd name="connsiteX10" fmla="*/ 527280 w 2122965"/>
                        <a:gd name="connsiteY10" fmla="*/ 362642 h 725283"/>
                        <a:gd name="connsiteX11" fmla="*/ 959730 w 2122965"/>
                        <a:gd name="connsiteY11" fmla="*/ 362642 h 725283"/>
                        <a:gd name="connsiteX12" fmla="*/ 1322372 w 2122965"/>
                        <a:gd name="connsiteY12" fmla="*/ 0 h 725283"/>
                        <a:gd name="connsiteX0" fmla="*/ 1322372 w 2122965"/>
                        <a:gd name="connsiteY0" fmla="*/ 0 h 725283"/>
                        <a:gd name="connsiteX1" fmla="*/ 2122965 w 2122965"/>
                        <a:gd name="connsiteY1" fmla="*/ 0 h 725283"/>
                        <a:gd name="connsiteX2" fmla="*/ 2122965 w 2122965"/>
                        <a:gd name="connsiteY2" fmla="*/ 178303 h 725283"/>
                        <a:gd name="connsiteX3" fmla="*/ 1397439 w 2122965"/>
                        <a:gd name="connsiteY3" fmla="*/ 181321 h 725283"/>
                        <a:gd name="connsiteX4" fmla="*/ 1034797 w 2122965"/>
                        <a:gd name="connsiteY4" fmla="*/ 543962 h 725283"/>
                        <a:gd name="connsiteX5" fmla="*/ 527280 w 2122965"/>
                        <a:gd name="connsiteY5" fmla="*/ 543962 h 725283"/>
                        <a:gd name="connsiteX6" fmla="*/ 271981 w 2122965"/>
                        <a:gd name="connsiteY6" fmla="*/ 725283 h 725283"/>
                        <a:gd name="connsiteX7" fmla="*/ 0 w 2122965"/>
                        <a:gd name="connsiteY7" fmla="*/ 453302 h 725283"/>
                        <a:gd name="connsiteX8" fmla="*/ 271981 w 2122965"/>
                        <a:gd name="connsiteY8" fmla="*/ 181321 h 725283"/>
                        <a:gd name="connsiteX9" fmla="*/ 527280 w 2122965"/>
                        <a:gd name="connsiteY9" fmla="*/ 362642 h 725283"/>
                        <a:gd name="connsiteX10" fmla="*/ 959730 w 2122965"/>
                        <a:gd name="connsiteY10" fmla="*/ 362642 h 725283"/>
                        <a:gd name="connsiteX11" fmla="*/ 1322372 w 2122965"/>
                        <a:gd name="connsiteY11" fmla="*/ 0 h 72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22965" h="725283">
                          <a:moveTo>
                            <a:pt x="1322372" y="0"/>
                          </a:moveTo>
                          <a:lnTo>
                            <a:pt x="2122965" y="0"/>
                          </a:lnTo>
                          <a:lnTo>
                            <a:pt x="2122965" y="178303"/>
                          </a:lnTo>
                          <a:lnTo>
                            <a:pt x="1397439" y="181321"/>
                          </a:lnTo>
                          <a:lnTo>
                            <a:pt x="1034797" y="543962"/>
                          </a:lnTo>
                          <a:lnTo>
                            <a:pt x="527280" y="543962"/>
                          </a:lnTo>
                          <a:cubicBezTo>
                            <a:pt x="489747" y="649219"/>
                            <a:pt x="390020" y="725283"/>
                            <a:pt x="271981" y="725283"/>
                          </a:cubicBezTo>
                          <a:cubicBezTo>
                            <a:pt x="122029" y="725283"/>
                            <a:pt x="0" y="603255"/>
                            <a:pt x="0" y="453302"/>
                          </a:cubicBezTo>
                          <a:cubicBezTo>
                            <a:pt x="0" y="303350"/>
                            <a:pt x="122029" y="181321"/>
                            <a:pt x="271981" y="181321"/>
                          </a:cubicBezTo>
                          <a:cubicBezTo>
                            <a:pt x="390020" y="181321"/>
                            <a:pt x="489747" y="257385"/>
                            <a:pt x="527280" y="362642"/>
                          </a:cubicBezTo>
                          <a:lnTo>
                            <a:pt x="959730" y="362642"/>
                          </a:lnTo>
                          <a:lnTo>
                            <a:pt x="1322372" y="0"/>
                          </a:lnTo>
                          <a:close/>
                        </a:path>
                      </a:pathLst>
                    </a:custGeom>
                    <a:solidFill>
                      <a:srgbClr val="008D9F"/>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panose="020E0502030303020204" pitchFamily="34" charset="0"/>
                        <a:ea typeface="+mn-ea"/>
                        <a:cs typeface="+mn-cs"/>
                      </a:endParaRPr>
                    </a:p>
                  </p:txBody>
                </p:sp>
              </p:grpSp>
              <p:grpSp>
                <p:nvGrpSpPr>
                  <p:cNvPr id="287" name="Group 286">
                    <a:extLst>
                      <a:ext uri="{FF2B5EF4-FFF2-40B4-BE49-F238E27FC236}">
                        <a16:creationId xmlns:a16="http://schemas.microsoft.com/office/drawing/2014/main" id="{CD202539-D980-44D7-BFDA-0FA801C60E4E}"/>
                      </a:ext>
                    </a:extLst>
                  </p:cNvPr>
                  <p:cNvGrpSpPr/>
                  <p:nvPr/>
                </p:nvGrpSpPr>
                <p:grpSpPr>
                  <a:xfrm>
                    <a:off x="-361540" y="3810537"/>
                    <a:ext cx="898009" cy="1801860"/>
                    <a:chOff x="567613" y="3979981"/>
                    <a:chExt cx="898009" cy="1801860"/>
                  </a:xfrm>
                </p:grpSpPr>
                <p:sp>
                  <p:nvSpPr>
                    <p:cNvPr id="288" name="Freeform: Shape 287">
                      <a:extLst>
                        <a:ext uri="{FF2B5EF4-FFF2-40B4-BE49-F238E27FC236}">
                          <a16:creationId xmlns:a16="http://schemas.microsoft.com/office/drawing/2014/main" id="{4DA63B2E-2A05-412A-AAEB-5240BAB2A03A}"/>
                        </a:ext>
                      </a:extLst>
                    </p:cNvPr>
                    <p:cNvSpPr/>
                    <p:nvPr/>
                  </p:nvSpPr>
                  <p:spPr>
                    <a:xfrm>
                      <a:off x="567613" y="3979981"/>
                      <a:ext cx="354286" cy="354290"/>
                    </a:xfrm>
                    <a:custGeom>
                      <a:avLst/>
                      <a:gdLst>
                        <a:gd name="connsiteX0" fmla="*/ 228600 w 457200"/>
                        <a:gd name="connsiteY0" fmla="*/ 457200 h 457200"/>
                        <a:gd name="connsiteX1" fmla="*/ 0 w 457200"/>
                        <a:gd name="connsiteY1" fmla="*/ 228600 h 457200"/>
                        <a:gd name="connsiteX2" fmla="*/ 228600 w 457200"/>
                        <a:gd name="connsiteY2" fmla="*/ 0 h 457200"/>
                        <a:gd name="connsiteX3" fmla="*/ 457200 w 457200"/>
                        <a:gd name="connsiteY3" fmla="*/ 228600 h 457200"/>
                        <a:gd name="connsiteX4" fmla="*/ 228600 w 457200"/>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57200">
                          <a:moveTo>
                            <a:pt x="228600" y="457200"/>
                          </a:moveTo>
                          <a:cubicBezTo>
                            <a:pt x="102565" y="457200"/>
                            <a:pt x="0" y="354635"/>
                            <a:pt x="0" y="228600"/>
                          </a:cubicBezTo>
                          <a:cubicBezTo>
                            <a:pt x="0" y="102565"/>
                            <a:pt x="102565" y="0"/>
                            <a:pt x="228600" y="0"/>
                          </a:cubicBezTo>
                          <a:cubicBezTo>
                            <a:pt x="354635" y="0"/>
                            <a:pt x="457200" y="102565"/>
                            <a:pt x="457200" y="228600"/>
                          </a:cubicBezTo>
                          <a:cubicBezTo>
                            <a:pt x="457200" y="354635"/>
                            <a:pt x="354635" y="457200"/>
                            <a:pt x="228600" y="457200"/>
                          </a:cubicBezTo>
                          <a:close/>
                        </a:path>
                      </a:pathLst>
                    </a:custGeom>
                    <a:solidFill>
                      <a:srgbClr val="008D9F">
                        <a:lumMod val="20000"/>
                        <a:lumOff val="80000"/>
                      </a:srgbClr>
                    </a:solidFill>
                    <a:ln w="7620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ndara" panose="020E0502030303020204" pitchFamily="34" charset="0"/>
                      </a:endParaRPr>
                    </a:p>
                  </p:txBody>
                </p:sp>
                <p:sp>
                  <p:nvSpPr>
                    <p:cNvPr id="289" name="Freeform: Shape 288">
                      <a:extLst>
                        <a:ext uri="{FF2B5EF4-FFF2-40B4-BE49-F238E27FC236}">
                          <a16:creationId xmlns:a16="http://schemas.microsoft.com/office/drawing/2014/main" id="{A8D4CF15-BE07-4C4E-917C-F420663EC1E9}"/>
                        </a:ext>
                      </a:extLst>
                    </p:cNvPr>
                    <p:cNvSpPr/>
                    <p:nvPr/>
                  </p:nvSpPr>
                  <p:spPr>
                    <a:xfrm>
                      <a:off x="1111336" y="4703766"/>
                      <a:ext cx="354286" cy="354290"/>
                    </a:xfrm>
                    <a:custGeom>
                      <a:avLst/>
                      <a:gdLst>
                        <a:gd name="connsiteX0" fmla="*/ 228600 w 457200"/>
                        <a:gd name="connsiteY0" fmla="*/ 457200 h 457200"/>
                        <a:gd name="connsiteX1" fmla="*/ 0 w 457200"/>
                        <a:gd name="connsiteY1" fmla="*/ 228600 h 457200"/>
                        <a:gd name="connsiteX2" fmla="*/ 228600 w 457200"/>
                        <a:gd name="connsiteY2" fmla="*/ 0 h 457200"/>
                        <a:gd name="connsiteX3" fmla="*/ 457200 w 457200"/>
                        <a:gd name="connsiteY3" fmla="*/ 228600 h 457200"/>
                        <a:gd name="connsiteX4" fmla="*/ 228600 w 457200"/>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57200">
                          <a:moveTo>
                            <a:pt x="228600" y="457200"/>
                          </a:moveTo>
                          <a:cubicBezTo>
                            <a:pt x="102565" y="457200"/>
                            <a:pt x="0" y="354635"/>
                            <a:pt x="0" y="228600"/>
                          </a:cubicBezTo>
                          <a:cubicBezTo>
                            <a:pt x="0" y="102565"/>
                            <a:pt x="102565" y="0"/>
                            <a:pt x="228600" y="0"/>
                          </a:cubicBezTo>
                          <a:cubicBezTo>
                            <a:pt x="354635" y="0"/>
                            <a:pt x="457200" y="102565"/>
                            <a:pt x="457200" y="228600"/>
                          </a:cubicBezTo>
                          <a:cubicBezTo>
                            <a:pt x="457200" y="354635"/>
                            <a:pt x="354635" y="457200"/>
                            <a:pt x="228600" y="457200"/>
                          </a:cubicBezTo>
                          <a:close/>
                        </a:path>
                      </a:pathLst>
                    </a:custGeom>
                    <a:solidFill>
                      <a:srgbClr val="008D9F">
                        <a:lumMod val="20000"/>
                        <a:lumOff val="80000"/>
                      </a:srgbClr>
                    </a:solidFill>
                    <a:ln w="7620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ndara" panose="020E0502030303020204" pitchFamily="34" charset="0"/>
                      </a:endParaRPr>
                    </a:p>
                  </p:txBody>
                </p:sp>
                <p:sp>
                  <p:nvSpPr>
                    <p:cNvPr id="290" name="Freeform: Shape 289">
                      <a:extLst>
                        <a:ext uri="{FF2B5EF4-FFF2-40B4-BE49-F238E27FC236}">
                          <a16:creationId xmlns:a16="http://schemas.microsoft.com/office/drawing/2014/main" id="{5ADBB1CC-D9DB-410B-BED4-2480CF6619D9}"/>
                        </a:ext>
                      </a:extLst>
                    </p:cNvPr>
                    <p:cNvSpPr/>
                    <p:nvPr/>
                  </p:nvSpPr>
                  <p:spPr>
                    <a:xfrm>
                      <a:off x="567613" y="5427551"/>
                      <a:ext cx="354286" cy="354290"/>
                    </a:xfrm>
                    <a:custGeom>
                      <a:avLst/>
                      <a:gdLst>
                        <a:gd name="connsiteX0" fmla="*/ 228600 w 457200"/>
                        <a:gd name="connsiteY0" fmla="*/ 457200 h 457200"/>
                        <a:gd name="connsiteX1" fmla="*/ 0 w 457200"/>
                        <a:gd name="connsiteY1" fmla="*/ 228600 h 457200"/>
                        <a:gd name="connsiteX2" fmla="*/ 228600 w 457200"/>
                        <a:gd name="connsiteY2" fmla="*/ 0 h 457200"/>
                        <a:gd name="connsiteX3" fmla="*/ 457200 w 457200"/>
                        <a:gd name="connsiteY3" fmla="*/ 228600 h 457200"/>
                        <a:gd name="connsiteX4" fmla="*/ 228600 w 457200"/>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457200">
                          <a:moveTo>
                            <a:pt x="228600" y="457200"/>
                          </a:moveTo>
                          <a:cubicBezTo>
                            <a:pt x="102565" y="457200"/>
                            <a:pt x="0" y="354635"/>
                            <a:pt x="0" y="228600"/>
                          </a:cubicBezTo>
                          <a:cubicBezTo>
                            <a:pt x="0" y="102565"/>
                            <a:pt x="102565" y="0"/>
                            <a:pt x="228600" y="0"/>
                          </a:cubicBezTo>
                          <a:cubicBezTo>
                            <a:pt x="354635" y="0"/>
                            <a:pt x="457200" y="102565"/>
                            <a:pt x="457200" y="228600"/>
                          </a:cubicBezTo>
                          <a:cubicBezTo>
                            <a:pt x="457200" y="354635"/>
                            <a:pt x="354635" y="457200"/>
                            <a:pt x="228600" y="457200"/>
                          </a:cubicBezTo>
                          <a:close/>
                        </a:path>
                      </a:pathLst>
                    </a:custGeom>
                    <a:solidFill>
                      <a:srgbClr val="008D9F">
                        <a:lumMod val="20000"/>
                        <a:lumOff val="80000"/>
                      </a:srgbClr>
                    </a:solidFill>
                    <a:ln w="76200"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ndara" panose="020E0502030303020204" pitchFamily="34" charset="0"/>
                      </a:endParaRPr>
                    </a:p>
                  </p:txBody>
                </p:sp>
              </p:grpSp>
            </p:grpSp>
            <p:grpSp>
              <p:nvGrpSpPr>
                <p:cNvPr id="238" name="Group 237">
                  <a:extLst>
                    <a:ext uri="{FF2B5EF4-FFF2-40B4-BE49-F238E27FC236}">
                      <a16:creationId xmlns:a16="http://schemas.microsoft.com/office/drawing/2014/main" id="{AD9CFD13-DDF0-47D8-BD3D-4EE69CD73D6D}"/>
                    </a:ext>
                  </a:extLst>
                </p:cNvPr>
                <p:cNvGrpSpPr/>
                <p:nvPr/>
              </p:nvGrpSpPr>
              <p:grpSpPr>
                <a:xfrm>
                  <a:off x="5777341" y="2468308"/>
                  <a:ext cx="2652104" cy="2652103"/>
                  <a:chOff x="1871161" y="1792181"/>
                  <a:chExt cx="2831356" cy="2831354"/>
                </a:xfrm>
              </p:grpSpPr>
              <p:grpSp>
                <p:nvGrpSpPr>
                  <p:cNvPr id="282" name="Group 281">
                    <a:extLst>
                      <a:ext uri="{FF2B5EF4-FFF2-40B4-BE49-F238E27FC236}">
                        <a16:creationId xmlns:a16="http://schemas.microsoft.com/office/drawing/2014/main" id="{52EF7E27-078A-4EC1-ADB3-9B6B97238821}"/>
                      </a:ext>
                    </a:extLst>
                  </p:cNvPr>
                  <p:cNvGrpSpPr/>
                  <p:nvPr/>
                </p:nvGrpSpPr>
                <p:grpSpPr>
                  <a:xfrm>
                    <a:off x="1871161" y="1792181"/>
                    <a:ext cx="2831356" cy="2831354"/>
                    <a:chOff x="6208063" y="2241566"/>
                    <a:chExt cx="1443086" cy="1443084"/>
                  </a:xfrm>
                </p:grpSpPr>
                <p:sp>
                  <p:nvSpPr>
                    <p:cNvPr id="284" name="Freeform: Shape 283">
                      <a:extLst>
                        <a:ext uri="{FF2B5EF4-FFF2-40B4-BE49-F238E27FC236}">
                          <a16:creationId xmlns:a16="http://schemas.microsoft.com/office/drawing/2014/main" id="{14AD0818-1218-4FAA-AA30-1866B10796E9}"/>
                        </a:ext>
                      </a:extLst>
                    </p:cNvPr>
                    <p:cNvSpPr/>
                    <p:nvPr/>
                  </p:nvSpPr>
                  <p:spPr>
                    <a:xfrm rot="10800000" flipV="1">
                      <a:off x="6208063" y="2241566"/>
                      <a:ext cx="1443086" cy="1443084"/>
                    </a:xfrm>
                    <a:custGeom>
                      <a:avLst/>
                      <a:gdLst>
                        <a:gd name="connsiteX0" fmla="*/ 1258041 w 2822970"/>
                        <a:gd name="connsiteY0" fmla="*/ 0 h 2822970"/>
                        <a:gd name="connsiteX1" fmla="*/ 1564929 w 2822970"/>
                        <a:gd name="connsiteY1" fmla="*/ 0 h 2822970"/>
                        <a:gd name="connsiteX2" fmla="*/ 1590733 w 2822970"/>
                        <a:gd name="connsiteY2" fmla="*/ 164526 h 2822970"/>
                        <a:gd name="connsiteX3" fmla="*/ 1879922 w 2822970"/>
                        <a:gd name="connsiteY3" fmla="*/ 241662 h 2822970"/>
                        <a:gd name="connsiteX4" fmla="*/ 1982199 w 2822970"/>
                        <a:gd name="connsiteY4" fmla="*/ 117495 h 2822970"/>
                        <a:gd name="connsiteX5" fmla="*/ 2246742 w 2822970"/>
                        <a:gd name="connsiteY5" fmla="*/ 270278 h 2822970"/>
                        <a:gd name="connsiteX6" fmla="*/ 2189842 w 2822970"/>
                        <a:gd name="connsiteY6" fmla="*/ 422233 h 2822970"/>
                        <a:gd name="connsiteX7" fmla="*/ 2400738 w 2822970"/>
                        <a:gd name="connsiteY7" fmla="*/ 633128 h 2822970"/>
                        <a:gd name="connsiteX8" fmla="*/ 2552693 w 2822970"/>
                        <a:gd name="connsiteY8" fmla="*/ 576228 h 2822970"/>
                        <a:gd name="connsiteX9" fmla="*/ 2705475 w 2822970"/>
                        <a:gd name="connsiteY9" fmla="*/ 840771 h 2822970"/>
                        <a:gd name="connsiteX10" fmla="*/ 2581309 w 2822970"/>
                        <a:gd name="connsiteY10" fmla="*/ 943049 h 2822970"/>
                        <a:gd name="connsiteX11" fmla="*/ 2658444 w 2822970"/>
                        <a:gd name="connsiteY11" fmla="*/ 1232237 h 2822970"/>
                        <a:gd name="connsiteX12" fmla="*/ 2822970 w 2822970"/>
                        <a:gd name="connsiteY12" fmla="*/ 1258041 h 2822970"/>
                        <a:gd name="connsiteX13" fmla="*/ 2822970 w 2822970"/>
                        <a:gd name="connsiteY13" fmla="*/ 1564929 h 2822970"/>
                        <a:gd name="connsiteX14" fmla="*/ 2658444 w 2822970"/>
                        <a:gd name="connsiteY14" fmla="*/ 1590733 h 2822970"/>
                        <a:gd name="connsiteX15" fmla="*/ 2581309 w 2822970"/>
                        <a:gd name="connsiteY15" fmla="*/ 1879922 h 2822970"/>
                        <a:gd name="connsiteX16" fmla="*/ 2705475 w 2822970"/>
                        <a:gd name="connsiteY16" fmla="*/ 1982199 h 2822970"/>
                        <a:gd name="connsiteX17" fmla="*/ 2552693 w 2822970"/>
                        <a:gd name="connsiteY17" fmla="*/ 2246742 h 2822970"/>
                        <a:gd name="connsiteX18" fmla="*/ 2400738 w 2822970"/>
                        <a:gd name="connsiteY18" fmla="*/ 2189842 h 2822970"/>
                        <a:gd name="connsiteX19" fmla="*/ 2189842 w 2822970"/>
                        <a:gd name="connsiteY19" fmla="*/ 2400738 h 2822970"/>
                        <a:gd name="connsiteX20" fmla="*/ 2246742 w 2822970"/>
                        <a:gd name="connsiteY20" fmla="*/ 2552693 h 2822970"/>
                        <a:gd name="connsiteX21" fmla="*/ 1982199 w 2822970"/>
                        <a:gd name="connsiteY21" fmla="*/ 2705475 h 2822970"/>
                        <a:gd name="connsiteX22" fmla="*/ 1879922 w 2822970"/>
                        <a:gd name="connsiteY22" fmla="*/ 2581309 h 2822970"/>
                        <a:gd name="connsiteX23" fmla="*/ 1590733 w 2822970"/>
                        <a:gd name="connsiteY23" fmla="*/ 2658444 h 2822970"/>
                        <a:gd name="connsiteX24" fmla="*/ 1564929 w 2822970"/>
                        <a:gd name="connsiteY24" fmla="*/ 2822970 h 2822970"/>
                        <a:gd name="connsiteX25" fmla="*/ 1258041 w 2822970"/>
                        <a:gd name="connsiteY25" fmla="*/ 2822970 h 2822970"/>
                        <a:gd name="connsiteX26" fmla="*/ 1232237 w 2822970"/>
                        <a:gd name="connsiteY26" fmla="*/ 2658444 h 2822970"/>
                        <a:gd name="connsiteX27" fmla="*/ 943048 w 2822970"/>
                        <a:gd name="connsiteY27" fmla="*/ 2581309 h 2822970"/>
                        <a:gd name="connsiteX28" fmla="*/ 840771 w 2822970"/>
                        <a:gd name="connsiteY28" fmla="*/ 2705475 h 2822970"/>
                        <a:gd name="connsiteX29" fmla="*/ 576228 w 2822970"/>
                        <a:gd name="connsiteY29" fmla="*/ 2552693 h 2822970"/>
                        <a:gd name="connsiteX30" fmla="*/ 633129 w 2822970"/>
                        <a:gd name="connsiteY30" fmla="*/ 2400738 h 2822970"/>
                        <a:gd name="connsiteX31" fmla="*/ 422233 w 2822970"/>
                        <a:gd name="connsiteY31" fmla="*/ 2189842 h 2822970"/>
                        <a:gd name="connsiteX32" fmla="*/ 270277 w 2822970"/>
                        <a:gd name="connsiteY32" fmla="*/ 2246742 h 2822970"/>
                        <a:gd name="connsiteX33" fmla="*/ 117495 w 2822970"/>
                        <a:gd name="connsiteY33" fmla="*/ 1982199 h 2822970"/>
                        <a:gd name="connsiteX34" fmla="*/ 241662 w 2822970"/>
                        <a:gd name="connsiteY34" fmla="*/ 1879922 h 2822970"/>
                        <a:gd name="connsiteX35" fmla="*/ 292883 w 2822970"/>
                        <a:gd name="connsiteY35" fmla="*/ 1708890 h 2822970"/>
                        <a:gd name="connsiteX36" fmla="*/ 164526 w 2822970"/>
                        <a:gd name="connsiteY36" fmla="*/ 1590733 h 2822970"/>
                        <a:gd name="connsiteX37" fmla="*/ 0 w 2822970"/>
                        <a:gd name="connsiteY37" fmla="*/ 1564929 h 2822970"/>
                        <a:gd name="connsiteX38" fmla="*/ 0 w 2822970"/>
                        <a:gd name="connsiteY38" fmla="*/ 1258041 h 2822970"/>
                        <a:gd name="connsiteX39" fmla="*/ 164526 w 2822970"/>
                        <a:gd name="connsiteY39" fmla="*/ 1232237 h 2822970"/>
                        <a:gd name="connsiteX40" fmla="*/ 294096 w 2822970"/>
                        <a:gd name="connsiteY40" fmla="*/ 1109615 h 2822970"/>
                        <a:gd name="connsiteX41" fmla="*/ 241662 w 2822970"/>
                        <a:gd name="connsiteY41" fmla="*/ 943049 h 2822970"/>
                        <a:gd name="connsiteX42" fmla="*/ 117495 w 2822970"/>
                        <a:gd name="connsiteY42" fmla="*/ 840771 h 2822970"/>
                        <a:gd name="connsiteX43" fmla="*/ 270277 w 2822970"/>
                        <a:gd name="connsiteY43" fmla="*/ 576228 h 2822970"/>
                        <a:gd name="connsiteX44" fmla="*/ 422233 w 2822970"/>
                        <a:gd name="connsiteY44" fmla="*/ 633128 h 2822970"/>
                        <a:gd name="connsiteX45" fmla="*/ 633129 w 2822970"/>
                        <a:gd name="connsiteY45" fmla="*/ 422233 h 2822970"/>
                        <a:gd name="connsiteX46" fmla="*/ 576228 w 2822970"/>
                        <a:gd name="connsiteY46" fmla="*/ 270278 h 2822970"/>
                        <a:gd name="connsiteX47" fmla="*/ 840771 w 2822970"/>
                        <a:gd name="connsiteY47" fmla="*/ 117495 h 2822970"/>
                        <a:gd name="connsiteX48" fmla="*/ 943048 w 2822970"/>
                        <a:gd name="connsiteY48" fmla="*/ 241662 h 2822970"/>
                        <a:gd name="connsiteX49" fmla="*/ 1232237 w 2822970"/>
                        <a:gd name="connsiteY49" fmla="*/ 164526 h 282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822970" h="2822970">
                          <a:moveTo>
                            <a:pt x="1258041" y="0"/>
                          </a:moveTo>
                          <a:lnTo>
                            <a:pt x="1564929" y="0"/>
                          </a:lnTo>
                          <a:lnTo>
                            <a:pt x="1590733" y="164526"/>
                          </a:lnTo>
                          <a:cubicBezTo>
                            <a:pt x="1613625" y="300172"/>
                            <a:pt x="1793071" y="347303"/>
                            <a:pt x="1879922" y="241662"/>
                          </a:cubicBezTo>
                          <a:lnTo>
                            <a:pt x="1982199" y="117495"/>
                          </a:lnTo>
                          <a:lnTo>
                            <a:pt x="2246742" y="270278"/>
                          </a:lnTo>
                          <a:lnTo>
                            <a:pt x="2189842" y="422233"/>
                          </a:lnTo>
                          <a:cubicBezTo>
                            <a:pt x="2141614" y="550959"/>
                            <a:pt x="2272100" y="681323"/>
                            <a:pt x="2400738" y="633128"/>
                          </a:cubicBezTo>
                          <a:lnTo>
                            <a:pt x="2552693" y="576228"/>
                          </a:lnTo>
                          <a:lnTo>
                            <a:pt x="2705475" y="840771"/>
                          </a:lnTo>
                          <a:lnTo>
                            <a:pt x="2581309" y="943049"/>
                          </a:lnTo>
                          <a:cubicBezTo>
                            <a:pt x="2475470" y="1030059"/>
                            <a:pt x="2523057" y="1209389"/>
                            <a:pt x="2658444" y="1232237"/>
                          </a:cubicBezTo>
                          <a:lnTo>
                            <a:pt x="2822970" y="1258041"/>
                          </a:lnTo>
                          <a:lnTo>
                            <a:pt x="2822970" y="1564929"/>
                          </a:lnTo>
                          <a:lnTo>
                            <a:pt x="2658444" y="1590733"/>
                          </a:lnTo>
                          <a:cubicBezTo>
                            <a:pt x="2522798" y="1613741"/>
                            <a:pt x="2475646" y="1793055"/>
                            <a:pt x="2581309" y="1879922"/>
                          </a:cubicBezTo>
                          <a:lnTo>
                            <a:pt x="2705475" y="1982199"/>
                          </a:lnTo>
                          <a:lnTo>
                            <a:pt x="2552693" y="2246742"/>
                          </a:lnTo>
                          <a:lnTo>
                            <a:pt x="2400738" y="2189842"/>
                          </a:lnTo>
                          <a:cubicBezTo>
                            <a:pt x="2271504" y="2141389"/>
                            <a:pt x="2141884" y="2272734"/>
                            <a:pt x="2189842" y="2400738"/>
                          </a:cubicBezTo>
                          <a:lnTo>
                            <a:pt x="2246742" y="2552693"/>
                          </a:lnTo>
                          <a:lnTo>
                            <a:pt x="1982199" y="2705475"/>
                          </a:lnTo>
                          <a:lnTo>
                            <a:pt x="1879922" y="2581309"/>
                          </a:lnTo>
                          <a:cubicBezTo>
                            <a:pt x="1792321" y="2474841"/>
                            <a:pt x="1613438" y="2523890"/>
                            <a:pt x="1590733" y="2658444"/>
                          </a:cubicBezTo>
                          <a:lnTo>
                            <a:pt x="1564929" y="2822970"/>
                          </a:lnTo>
                          <a:lnTo>
                            <a:pt x="1258041" y="2822970"/>
                          </a:lnTo>
                          <a:lnTo>
                            <a:pt x="1232237" y="2658444"/>
                          </a:lnTo>
                          <a:cubicBezTo>
                            <a:pt x="1209213" y="2522456"/>
                            <a:pt x="1029805" y="2475927"/>
                            <a:pt x="943048" y="2581309"/>
                          </a:cubicBezTo>
                          <a:lnTo>
                            <a:pt x="840771" y="2705475"/>
                          </a:lnTo>
                          <a:lnTo>
                            <a:pt x="576228" y="2552693"/>
                          </a:lnTo>
                          <a:lnTo>
                            <a:pt x="633129" y="2400738"/>
                          </a:lnTo>
                          <a:cubicBezTo>
                            <a:pt x="681582" y="2271504"/>
                            <a:pt x="550236" y="2141885"/>
                            <a:pt x="422233" y="2189842"/>
                          </a:cubicBezTo>
                          <a:lnTo>
                            <a:pt x="270277" y="2246742"/>
                          </a:lnTo>
                          <a:lnTo>
                            <a:pt x="117495" y="1982199"/>
                          </a:lnTo>
                          <a:lnTo>
                            <a:pt x="241662" y="1879922"/>
                          </a:lnTo>
                          <a:cubicBezTo>
                            <a:pt x="326296" y="1810285"/>
                            <a:pt x="292883" y="1709441"/>
                            <a:pt x="292883" y="1708890"/>
                          </a:cubicBezTo>
                          <a:cubicBezTo>
                            <a:pt x="276673" y="1647523"/>
                            <a:pt x="226278" y="1601208"/>
                            <a:pt x="164526" y="1590733"/>
                          </a:cubicBezTo>
                          <a:lnTo>
                            <a:pt x="0" y="1564929"/>
                          </a:lnTo>
                          <a:lnTo>
                            <a:pt x="0" y="1258041"/>
                          </a:lnTo>
                          <a:lnTo>
                            <a:pt x="164526" y="1232237"/>
                          </a:lnTo>
                          <a:cubicBezTo>
                            <a:pt x="272593" y="1213988"/>
                            <a:pt x="293765" y="1110166"/>
                            <a:pt x="294096" y="1109615"/>
                          </a:cubicBezTo>
                          <a:cubicBezTo>
                            <a:pt x="310581" y="1048193"/>
                            <a:pt x="290016" y="982857"/>
                            <a:pt x="241662" y="943049"/>
                          </a:cubicBezTo>
                          <a:lnTo>
                            <a:pt x="117495" y="840771"/>
                          </a:lnTo>
                          <a:lnTo>
                            <a:pt x="270277" y="576228"/>
                          </a:lnTo>
                          <a:lnTo>
                            <a:pt x="422233" y="633128"/>
                          </a:lnTo>
                          <a:cubicBezTo>
                            <a:pt x="550959" y="681356"/>
                            <a:pt x="681312" y="550848"/>
                            <a:pt x="633129" y="422233"/>
                          </a:cubicBezTo>
                          <a:lnTo>
                            <a:pt x="576228" y="270278"/>
                          </a:lnTo>
                          <a:lnTo>
                            <a:pt x="840771" y="117495"/>
                          </a:lnTo>
                          <a:lnTo>
                            <a:pt x="943048" y="241662"/>
                          </a:lnTo>
                          <a:cubicBezTo>
                            <a:pt x="1030076" y="347517"/>
                            <a:pt x="1209268" y="299924"/>
                            <a:pt x="1232237" y="164526"/>
                          </a:cubicBezTo>
                          <a:close/>
                        </a:path>
                      </a:pathLst>
                    </a:custGeom>
                    <a:solidFill>
                      <a:srgbClr val="008D9F"/>
                    </a:solidFill>
                    <a:ln w="12700" cap="flat" cmpd="sng" algn="ctr">
                      <a:noFill/>
                      <a:prstDash val="solid"/>
                      <a:miter lim="800000"/>
                    </a:ln>
                    <a:effectLst>
                      <a:outerShdw blurRad="50800" dist="63500" dir="18900000" algn="bl" rotWithShape="0">
                        <a:prstClr val="black">
                          <a:alpha val="20000"/>
                        </a:prstClr>
                      </a:outerShdw>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ndara" panose="020E0502030303020204" pitchFamily="34" charset="0"/>
                        <a:ea typeface="+mn-ea"/>
                        <a:cs typeface="+mn-cs"/>
                      </a:endParaRPr>
                    </a:p>
                  </p:txBody>
                </p:sp>
                <p:sp>
                  <p:nvSpPr>
                    <p:cNvPr id="285" name="Oval 284">
                      <a:extLst>
                        <a:ext uri="{FF2B5EF4-FFF2-40B4-BE49-F238E27FC236}">
                          <a16:creationId xmlns:a16="http://schemas.microsoft.com/office/drawing/2014/main" id="{970BE00D-70A8-47C7-ADBF-A77C9623978F}"/>
                        </a:ext>
                      </a:extLst>
                    </p:cNvPr>
                    <p:cNvSpPr/>
                    <p:nvPr/>
                  </p:nvSpPr>
                  <p:spPr>
                    <a:xfrm rot="10800000" flipV="1">
                      <a:off x="6468967" y="2502469"/>
                      <a:ext cx="921279" cy="921277"/>
                    </a:xfrm>
                    <a:prstGeom prst="ellipse">
                      <a:avLst/>
                    </a:prstGeom>
                    <a:solidFill>
                      <a:srgbClr val="008D9F">
                        <a:lumMod val="20000"/>
                        <a:lumOff val="8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ndara" panose="020E0502030303020204" pitchFamily="34" charset="0"/>
                        <a:ea typeface="+mn-ea"/>
                        <a:cs typeface="+mn-cs"/>
                      </a:endParaRPr>
                    </a:p>
                  </p:txBody>
                </p:sp>
              </p:grpSp>
              <p:sp>
                <p:nvSpPr>
                  <p:cNvPr id="283" name="Oval 282">
                    <a:extLst>
                      <a:ext uri="{FF2B5EF4-FFF2-40B4-BE49-F238E27FC236}">
                        <a16:creationId xmlns:a16="http://schemas.microsoft.com/office/drawing/2014/main" id="{920E9912-D5DC-405D-8B8B-73F666EB8878}"/>
                      </a:ext>
                    </a:extLst>
                  </p:cNvPr>
                  <p:cNvSpPr/>
                  <p:nvPr/>
                </p:nvSpPr>
                <p:spPr>
                  <a:xfrm rot="10800000" flipV="1">
                    <a:off x="2648398" y="2569417"/>
                    <a:ext cx="1276884" cy="1276882"/>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ndara" panose="020E0502030303020204" pitchFamily="34" charset="0"/>
                      <a:ea typeface="+mn-ea"/>
                      <a:cs typeface="+mn-cs"/>
                    </a:endParaRPr>
                  </a:p>
                </p:txBody>
              </p:sp>
            </p:grpSp>
            <p:grpSp>
              <p:nvGrpSpPr>
                <p:cNvPr id="239" name="Group 238">
                  <a:extLst>
                    <a:ext uri="{FF2B5EF4-FFF2-40B4-BE49-F238E27FC236}">
                      <a16:creationId xmlns:a16="http://schemas.microsoft.com/office/drawing/2014/main" id="{C8E6918F-1C10-4E0A-84A9-C8AC7B8844F9}"/>
                    </a:ext>
                  </a:extLst>
                </p:cNvPr>
                <p:cNvGrpSpPr/>
                <p:nvPr/>
              </p:nvGrpSpPr>
              <p:grpSpPr>
                <a:xfrm>
                  <a:off x="5316340" y="3464551"/>
                  <a:ext cx="2068290" cy="2776609"/>
                  <a:chOff x="5316340" y="3464551"/>
                  <a:chExt cx="2068290" cy="2776609"/>
                </a:xfrm>
              </p:grpSpPr>
              <p:grpSp>
                <p:nvGrpSpPr>
                  <p:cNvPr id="240" name="Group 239">
                    <a:extLst>
                      <a:ext uri="{FF2B5EF4-FFF2-40B4-BE49-F238E27FC236}">
                        <a16:creationId xmlns:a16="http://schemas.microsoft.com/office/drawing/2014/main" id="{1AA32CFF-F545-480B-B5CB-1EA44FE6974D}"/>
                      </a:ext>
                    </a:extLst>
                  </p:cNvPr>
                  <p:cNvGrpSpPr/>
                  <p:nvPr/>
                </p:nvGrpSpPr>
                <p:grpSpPr>
                  <a:xfrm>
                    <a:off x="5340056" y="3464551"/>
                    <a:ext cx="2044574" cy="2748926"/>
                    <a:chOff x="1230803" y="3024713"/>
                    <a:chExt cx="2213219" cy="2975669"/>
                  </a:xfrm>
                  <a:solidFill>
                    <a:sysClr val="window" lastClr="FFFFFF"/>
                  </a:solidFill>
                </p:grpSpPr>
                <p:sp>
                  <p:nvSpPr>
                    <p:cNvPr id="263" name="Rectangle: Rounded Corners 51">
                      <a:extLst>
                        <a:ext uri="{FF2B5EF4-FFF2-40B4-BE49-F238E27FC236}">
                          <a16:creationId xmlns:a16="http://schemas.microsoft.com/office/drawing/2014/main" id="{601596B7-AD07-49FF-9A0D-FB67E8A045D3}"/>
                        </a:ext>
                      </a:extLst>
                    </p:cNvPr>
                    <p:cNvSpPr/>
                    <p:nvPr/>
                  </p:nvSpPr>
                  <p:spPr>
                    <a:xfrm>
                      <a:off x="1230803" y="3024713"/>
                      <a:ext cx="2213219" cy="2975669"/>
                    </a:xfrm>
                    <a:custGeom>
                      <a:avLst/>
                      <a:gdLst>
                        <a:gd name="connsiteX0" fmla="*/ 0 w 2537314"/>
                        <a:gd name="connsiteY0" fmla="*/ 91445 h 3411414"/>
                        <a:gd name="connsiteX1" fmla="*/ 91445 w 2537314"/>
                        <a:gd name="connsiteY1" fmla="*/ 0 h 3411414"/>
                        <a:gd name="connsiteX2" fmla="*/ 2445869 w 2537314"/>
                        <a:gd name="connsiteY2" fmla="*/ 0 h 3411414"/>
                        <a:gd name="connsiteX3" fmla="*/ 2537314 w 2537314"/>
                        <a:gd name="connsiteY3" fmla="*/ 91445 h 3411414"/>
                        <a:gd name="connsiteX4" fmla="*/ 2537314 w 2537314"/>
                        <a:gd name="connsiteY4" fmla="*/ 3319969 h 3411414"/>
                        <a:gd name="connsiteX5" fmla="*/ 2445869 w 2537314"/>
                        <a:gd name="connsiteY5" fmla="*/ 3411414 h 3411414"/>
                        <a:gd name="connsiteX6" fmla="*/ 91445 w 2537314"/>
                        <a:gd name="connsiteY6" fmla="*/ 3411414 h 3411414"/>
                        <a:gd name="connsiteX7" fmla="*/ 0 w 2537314"/>
                        <a:gd name="connsiteY7" fmla="*/ 3319969 h 3411414"/>
                        <a:gd name="connsiteX8" fmla="*/ 0 w 2537314"/>
                        <a:gd name="connsiteY8" fmla="*/ 91445 h 3411414"/>
                        <a:gd name="connsiteX0" fmla="*/ 0 w 2537314"/>
                        <a:gd name="connsiteY0" fmla="*/ 939170 h 3411414"/>
                        <a:gd name="connsiteX1" fmla="*/ 91445 w 2537314"/>
                        <a:gd name="connsiteY1" fmla="*/ 0 h 3411414"/>
                        <a:gd name="connsiteX2" fmla="*/ 2445869 w 2537314"/>
                        <a:gd name="connsiteY2" fmla="*/ 0 h 3411414"/>
                        <a:gd name="connsiteX3" fmla="*/ 2537314 w 2537314"/>
                        <a:gd name="connsiteY3" fmla="*/ 91445 h 3411414"/>
                        <a:gd name="connsiteX4" fmla="*/ 2537314 w 2537314"/>
                        <a:gd name="connsiteY4" fmla="*/ 3319969 h 3411414"/>
                        <a:gd name="connsiteX5" fmla="*/ 2445869 w 2537314"/>
                        <a:gd name="connsiteY5" fmla="*/ 3411414 h 3411414"/>
                        <a:gd name="connsiteX6" fmla="*/ 91445 w 2537314"/>
                        <a:gd name="connsiteY6" fmla="*/ 3411414 h 3411414"/>
                        <a:gd name="connsiteX7" fmla="*/ 0 w 2537314"/>
                        <a:gd name="connsiteY7" fmla="*/ 3319969 h 3411414"/>
                        <a:gd name="connsiteX8" fmla="*/ 0 w 2537314"/>
                        <a:gd name="connsiteY8" fmla="*/ 939170 h 3411414"/>
                        <a:gd name="connsiteX0" fmla="*/ 0 w 2537314"/>
                        <a:gd name="connsiteY0" fmla="*/ 940751 h 3412995"/>
                        <a:gd name="connsiteX1" fmla="*/ 91445 w 2537314"/>
                        <a:gd name="connsiteY1" fmla="*/ 1581 h 3412995"/>
                        <a:gd name="connsiteX2" fmla="*/ 928359 w 2537314"/>
                        <a:gd name="connsiteY2" fmla="*/ 0 h 3412995"/>
                        <a:gd name="connsiteX3" fmla="*/ 2445869 w 2537314"/>
                        <a:gd name="connsiteY3" fmla="*/ 1581 h 3412995"/>
                        <a:gd name="connsiteX4" fmla="*/ 2537314 w 2537314"/>
                        <a:gd name="connsiteY4" fmla="*/ 93026 h 3412995"/>
                        <a:gd name="connsiteX5" fmla="*/ 2537314 w 2537314"/>
                        <a:gd name="connsiteY5" fmla="*/ 3321550 h 3412995"/>
                        <a:gd name="connsiteX6" fmla="*/ 2445869 w 2537314"/>
                        <a:gd name="connsiteY6" fmla="*/ 3412995 h 3412995"/>
                        <a:gd name="connsiteX7" fmla="*/ 91445 w 2537314"/>
                        <a:gd name="connsiteY7" fmla="*/ 3412995 h 3412995"/>
                        <a:gd name="connsiteX8" fmla="*/ 0 w 2537314"/>
                        <a:gd name="connsiteY8" fmla="*/ 3321550 h 3412995"/>
                        <a:gd name="connsiteX9" fmla="*/ 0 w 2537314"/>
                        <a:gd name="connsiteY9" fmla="*/ 940751 h 3412995"/>
                        <a:gd name="connsiteX0" fmla="*/ 0 w 2537314"/>
                        <a:gd name="connsiteY0" fmla="*/ 940751 h 3412995"/>
                        <a:gd name="connsiteX1" fmla="*/ 928359 w 2537314"/>
                        <a:gd name="connsiteY1" fmla="*/ 0 h 3412995"/>
                        <a:gd name="connsiteX2" fmla="*/ 2445869 w 2537314"/>
                        <a:gd name="connsiteY2" fmla="*/ 1581 h 3412995"/>
                        <a:gd name="connsiteX3" fmla="*/ 2537314 w 2537314"/>
                        <a:gd name="connsiteY3" fmla="*/ 93026 h 3412995"/>
                        <a:gd name="connsiteX4" fmla="*/ 2537314 w 2537314"/>
                        <a:gd name="connsiteY4" fmla="*/ 3321550 h 3412995"/>
                        <a:gd name="connsiteX5" fmla="*/ 2445869 w 2537314"/>
                        <a:gd name="connsiteY5" fmla="*/ 3412995 h 3412995"/>
                        <a:gd name="connsiteX6" fmla="*/ 91445 w 2537314"/>
                        <a:gd name="connsiteY6" fmla="*/ 3412995 h 3412995"/>
                        <a:gd name="connsiteX7" fmla="*/ 0 w 2537314"/>
                        <a:gd name="connsiteY7" fmla="*/ 3321550 h 3412995"/>
                        <a:gd name="connsiteX8" fmla="*/ 0 w 2537314"/>
                        <a:gd name="connsiteY8" fmla="*/ 940751 h 3412995"/>
                        <a:gd name="connsiteX0" fmla="*/ 0 w 2537314"/>
                        <a:gd name="connsiteY0" fmla="*/ 940751 h 3412995"/>
                        <a:gd name="connsiteX1" fmla="*/ 288596 w 2537314"/>
                        <a:gd name="connsiteY1" fmla="*/ 398463 h 3412995"/>
                        <a:gd name="connsiteX2" fmla="*/ 928359 w 2537314"/>
                        <a:gd name="connsiteY2" fmla="*/ 0 h 3412995"/>
                        <a:gd name="connsiteX3" fmla="*/ 2445869 w 2537314"/>
                        <a:gd name="connsiteY3" fmla="*/ 1581 h 3412995"/>
                        <a:gd name="connsiteX4" fmla="*/ 2537314 w 2537314"/>
                        <a:gd name="connsiteY4" fmla="*/ 93026 h 3412995"/>
                        <a:gd name="connsiteX5" fmla="*/ 2537314 w 2537314"/>
                        <a:gd name="connsiteY5" fmla="*/ 3321550 h 3412995"/>
                        <a:gd name="connsiteX6" fmla="*/ 2445869 w 2537314"/>
                        <a:gd name="connsiteY6" fmla="*/ 3412995 h 3412995"/>
                        <a:gd name="connsiteX7" fmla="*/ 91445 w 2537314"/>
                        <a:gd name="connsiteY7" fmla="*/ 3412995 h 3412995"/>
                        <a:gd name="connsiteX8" fmla="*/ 0 w 2537314"/>
                        <a:gd name="connsiteY8" fmla="*/ 3321550 h 3412995"/>
                        <a:gd name="connsiteX9" fmla="*/ 0 w 2537314"/>
                        <a:gd name="connsiteY9" fmla="*/ 940751 h 3412995"/>
                        <a:gd name="connsiteX0" fmla="*/ 0 w 2537314"/>
                        <a:gd name="connsiteY0" fmla="*/ 940751 h 3412995"/>
                        <a:gd name="connsiteX1" fmla="*/ 510846 w 2537314"/>
                        <a:gd name="connsiteY1" fmla="*/ 598488 h 3412995"/>
                        <a:gd name="connsiteX2" fmla="*/ 928359 w 2537314"/>
                        <a:gd name="connsiteY2" fmla="*/ 0 h 3412995"/>
                        <a:gd name="connsiteX3" fmla="*/ 2445869 w 2537314"/>
                        <a:gd name="connsiteY3" fmla="*/ 1581 h 3412995"/>
                        <a:gd name="connsiteX4" fmla="*/ 2537314 w 2537314"/>
                        <a:gd name="connsiteY4" fmla="*/ 93026 h 3412995"/>
                        <a:gd name="connsiteX5" fmla="*/ 2537314 w 2537314"/>
                        <a:gd name="connsiteY5" fmla="*/ 3321550 h 3412995"/>
                        <a:gd name="connsiteX6" fmla="*/ 2445869 w 2537314"/>
                        <a:gd name="connsiteY6" fmla="*/ 3412995 h 3412995"/>
                        <a:gd name="connsiteX7" fmla="*/ 91445 w 2537314"/>
                        <a:gd name="connsiteY7" fmla="*/ 3412995 h 3412995"/>
                        <a:gd name="connsiteX8" fmla="*/ 0 w 2537314"/>
                        <a:gd name="connsiteY8" fmla="*/ 3321550 h 3412995"/>
                        <a:gd name="connsiteX9" fmla="*/ 0 w 2537314"/>
                        <a:gd name="connsiteY9" fmla="*/ 940751 h 3412995"/>
                        <a:gd name="connsiteX0" fmla="*/ 0 w 2537314"/>
                        <a:gd name="connsiteY0" fmla="*/ 940751 h 3412995"/>
                        <a:gd name="connsiteX1" fmla="*/ 510846 w 2537314"/>
                        <a:gd name="connsiteY1" fmla="*/ 598488 h 3412995"/>
                        <a:gd name="connsiteX2" fmla="*/ 928359 w 2537314"/>
                        <a:gd name="connsiteY2" fmla="*/ 0 h 3412995"/>
                        <a:gd name="connsiteX3" fmla="*/ 2445869 w 2537314"/>
                        <a:gd name="connsiteY3" fmla="*/ 1581 h 3412995"/>
                        <a:gd name="connsiteX4" fmla="*/ 2537314 w 2537314"/>
                        <a:gd name="connsiteY4" fmla="*/ 93026 h 3412995"/>
                        <a:gd name="connsiteX5" fmla="*/ 2537314 w 2537314"/>
                        <a:gd name="connsiteY5" fmla="*/ 3321550 h 3412995"/>
                        <a:gd name="connsiteX6" fmla="*/ 2445869 w 2537314"/>
                        <a:gd name="connsiteY6" fmla="*/ 3412995 h 3412995"/>
                        <a:gd name="connsiteX7" fmla="*/ 91445 w 2537314"/>
                        <a:gd name="connsiteY7" fmla="*/ 3412995 h 3412995"/>
                        <a:gd name="connsiteX8" fmla="*/ 0 w 2537314"/>
                        <a:gd name="connsiteY8" fmla="*/ 3321550 h 3412995"/>
                        <a:gd name="connsiteX9" fmla="*/ 0 w 2537314"/>
                        <a:gd name="connsiteY9" fmla="*/ 940751 h 3412995"/>
                        <a:gd name="connsiteX0" fmla="*/ 0 w 2537314"/>
                        <a:gd name="connsiteY0" fmla="*/ 940751 h 3412995"/>
                        <a:gd name="connsiteX1" fmla="*/ 510846 w 2537314"/>
                        <a:gd name="connsiteY1" fmla="*/ 598488 h 3412995"/>
                        <a:gd name="connsiteX2" fmla="*/ 928359 w 2537314"/>
                        <a:gd name="connsiteY2" fmla="*/ 0 h 3412995"/>
                        <a:gd name="connsiteX3" fmla="*/ 2445869 w 2537314"/>
                        <a:gd name="connsiteY3" fmla="*/ 1581 h 3412995"/>
                        <a:gd name="connsiteX4" fmla="*/ 2537314 w 2537314"/>
                        <a:gd name="connsiteY4" fmla="*/ 93026 h 3412995"/>
                        <a:gd name="connsiteX5" fmla="*/ 2537314 w 2537314"/>
                        <a:gd name="connsiteY5" fmla="*/ 3321550 h 3412995"/>
                        <a:gd name="connsiteX6" fmla="*/ 2445869 w 2537314"/>
                        <a:gd name="connsiteY6" fmla="*/ 3412995 h 3412995"/>
                        <a:gd name="connsiteX7" fmla="*/ 91445 w 2537314"/>
                        <a:gd name="connsiteY7" fmla="*/ 3412995 h 3412995"/>
                        <a:gd name="connsiteX8" fmla="*/ 0 w 2537314"/>
                        <a:gd name="connsiteY8" fmla="*/ 3321550 h 3412995"/>
                        <a:gd name="connsiteX9" fmla="*/ 0 w 2537314"/>
                        <a:gd name="connsiteY9" fmla="*/ 940751 h 3412995"/>
                        <a:gd name="connsiteX0" fmla="*/ 0 w 2537314"/>
                        <a:gd name="connsiteY0" fmla="*/ 940751 h 3412995"/>
                        <a:gd name="connsiteX1" fmla="*/ 489414 w 2537314"/>
                        <a:gd name="connsiteY1" fmla="*/ 522288 h 3412995"/>
                        <a:gd name="connsiteX2" fmla="*/ 928359 w 2537314"/>
                        <a:gd name="connsiteY2" fmla="*/ 0 h 3412995"/>
                        <a:gd name="connsiteX3" fmla="*/ 2445869 w 2537314"/>
                        <a:gd name="connsiteY3" fmla="*/ 1581 h 3412995"/>
                        <a:gd name="connsiteX4" fmla="*/ 2537314 w 2537314"/>
                        <a:gd name="connsiteY4" fmla="*/ 93026 h 3412995"/>
                        <a:gd name="connsiteX5" fmla="*/ 2537314 w 2537314"/>
                        <a:gd name="connsiteY5" fmla="*/ 3321550 h 3412995"/>
                        <a:gd name="connsiteX6" fmla="*/ 2445869 w 2537314"/>
                        <a:gd name="connsiteY6" fmla="*/ 3412995 h 3412995"/>
                        <a:gd name="connsiteX7" fmla="*/ 91445 w 2537314"/>
                        <a:gd name="connsiteY7" fmla="*/ 3412995 h 3412995"/>
                        <a:gd name="connsiteX8" fmla="*/ 0 w 2537314"/>
                        <a:gd name="connsiteY8" fmla="*/ 3321550 h 3412995"/>
                        <a:gd name="connsiteX9" fmla="*/ 0 w 2537314"/>
                        <a:gd name="connsiteY9" fmla="*/ 940751 h 3412995"/>
                        <a:gd name="connsiteX0" fmla="*/ 0 w 2537314"/>
                        <a:gd name="connsiteY0" fmla="*/ 940751 h 3412995"/>
                        <a:gd name="connsiteX1" fmla="*/ 489414 w 2537314"/>
                        <a:gd name="connsiteY1" fmla="*/ 522288 h 3412995"/>
                        <a:gd name="connsiteX2" fmla="*/ 928359 w 2537314"/>
                        <a:gd name="connsiteY2" fmla="*/ 0 h 3412995"/>
                        <a:gd name="connsiteX3" fmla="*/ 2445869 w 2537314"/>
                        <a:gd name="connsiteY3" fmla="*/ 1581 h 3412995"/>
                        <a:gd name="connsiteX4" fmla="*/ 2537314 w 2537314"/>
                        <a:gd name="connsiteY4" fmla="*/ 93026 h 3412995"/>
                        <a:gd name="connsiteX5" fmla="*/ 2537314 w 2537314"/>
                        <a:gd name="connsiteY5" fmla="*/ 3321550 h 3412995"/>
                        <a:gd name="connsiteX6" fmla="*/ 2445869 w 2537314"/>
                        <a:gd name="connsiteY6" fmla="*/ 3412995 h 3412995"/>
                        <a:gd name="connsiteX7" fmla="*/ 91445 w 2537314"/>
                        <a:gd name="connsiteY7" fmla="*/ 3412995 h 3412995"/>
                        <a:gd name="connsiteX8" fmla="*/ 0 w 2537314"/>
                        <a:gd name="connsiteY8" fmla="*/ 3321550 h 3412995"/>
                        <a:gd name="connsiteX9" fmla="*/ 0 w 2537314"/>
                        <a:gd name="connsiteY9" fmla="*/ 940751 h 3412995"/>
                        <a:gd name="connsiteX0" fmla="*/ 0 w 2537314"/>
                        <a:gd name="connsiteY0" fmla="*/ 940751 h 3412995"/>
                        <a:gd name="connsiteX1" fmla="*/ 489414 w 2537314"/>
                        <a:gd name="connsiteY1" fmla="*/ 522288 h 3412995"/>
                        <a:gd name="connsiteX2" fmla="*/ 928359 w 2537314"/>
                        <a:gd name="connsiteY2" fmla="*/ 0 h 3412995"/>
                        <a:gd name="connsiteX3" fmla="*/ 2445869 w 2537314"/>
                        <a:gd name="connsiteY3" fmla="*/ 1581 h 3412995"/>
                        <a:gd name="connsiteX4" fmla="*/ 2537314 w 2537314"/>
                        <a:gd name="connsiteY4" fmla="*/ 93026 h 3412995"/>
                        <a:gd name="connsiteX5" fmla="*/ 2537314 w 2537314"/>
                        <a:gd name="connsiteY5" fmla="*/ 3321550 h 3412995"/>
                        <a:gd name="connsiteX6" fmla="*/ 2445869 w 2537314"/>
                        <a:gd name="connsiteY6" fmla="*/ 3412995 h 3412995"/>
                        <a:gd name="connsiteX7" fmla="*/ 91445 w 2537314"/>
                        <a:gd name="connsiteY7" fmla="*/ 3412995 h 3412995"/>
                        <a:gd name="connsiteX8" fmla="*/ 0 w 2537314"/>
                        <a:gd name="connsiteY8" fmla="*/ 3321550 h 3412995"/>
                        <a:gd name="connsiteX9" fmla="*/ 0 w 2537314"/>
                        <a:gd name="connsiteY9" fmla="*/ 940751 h 3412995"/>
                        <a:gd name="connsiteX0" fmla="*/ 0 w 2537314"/>
                        <a:gd name="connsiteY0" fmla="*/ 940751 h 3412995"/>
                        <a:gd name="connsiteX1" fmla="*/ 489414 w 2537314"/>
                        <a:gd name="connsiteY1" fmla="*/ 522288 h 3412995"/>
                        <a:gd name="connsiteX2" fmla="*/ 928359 w 2537314"/>
                        <a:gd name="connsiteY2" fmla="*/ 0 h 3412995"/>
                        <a:gd name="connsiteX3" fmla="*/ 2445869 w 2537314"/>
                        <a:gd name="connsiteY3" fmla="*/ 1581 h 3412995"/>
                        <a:gd name="connsiteX4" fmla="*/ 2537314 w 2537314"/>
                        <a:gd name="connsiteY4" fmla="*/ 93026 h 3412995"/>
                        <a:gd name="connsiteX5" fmla="*/ 2537314 w 2537314"/>
                        <a:gd name="connsiteY5" fmla="*/ 3321550 h 3412995"/>
                        <a:gd name="connsiteX6" fmla="*/ 2445869 w 2537314"/>
                        <a:gd name="connsiteY6" fmla="*/ 3412995 h 3412995"/>
                        <a:gd name="connsiteX7" fmla="*/ 91445 w 2537314"/>
                        <a:gd name="connsiteY7" fmla="*/ 3412995 h 3412995"/>
                        <a:gd name="connsiteX8" fmla="*/ 0 w 2537314"/>
                        <a:gd name="connsiteY8" fmla="*/ 3321550 h 3412995"/>
                        <a:gd name="connsiteX9" fmla="*/ 0 w 2537314"/>
                        <a:gd name="connsiteY9" fmla="*/ 940751 h 3412995"/>
                        <a:gd name="connsiteX0" fmla="*/ 0 w 2537314"/>
                        <a:gd name="connsiteY0" fmla="*/ 940751 h 3412995"/>
                        <a:gd name="connsiteX1" fmla="*/ 448933 w 2537314"/>
                        <a:gd name="connsiteY1" fmla="*/ 527051 h 3412995"/>
                        <a:gd name="connsiteX2" fmla="*/ 928359 w 2537314"/>
                        <a:gd name="connsiteY2" fmla="*/ 0 h 3412995"/>
                        <a:gd name="connsiteX3" fmla="*/ 2445869 w 2537314"/>
                        <a:gd name="connsiteY3" fmla="*/ 1581 h 3412995"/>
                        <a:gd name="connsiteX4" fmla="*/ 2537314 w 2537314"/>
                        <a:gd name="connsiteY4" fmla="*/ 93026 h 3412995"/>
                        <a:gd name="connsiteX5" fmla="*/ 2537314 w 2537314"/>
                        <a:gd name="connsiteY5" fmla="*/ 3321550 h 3412995"/>
                        <a:gd name="connsiteX6" fmla="*/ 2445869 w 2537314"/>
                        <a:gd name="connsiteY6" fmla="*/ 3412995 h 3412995"/>
                        <a:gd name="connsiteX7" fmla="*/ 91445 w 2537314"/>
                        <a:gd name="connsiteY7" fmla="*/ 3412995 h 3412995"/>
                        <a:gd name="connsiteX8" fmla="*/ 0 w 2537314"/>
                        <a:gd name="connsiteY8" fmla="*/ 3321550 h 3412995"/>
                        <a:gd name="connsiteX9" fmla="*/ 0 w 2537314"/>
                        <a:gd name="connsiteY9" fmla="*/ 940751 h 3412995"/>
                        <a:gd name="connsiteX0" fmla="*/ 0 w 2537314"/>
                        <a:gd name="connsiteY0" fmla="*/ 940751 h 3412995"/>
                        <a:gd name="connsiteX1" fmla="*/ 448933 w 2537314"/>
                        <a:gd name="connsiteY1" fmla="*/ 527051 h 3412995"/>
                        <a:gd name="connsiteX2" fmla="*/ 928359 w 2537314"/>
                        <a:gd name="connsiteY2" fmla="*/ 0 h 3412995"/>
                        <a:gd name="connsiteX3" fmla="*/ 2445869 w 2537314"/>
                        <a:gd name="connsiteY3" fmla="*/ 1581 h 3412995"/>
                        <a:gd name="connsiteX4" fmla="*/ 2537314 w 2537314"/>
                        <a:gd name="connsiteY4" fmla="*/ 93026 h 3412995"/>
                        <a:gd name="connsiteX5" fmla="*/ 2537314 w 2537314"/>
                        <a:gd name="connsiteY5" fmla="*/ 3321550 h 3412995"/>
                        <a:gd name="connsiteX6" fmla="*/ 2445869 w 2537314"/>
                        <a:gd name="connsiteY6" fmla="*/ 3412995 h 3412995"/>
                        <a:gd name="connsiteX7" fmla="*/ 91445 w 2537314"/>
                        <a:gd name="connsiteY7" fmla="*/ 3412995 h 3412995"/>
                        <a:gd name="connsiteX8" fmla="*/ 0 w 2537314"/>
                        <a:gd name="connsiteY8" fmla="*/ 3321550 h 3412995"/>
                        <a:gd name="connsiteX9" fmla="*/ 0 w 2537314"/>
                        <a:gd name="connsiteY9" fmla="*/ 940751 h 3412995"/>
                        <a:gd name="connsiteX0" fmla="*/ 0 w 2537314"/>
                        <a:gd name="connsiteY0" fmla="*/ 940751 h 3412995"/>
                        <a:gd name="connsiteX1" fmla="*/ 448933 w 2537314"/>
                        <a:gd name="connsiteY1" fmla="*/ 527051 h 3412995"/>
                        <a:gd name="connsiteX2" fmla="*/ 928359 w 2537314"/>
                        <a:gd name="connsiteY2" fmla="*/ 0 h 3412995"/>
                        <a:gd name="connsiteX3" fmla="*/ 2445869 w 2537314"/>
                        <a:gd name="connsiteY3" fmla="*/ 1581 h 3412995"/>
                        <a:gd name="connsiteX4" fmla="*/ 2537314 w 2537314"/>
                        <a:gd name="connsiteY4" fmla="*/ 93026 h 3412995"/>
                        <a:gd name="connsiteX5" fmla="*/ 2537314 w 2537314"/>
                        <a:gd name="connsiteY5" fmla="*/ 3321550 h 3412995"/>
                        <a:gd name="connsiteX6" fmla="*/ 2445869 w 2537314"/>
                        <a:gd name="connsiteY6" fmla="*/ 3412995 h 3412995"/>
                        <a:gd name="connsiteX7" fmla="*/ 91445 w 2537314"/>
                        <a:gd name="connsiteY7" fmla="*/ 3412995 h 3412995"/>
                        <a:gd name="connsiteX8" fmla="*/ 0 w 2537314"/>
                        <a:gd name="connsiteY8" fmla="*/ 3321550 h 3412995"/>
                        <a:gd name="connsiteX9" fmla="*/ 0 w 2537314"/>
                        <a:gd name="connsiteY9" fmla="*/ 940751 h 3412995"/>
                        <a:gd name="connsiteX0" fmla="*/ 0 w 2537314"/>
                        <a:gd name="connsiteY0" fmla="*/ 940751 h 3412995"/>
                        <a:gd name="connsiteX1" fmla="*/ 448933 w 2537314"/>
                        <a:gd name="connsiteY1" fmla="*/ 527051 h 3412995"/>
                        <a:gd name="connsiteX2" fmla="*/ 930740 w 2537314"/>
                        <a:gd name="connsiteY2" fmla="*/ 0 h 3412995"/>
                        <a:gd name="connsiteX3" fmla="*/ 2445869 w 2537314"/>
                        <a:gd name="connsiteY3" fmla="*/ 1581 h 3412995"/>
                        <a:gd name="connsiteX4" fmla="*/ 2537314 w 2537314"/>
                        <a:gd name="connsiteY4" fmla="*/ 93026 h 3412995"/>
                        <a:gd name="connsiteX5" fmla="*/ 2537314 w 2537314"/>
                        <a:gd name="connsiteY5" fmla="*/ 3321550 h 3412995"/>
                        <a:gd name="connsiteX6" fmla="*/ 2445869 w 2537314"/>
                        <a:gd name="connsiteY6" fmla="*/ 3412995 h 3412995"/>
                        <a:gd name="connsiteX7" fmla="*/ 91445 w 2537314"/>
                        <a:gd name="connsiteY7" fmla="*/ 3412995 h 3412995"/>
                        <a:gd name="connsiteX8" fmla="*/ 0 w 2537314"/>
                        <a:gd name="connsiteY8" fmla="*/ 3321550 h 3412995"/>
                        <a:gd name="connsiteX9" fmla="*/ 0 w 2537314"/>
                        <a:gd name="connsiteY9" fmla="*/ 940751 h 3412995"/>
                        <a:gd name="connsiteX0" fmla="*/ 0 w 2537314"/>
                        <a:gd name="connsiteY0" fmla="*/ 939170 h 3411414"/>
                        <a:gd name="connsiteX1" fmla="*/ 448933 w 2537314"/>
                        <a:gd name="connsiteY1" fmla="*/ 525470 h 3411414"/>
                        <a:gd name="connsiteX2" fmla="*/ 871638 w 2537314"/>
                        <a:gd name="connsiteY2" fmla="*/ 6299 h 3411414"/>
                        <a:gd name="connsiteX3" fmla="*/ 2445869 w 2537314"/>
                        <a:gd name="connsiteY3" fmla="*/ 0 h 3411414"/>
                        <a:gd name="connsiteX4" fmla="*/ 2537314 w 2537314"/>
                        <a:gd name="connsiteY4" fmla="*/ 91445 h 3411414"/>
                        <a:gd name="connsiteX5" fmla="*/ 2537314 w 2537314"/>
                        <a:gd name="connsiteY5" fmla="*/ 3319969 h 3411414"/>
                        <a:gd name="connsiteX6" fmla="*/ 2445869 w 2537314"/>
                        <a:gd name="connsiteY6" fmla="*/ 3411414 h 3411414"/>
                        <a:gd name="connsiteX7" fmla="*/ 91445 w 2537314"/>
                        <a:gd name="connsiteY7" fmla="*/ 3411414 h 3411414"/>
                        <a:gd name="connsiteX8" fmla="*/ 0 w 2537314"/>
                        <a:gd name="connsiteY8" fmla="*/ 3319969 h 3411414"/>
                        <a:gd name="connsiteX9" fmla="*/ 0 w 2537314"/>
                        <a:gd name="connsiteY9" fmla="*/ 939170 h 3411414"/>
                        <a:gd name="connsiteX0" fmla="*/ 0 w 2537314"/>
                        <a:gd name="connsiteY0" fmla="*/ 939170 h 3411414"/>
                        <a:gd name="connsiteX1" fmla="*/ 448933 w 2537314"/>
                        <a:gd name="connsiteY1" fmla="*/ 525470 h 3411414"/>
                        <a:gd name="connsiteX2" fmla="*/ 891339 w 2537314"/>
                        <a:gd name="connsiteY2" fmla="*/ 6299 h 3411414"/>
                        <a:gd name="connsiteX3" fmla="*/ 2445869 w 2537314"/>
                        <a:gd name="connsiteY3" fmla="*/ 0 h 3411414"/>
                        <a:gd name="connsiteX4" fmla="*/ 2537314 w 2537314"/>
                        <a:gd name="connsiteY4" fmla="*/ 91445 h 3411414"/>
                        <a:gd name="connsiteX5" fmla="*/ 2537314 w 2537314"/>
                        <a:gd name="connsiteY5" fmla="*/ 3319969 h 3411414"/>
                        <a:gd name="connsiteX6" fmla="*/ 2445869 w 2537314"/>
                        <a:gd name="connsiteY6" fmla="*/ 3411414 h 3411414"/>
                        <a:gd name="connsiteX7" fmla="*/ 91445 w 2537314"/>
                        <a:gd name="connsiteY7" fmla="*/ 3411414 h 3411414"/>
                        <a:gd name="connsiteX8" fmla="*/ 0 w 2537314"/>
                        <a:gd name="connsiteY8" fmla="*/ 3319969 h 3411414"/>
                        <a:gd name="connsiteX9" fmla="*/ 0 w 2537314"/>
                        <a:gd name="connsiteY9" fmla="*/ 939170 h 341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7314" h="3411414">
                          <a:moveTo>
                            <a:pt x="0" y="939170"/>
                          </a:moveTo>
                          <a:cubicBezTo>
                            <a:pt x="374330" y="644871"/>
                            <a:pt x="300376" y="680949"/>
                            <a:pt x="448933" y="525470"/>
                          </a:cubicBezTo>
                          <a:cubicBezTo>
                            <a:pt x="597490" y="369991"/>
                            <a:pt x="796113" y="181984"/>
                            <a:pt x="891339" y="6299"/>
                          </a:cubicBezTo>
                          <a:lnTo>
                            <a:pt x="2445869" y="0"/>
                          </a:lnTo>
                          <a:cubicBezTo>
                            <a:pt x="2496373" y="0"/>
                            <a:pt x="2537314" y="40941"/>
                            <a:pt x="2537314" y="91445"/>
                          </a:cubicBezTo>
                          <a:lnTo>
                            <a:pt x="2537314" y="3319969"/>
                          </a:lnTo>
                          <a:cubicBezTo>
                            <a:pt x="2537314" y="3370473"/>
                            <a:pt x="2496373" y="3411414"/>
                            <a:pt x="2445869" y="3411414"/>
                          </a:cubicBezTo>
                          <a:lnTo>
                            <a:pt x="91445" y="3411414"/>
                          </a:lnTo>
                          <a:cubicBezTo>
                            <a:pt x="40941" y="3411414"/>
                            <a:pt x="0" y="3370473"/>
                            <a:pt x="0" y="3319969"/>
                          </a:cubicBezTo>
                          <a:lnTo>
                            <a:pt x="0" y="939170"/>
                          </a:lnTo>
                          <a:close/>
                        </a:path>
                      </a:pathLst>
                    </a:custGeom>
                    <a:solidFill>
                      <a:srgbClr val="FFFFFF"/>
                    </a:solidFill>
                    <a:ln w="38100" cap="flat">
                      <a:noFill/>
                      <a:prstDash val="solid"/>
                      <a:miter/>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ndara" panose="020E0502030303020204" pitchFamily="34" charset="0"/>
                      </a:endParaRPr>
                    </a:p>
                  </p:txBody>
                </p:sp>
                <p:grpSp>
                  <p:nvGrpSpPr>
                    <p:cNvPr id="264" name="Group 263">
                      <a:extLst>
                        <a:ext uri="{FF2B5EF4-FFF2-40B4-BE49-F238E27FC236}">
                          <a16:creationId xmlns:a16="http://schemas.microsoft.com/office/drawing/2014/main" id="{9148EA82-DCD0-4B68-A5E0-5C96EDBDFB2B}"/>
                        </a:ext>
                      </a:extLst>
                    </p:cNvPr>
                    <p:cNvGrpSpPr/>
                    <p:nvPr/>
                  </p:nvGrpSpPr>
                  <p:grpSpPr>
                    <a:xfrm>
                      <a:off x="1357922" y="4196543"/>
                      <a:ext cx="1952824" cy="1400052"/>
                      <a:chOff x="1357922" y="4156991"/>
                      <a:chExt cx="1952824" cy="1400052"/>
                    </a:xfrm>
                    <a:grpFill/>
                  </p:grpSpPr>
                  <p:grpSp>
                    <p:nvGrpSpPr>
                      <p:cNvPr id="265" name="Group 264">
                        <a:extLst>
                          <a:ext uri="{FF2B5EF4-FFF2-40B4-BE49-F238E27FC236}">
                            <a16:creationId xmlns:a16="http://schemas.microsoft.com/office/drawing/2014/main" id="{3750F684-BEA9-4372-B843-894E6DB0BB9B}"/>
                          </a:ext>
                        </a:extLst>
                      </p:cNvPr>
                      <p:cNvGrpSpPr/>
                      <p:nvPr/>
                    </p:nvGrpSpPr>
                    <p:grpSpPr>
                      <a:xfrm>
                        <a:off x="1357922" y="4156991"/>
                        <a:ext cx="1952824" cy="117872"/>
                        <a:chOff x="2183949" y="3279908"/>
                        <a:chExt cx="2238788" cy="112973"/>
                      </a:xfrm>
                      <a:grpFill/>
                    </p:grpSpPr>
                    <p:sp>
                      <p:nvSpPr>
                        <p:cNvPr id="280" name="Rectangle 279">
                          <a:extLst>
                            <a:ext uri="{FF2B5EF4-FFF2-40B4-BE49-F238E27FC236}">
                              <a16:creationId xmlns:a16="http://schemas.microsoft.com/office/drawing/2014/main" id="{20A88799-ED7E-4F8B-8E70-04F42C04C025}"/>
                            </a:ext>
                          </a:extLst>
                        </p:cNvPr>
                        <p:cNvSpPr/>
                        <p:nvPr/>
                      </p:nvSpPr>
                      <p:spPr>
                        <a:xfrm>
                          <a:off x="2183949" y="3279908"/>
                          <a:ext cx="1235723" cy="112973"/>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panose="020E0502030303020204" pitchFamily="34" charset="0"/>
                            <a:ea typeface="+mn-ea"/>
                            <a:cs typeface="+mn-cs"/>
                          </a:endParaRPr>
                        </a:p>
                      </p:txBody>
                    </p:sp>
                    <p:sp>
                      <p:nvSpPr>
                        <p:cNvPr id="281" name="Rectangle 280">
                          <a:extLst>
                            <a:ext uri="{FF2B5EF4-FFF2-40B4-BE49-F238E27FC236}">
                              <a16:creationId xmlns:a16="http://schemas.microsoft.com/office/drawing/2014/main" id="{11A90AAA-27AB-49FA-B46A-10C8A3292E34}"/>
                            </a:ext>
                          </a:extLst>
                        </p:cNvPr>
                        <p:cNvSpPr/>
                        <p:nvPr/>
                      </p:nvSpPr>
                      <p:spPr>
                        <a:xfrm>
                          <a:off x="3487893" y="3279908"/>
                          <a:ext cx="934844" cy="112973"/>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panose="020E0502030303020204" pitchFamily="34" charset="0"/>
                            <a:ea typeface="+mn-ea"/>
                            <a:cs typeface="+mn-cs"/>
                          </a:endParaRPr>
                        </a:p>
                      </p:txBody>
                    </p:sp>
                  </p:grpSp>
                  <p:grpSp>
                    <p:nvGrpSpPr>
                      <p:cNvPr id="266" name="Group 265">
                        <a:extLst>
                          <a:ext uri="{FF2B5EF4-FFF2-40B4-BE49-F238E27FC236}">
                            <a16:creationId xmlns:a16="http://schemas.microsoft.com/office/drawing/2014/main" id="{506C4EE5-0FC8-49E5-B042-6755A5D6B85F}"/>
                          </a:ext>
                        </a:extLst>
                      </p:cNvPr>
                      <p:cNvGrpSpPr/>
                      <p:nvPr/>
                    </p:nvGrpSpPr>
                    <p:grpSpPr>
                      <a:xfrm>
                        <a:off x="1357922" y="4477536"/>
                        <a:ext cx="1952824" cy="117872"/>
                        <a:chOff x="2183949" y="3638517"/>
                        <a:chExt cx="2238788" cy="112973"/>
                      </a:xfrm>
                      <a:grpFill/>
                    </p:grpSpPr>
                    <p:sp>
                      <p:nvSpPr>
                        <p:cNvPr id="278" name="Rectangle 277">
                          <a:extLst>
                            <a:ext uri="{FF2B5EF4-FFF2-40B4-BE49-F238E27FC236}">
                              <a16:creationId xmlns:a16="http://schemas.microsoft.com/office/drawing/2014/main" id="{53312390-9ECD-4C82-87CD-510579108F56}"/>
                            </a:ext>
                          </a:extLst>
                        </p:cNvPr>
                        <p:cNvSpPr/>
                        <p:nvPr/>
                      </p:nvSpPr>
                      <p:spPr>
                        <a:xfrm>
                          <a:off x="2183949" y="3638517"/>
                          <a:ext cx="291960" cy="112973"/>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panose="020E0502030303020204" pitchFamily="34" charset="0"/>
                            <a:ea typeface="+mn-ea"/>
                            <a:cs typeface="+mn-cs"/>
                          </a:endParaRPr>
                        </a:p>
                      </p:txBody>
                    </p:sp>
                    <p:sp>
                      <p:nvSpPr>
                        <p:cNvPr id="279" name="Rectangle 278">
                          <a:extLst>
                            <a:ext uri="{FF2B5EF4-FFF2-40B4-BE49-F238E27FC236}">
                              <a16:creationId xmlns:a16="http://schemas.microsoft.com/office/drawing/2014/main" id="{7CCE8507-0531-47F4-9E9C-C443738C69A8}"/>
                            </a:ext>
                          </a:extLst>
                        </p:cNvPr>
                        <p:cNvSpPr/>
                        <p:nvPr/>
                      </p:nvSpPr>
                      <p:spPr>
                        <a:xfrm>
                          <a:off x="2543493" y="3638517"/>
                          <a:ext cx="1879244" cy="112973"/>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panose="020E0502030303020204" pitchFamily="34" charset="0"/>
                            <a:ea typeface="+mn-ea"/>
                            <a:cs typeface="+mn-cs"/>
                          </a:endParaRPr>
                        </a:p>
                      </p:txBody>
                    </p:sp>
                  </p:grpSp>
                  <p:grpSp>
                    <p:nvGrpSpPr>
                      <p:cNvPr id="267" name="Group 266">
                        <a:extLst>
                          <a:ext uri="{FF2B5EF4-FFF2-40B4-BE49-F238E27FC236}">
                            <a16:creationId xmlns:a16="http://schemas.microsoft.com/office/drawing/2014/main" id="{B66234E8-4029-4D14-9965-2927C44ADDD2}"/>
                          </a:ext>
                        </a:extLst>
                      </p:cNvPr>
                      <p:cNvGrpSpPr/>
                      <p:nvPr/>
                    </p:nvGrpSpPr>
                    <p:grpSpPr>
                      <a:xfrm>
                        <a:off x="1359909" y="4798081"/>
                        <a:ext cx="1948851" cy="117872"/>
                        <a:chOff x="2183949" y="3997126"/>
                        <a:chExt cx="2234233" cy="112973"/>
                      </a:xfrm>
                      <a:grpFill/>
                    </p:grpSpPr>
                    <p:sp>
                      <p:nvSpPr>
                        <p:cNvPr id="275" name="Rectangle 274">
                          <a:extLst>
                            <a:ext uri="{FF2B5EF4-FFF2-40B4-BE49-F238E27FC236}">
                              <a16:creationId xmlns:a16="http://schemas.microsoft.com/office/drawing/2014/main" id="{67B3C658-5163-4874-97C1-1105D7FB6599}"/>
                            </a:ext>
                          </a:extLst>
                        </p:cNvPr>
                        <p:cNvSpPr/>
                        <p:nvPr/>
                      </p:nvSpPr>
                      <p:spPr>
                        <a:xfrm>
                          <a:off x="2183949" y="3997126"/>
                          <a:ext cx="1303944" cy="112973"/>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panose="020E0502030303020204" pitchFamily="34" charset="0"/>
                            <a:ea typeface="+mn-ea"/>
                            <a:cs typeface="+mn-cs"/>
                          </a:endParaRPr>
                        </a:p>
                      </p:txBody>
                    </p:sp>
                    <p:sp>
                      <p:nvSpPr>
                        <p:cNvPr id="276" name="Rectangle 275">
                          <a:extLst>
                            <a:ext uri="{FF2B5EF4-FFF2-40B4-BE49-F238E27FC236}">
                              <a16:creationId xmlns:a16="http://schemas.microsoft.com/office/drawing/2014/main" id="{E33F72F4-604A-4B64-8250-2DE2122A388A}"/>
                            </a:ext>
                          </a:extLst>
                        </p:cNvPr>
                        <p:cNvSpPr/>
                        <p:nvPr/>
                      </p:nvSpPr>
                      <p:spPr>
                        <a:xfrm>
                          <a:off x="3553525" y="3997126"/>
                          <a:ext cx="227660" cy="112973"/>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panose="020E0502030303020204" pitchFamily="34" charset="0"/>
                            <a:ea typeface="+mn-ea"/>
                            <a:cs typeface="+mn-cs"/>
                          </a:endParaRPr>
                        </a:p>
                      </p:txBody>
                    </p:sp>
                    <p:sp>
                      <p:nvSpPr>
                        <p:cNvPr id="277" name="Rectangle 276">
                          <a:extLst>
                            <a:ext uri="{FF2B5EF4-FFF2-40B4-BE49-F238E27FC236}">
                              <a16:creationId xmlns:a16="http://schemas.microsoft.com/office/drawing/2014/main" id="{452A14DC-B77E-44E0-BC9C-7226ED85C071}"/>
                            </a:ext>
                          </a:extLst>
                        </p:cNvPr>
                        <p:cNvSpPr/>
                        <p:nvPr/>
                      </p:nvSpPr>
                      <p:spPr>
                        <a:xfrm>
                          <a:off x="3846817" y="3997126"/>
                          <a:ext cx="571365" cy="112973"/>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panose="020E0502030303020204" pitchFamily="34" charset="0"/>
                            <a:ea typeface="+mn-ea"/>
                            <a:cs typeface="+mn-cs"/>
                          </a:endParaRPr>
                        </a:p>
                      </p:txBody>
                    </p:sp>
                  </p:grpSp>
                  <p:grpSp>
                    <p:nvGrpSpPr>
                      <p:cNvPr id="268" name="Group 267">
                        <a:extLst>
                          <a:ext uri="{FF2B5EF4-FFF2-40B4-BE49-F238E27FC236}">
                            <a16:creationId xmlns:a16="http://schemas.microsoft.com/office/drawing/2014/main" id="{437E1B5A-34C2-4300-8696-39E3709277E5}"/>
                          </a:ext>
                        </a:extLst>
                      </p:cNvPr>
                      <p:cNvGrpSpPr/>
                      <p:nvPr/>
                    </p:nvGrpSpPr>
                    <p:grpSpPr>
                      <a:xfrm>
                        <a:off x="1357922" y="5118626"/>
                        <a:ext cx="1952824" cy="117872"/>
                        <a:chOff x="2183949" y="3279908"/>
                        <a:chExt cx="2238788" cy="112973"/>
                      </a:xfrm>
                      <a:grpFill/>
                    </p:grpSpPr>
                    <p:sp>
                      <p:nvSpPr>
                        <p:cNvPr id="273" name="Rectangle 272">
                          <a:extLst>
                            <a:ext uri="{FF2B5EF4-FFF2-40B4-BE49-F238E27FC236}">
                              <a16:creationId xmlns:a16="http://schemas.microsoft.com/office/drawing/2014/main" id="{14BD9AFD-B06C-4659-B298-BED95C604650}"/>
                            </a:ext>
                          </a:extLst>
                        </p:cNvPr>
                        <p:cNvSpPr/>
                        <p:nvPr/>
                      </p:nvSpPr>
                      <p:spPr>
                        <a:xfrm>
                          <a:off x="2183949" y="3279908"/>
                          <a:ext cx="1235723" cy="112973"/>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panose="020E0502030303020204" pitchFamily="34" charset="0"/>
                            <a:ea typeface="+mn-ea"/>
                            <a:cs typeface="+mn-cs"/>
                          </a:endParaRPr>
                        </a:p>
                      </p:txBody>
                    </p:sp>
                    <p:sp>
                      <p:nvSpPr>
                        <p:cNvPr id="274" name="Rectangle 273">
                          <a:extLst>
                            <a:ext uri="{FF2B5EF4-FFF2-40B4-BE49-F238E27FC236}">
                              <a16:creationId xmlns:a16="http://schemas.microsoft.com/office/drawing/2014/main" id="{9B384D10-49C8-4328-BA2C-715A27DEB6AE}"/>
                            </a:ext>
                          </a:extLst>
                        </p:cNvPr>
                        <p:cNvSpPr/>
                        <p:nvPr/>
                      </p:nvSpPr>
                      <p:spPr>
                        <a:xfrm>
                          <a:off x="3487893" y="3279908"/>
                          <a:ext cx="934844" cy="112973"/>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panose="020E0502030303020204" pitchFamily="34" charset="0"/>
                            <a:ea typeface="+mn-ea"/>
                            <a:cs typeface="+mn-cs"/>
                          </a:endParaRPr>
                        </a:p>
                      </p:txBody>
                    </p:sp>
                  </p:grpSp>
                  <p:grpSp>
                    <p:nvGrpSpPr>
                      <p:cNvPr id="269" name="Group 268">
                        <a:extLst>
                          <a:ext uri="{FF2B5EF4-FFF2-40B4-BE49-F238E27FC236}">
                            <a16:creationId xmlns:a16="http://schemas.microsoft.com/office/drawing/2014/main" id="{B5CC1695-6782-4947-9A61-97845CA27B73}"/>
                          </a:ext>
                        </a:extLst>
                      </p:cNvPr>
                      <p:cNvGrpSpPr/>
                      <p:nvPr/>
                    </p:nvGrpSpPr>
                    <p:grpSpPr>
                      <a:xfrm>
                        <a:off x="1359909" y="5439171"/>
                        <a:ext cx="1948851" cy="117872"/>
                        <a:chOff x="2183949" y="4564210"/>
                        <a:chExt cx="2234233" cy="112973"/>
                      </a:xfrm>
                      <a:grpFill/>
                    </p:grpSpPr>
                    <p:sp>
                      <p:nvSpPr>
                        <p:cNvPr id="270" name="Rectangle 269">
                          <a:extLst>
                            <a:ext uri="{FF2B5EF4-FFF2-40B4-BE49-F238E27FC236}">
                              <a16:creationId xmlns:a16="http://schemas.microsoft.com/office/drawing/2014/main" id="{E72D8780-BEC0-49AF-859D-E3DB95D082E3}"/>
                            </a:ext>
                          </a:extLst>
                        </p:cNvPr>
                        <p:cNvSpPr/>
                        <p:nvPr/>
                      </p:nvSpPr>
                      <p:spPr>
                        <a:xfrm>
                          <a:off x="2183949" y="4564210"/>
                          <a:ext cx="640441" cy="112973"/>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panose="020E0502030303020204" pitchFamily="34" charset="0"/>
                            <a:ea typeface="+mn-ea"/>
                            <a:cs typeface="+mn-cs"/>
                          </a:endParaRPr>
                        </a:p>
                      </p:txBody>
                    </p:sp>
                    <p:sp>
                      <p:nvSpPr>
                        <p:cNvPr id="271" name="Rectangle 270">
                          <a:extLst>
                            <a:ext uri="{FF2B5EF4-FFF2-40B4-BE49-F238E27FC236}">
                              <a16:creationId xmlns:a16="http://schemas.microsoft.com/office/drawing/2014/main" id="{84B153DE-FA4F-432E-BFD9-0D11A5DE14B6}"/>
                            </a:ext>
                          </a:extLst>
                        </p:cNvPr>
                        <p:cNvSpPr/>
                        <p:nvPr/>
                      </p:nvSpPr>
                      <p:spPr>
                        <a:xfrm>
                          <a:off x="2889932" y="4564210"/>
                          <a:ext cx="1292675" cy="112973"/>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panose="020E0502030303020204" pitchFamily="34" charset="0"/>
                            <a:ea typeface="+mn-ea"/>
                            <a:cs typeface="+mn-cs"/>
                          </a:endParaRPr>
                        </a:p>
                      </p:txBody>
                    </p:sp>
                    <p:sp>
                      <p:nvSpPr>
                        <p:cNvPr id="272" name="Rectangle 271">
                          <a:extLst>
                            <a:ext uri="{FF2B5EF4-FFF2-40B4-BE49-F238E27FC236}">
                              <a16:creationId xmlns:a16="http://schemas.microsoft.com/office/drawing/2014/main" id="{A523B4CA-D40B-434C-B97F-B4079AC05DC3}"/>
                            </a:ext>
                          </a:extLst>
                        </p:cNvPr>
                        <p:cNvSpPr/>
                        <p:nvPr/>
                      </p:nvSpPr>
                      <p:spPr>
                        <a:xfrm>
                          <a:off x="4248150" y="4564210"/>
                          <a:ext cx="170032" cy="112973"/>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panose="020E0502030303020204" pitchFamily="34" charset="0"/>
                            <a:ea typeface="+mn-ea"/>
                            <a:cs typeface="+mn-cs"/>
                          </a:endParaRPr>
                        </a:p>
                      </p:txBody>
                    </p:sp>
                  </p:grpSp>
                </p:grpSp>
              </p:grpSp>
              <p:grpSp>
                <p:nvGrpSpPr>
                  <p:cNvPr id="241" name="Group 240">
                    <a:extLst>
                      <a:ext uri="{FF2B5EF4-FFF2-40B4-BE49-F238E27FC236}">
                        <a16:creationId xmlns:a16="http://schemas.microsoft.com/office/drawing/2014/main" id="{D47A0723-B494-4253-9ECE-ECDA769E6693}"/>
                      </a:ext>
                    </a:extLst>
                  </p:cNvPr>
                  <p:cNvGrpSpPr/>
                  <p:nvPr/>
                </p:nvGrpSpPr>
                <p:grpSpPr>
                  <a:xfrm>
                    <a:off x="5316340" y="3490961"/>
                    <a:ext cx="2044574" cy="2750199"/>
                    <a:chOff x="1217055" y="3002713"/>
                    <a:chExt cx="2213218" cy="2977046"/>
                  </a:xfrm>
                </p:grpSpPr>
                <p:grpSp>
                  <p:nvGrpSpPr>
                    <p:cNvPr id="242" name="Group 241">
                      <a:extLst>
                        <a:ext uri="{FF2B5EF4-FFF2-40B4-BE49-F238E27FC236}">
                          <a16:creationId xmlns:a16="http://schemas.microsoft.com/office/drawing/2014/main" id="{69FD0D3B-0125-4B83-B794-8F879250CAD9}"/>
                        </a:ext>
                      </a:extLst>
                    </p:cNvPr>
                    <p:cNvGrpSpPr/>
                    <p:nvPr/>
                  </p:nvGrpSpPr>
                  <p:grpSpPr>
                    <a:xfrm>
                      <a:off x="1217055" y="3002713"/>
                      <a:ext cx="2213218" cy="2977046"/>
                      <a:chOff x="4392607" y="1109662"/>
                      <a:chExt cx="2537314" cy="3412995"/>
                    </a:xfrm>
                  </p:grpSpPr>
                  <p:sp>
                    <p:nvSpPr>
                      <p:cNvPr id="261" name="Rectangle: Rounded Corners 51">
                        <a:extLst>
                          <a:ext uri="{FF2B5EF4-FFF2-40B4-BE49-F238E27FC236}">
                            <a16:creationId xmlns:a16="http://schemas.microsoft.com/office/drawing/2014/main" id="{153E1E49-FD0A-4096-B617-563ED518D23A}"/>
                          </a:ext>
                        </a:extLst>
                      </p:cNvPr>
                      <p:cNvSpPr/>
                      <p:nvPr/>
                    </p:nvSpPr>
                    <p:spPr>
                      <a:xfrm>
                        <a:off x="4392607" y="1109662"/>
                        <a:ext cx="2537314" cy="3412995"/>
                      </a:xfrm>
                      <a:custGeom>
                        <a:avLst/>
                        <a:gdLst>
                          <a:gd name="connsiteX0" fmla="*/ 0 w 2537314"/>
                          <a:gd name="connsiteY0" fmla="*/ 91445 h 3411414"/>
                          <a:gd name="connsiteX1" fmla="*/ 91445 w 2537314"/>
                          <a:gd name="connsiteY1" fmla="*/ 0 h 3411414"/>
                          <a:gd name="connsiteX2" fmla="*/ 2445869 w 2537314"/>
                          <a:gd name="connsiteY2" fmla="*/ 0 h 3411414"/>
                          <a:gd name="connsiteX3" fmla="*/ 2537314 w 2537314"/>
                          <a:gd name="connsiteY3" fmla="*/ 91445 h 3411414"/>
                          <a:gd name="connsiteX4" fmla="*/ 2537314 w 2537314"/>
                          <a:gd name="connsiteY4" fmla="*/ 3319969 h 3411414"/>
                          <a:gd name="connsiteX5" fmla="*/ 2445869 w 2537314"/>
                          <a:gd name="connsiteY5" fmla="*/ 3411414 h 3411414"/>
                          <a:gd name="connsiteX6" fmla="*/ 91445 w 2537314"/>
                          <a:gd name="connsiteY6" fmla="*/ 3411414 h 3411414"/>
                          <a:gd name="connsiteX7" fmla="*/ 0 w 2537314"/>
                          <a:gd name="connsiteY7" fmla="*/ 3319969 h 3411414"/>
                          <a:gd name="connsiteX8" fmla="*/ 0 w 2537314"/>
                          <a:gd name="connsiteY8" fmla="*/ 91445 h 3411414"/>
                          <a:gd name="connsiteX0" fmla="*/ 0 w 2537314"/>
                          <a:gd name="connsiteY0" fmla="*/ 939170 h 3411414"/>
                          <a:gd name="connsiteX1" fmla="*/ 91445 w 2537314"/>
                          <a:gd name="connsiteY1" fmla="*/ 0 h 3411414"/>
                          <a:gd name="connsiteX2" fmla="*/ 2445869 w 2537314"/>
                          <a:gd name="connsiteY2" fmla="*/ 0 h 3411414"/>
                          <a:gd name="connsiteX3" fmla="*/ 2537314 w 2537314"/>
                          <a:gd name="connsiteY3" fmla="*/ 91445 h 3411414"/>
                          <a:gd name="connsiteX4" fmla="*/ 2537314 w 2537314"/>
                          <a:gd name="connsiteY4" fmla="*/ 3319969 h 3411414"/>
                          <a:gd name="connsiteX5" fmla="*/ 2445869 w 2537314"/>
                          <a:gd name="connsiteY5" fmla="*/ 3411414 h 3411414"/>
                          <a:gd name="connsiteX6" fmla="*/ 91445 w 2537314"/>
                          <a:gd name="connsiteY6" fmla="*/ 3411414 h 3411414"/>
                          <a:gd name="connsiteX7" fmla="*/ 0 w 2537314"/>
                          <a:gd name="connsiteY7" fmla="*/ 3319969 h 3411414"/>
                          <a:gd name="connsiteX8" fmla="*/ 0 w 2537314"/>
                          <a:gd name="connsiteY8" fmla="*/ 939170 h 3411414"/>
                          <a:gd name="connsiteX0" fmla="*/ 0 w 2537314"/>
                          <a:gd name="connsiteY0" fmla="*/ 940751 h 3412995"/>
                          <a:gd name="connsiteX1" fmla="*/ 91445 w 2537314"/>
                          <a:gd name="connsiteY1" fmla="*/ 1581 h 3412995"/>
                          <a:gd name="connsiteX2" fmla="*/ 928359 w 2537314"/>
                          <a:gd name="connsiteY2" fmla="*/ 0 h 3412995"/>
                          <a:gd name="connsiteX3" fmla="*/ 2445869 w 2537314"/>
                          <a:gd name="connsiteY3" fmla="*/ 1581 h 3412995"/>
                          <a:gd name="connsiteX4" fmla="*/ 2537314 w 2537314"/>
                          <a:gd name="connsiteY4" fmla="*/ 93026 h 3412995"/>
                          <a:gd name="connsiteX5" fmla="*/ 2537314 w 2537314"/>
                          <a:gd name="connsiteY5" fmla="*/ 3321550 h 3412995"/>
                          <a:gd name="connsiteX6" fmla="*/ 2445869 w 2537314"/>
                          <a:gd name="connsiteY6" fmla="*/ 3412995 h 3412995"/>
                          <a:gd name="connsiteX7" fmla="*/ 91445 w 2537314"/>
                          <a:gd name="connsiteY7" fmla="*/ 3412995 h 3412995"/>
                          <a:gd name="connsiteX8" fmla="*/ 0 w 2537314"/>
                          <a:gd name="connsiteY8" fmla="*/ 3321550 h 3412995"/>
                          <a:gd name="connsiteX9" fmla="*/ 0 w 2537314"/>
                          <a:gd name="connsiteY9" fmla="*/ 940751 h 3412995"/>
                          <a:gd name="connsiteX0" fmla="*/ 0 w 2537314"/>
                          <a:gd name="connsiteY0" fmla="*/ 940751 h 3412995"/>
                          <a:gd name="connsiteX1" fmla="*/ 928359 w 2537314"/>
                          <a:gd name="connsiteY1" fmla="*/ 0 h 3412995"/>
                          <a:gd name="connsiteX2" fmla="*/ 2445869 w 2537314"/>
                          <a:gd name="connsiteY2" fmla="*/ 1581 h 3412995"/>
                          <a:gd name="connsiteX3" fmla="*/ 2537314 w 2537314"/>
                          <a:gd name="connsiteY3" fmla="*/ 93026 h 3412995"/>
                          <a:gd name="connsiteX4" fmla="*/ 2537314 w 2537314"/>
                          <a:gd name="connsiteY4" fmla="*/ 3321550 h 3412995"/>
                          <a:gd name="connsiteX5" fmla="*/ 2445869 w 2537314"/>
                          <a:gd name="connsiteY5" fmla="*/ 3412995 h 3412995"/>
                          <a:gd name="connsiteX6" fmla="*/ 91445 w 2537314"/>
                          <a:gd name="connsiteY6" fmla="*/ 3412995 h 3412995"/>
                          <a:gd name="connsiteX7" fmla="*/ 0 w 2537314"/>
                          <a:gd name="connsiteY7" fmla="*/ 3321550 h 3412995"/>
                          <a:gd name="connsiteX8" fmla="*/ 0 w 2537314"/>
                          <a:gd name="connsiteY8" fmla="*/ 940751 h 3412995"/>
                          <a:gd name="connsiteX0" fmla="*/ 0 w 2537314"/>
                          <a:gd name="connsiteY0" fmla="*/ 940751 h 3412995"/>
                          <a:gd name="connsiteX1" fmla="*/ 288596 w 2537314"/>
                          <a:gd name="connsiteY1" fmla="*/ 398463 h 3412995"/>
                          <a:gd name="connsiteX2" fmla="*/ 928359 w 2537314"/>
                          <a:gd name="connsiteY2" fmla="*/ 0 h 3412995"/>
                          <a:gd name="connsiteX3" fmla="*/ 2445869 w 2537314"/>
                          <a:gd name="connsiteY3" fmla="*/ 1581 h 3412995"/>
                          <a:gd name="connsiteX4" fmla="*/ 2537314 w 2537314"/>
                          <a:gd name="connsiteY4" fmla="*/ 93026 h 3412995"/>
                          <a:gd name="connsiteX5" fmla="*/ 2537314 w 2537314"/>
                          <a:gd name="connsiteY5" fmla="*/ 3321550 h 3412995"/>
                          <a:gd name="connsiteX6" fmla="*/ 2445869 w 2537314"/>
                          <a:gd name="connsiteY6" fmla="*/ 3412995 h 3412995"/>
                          <a:gd name="connsiteX7" fmla="*/ 91445 w 2537314"/>
                          <a:gd name="connsiteY7" fmla="*/ 3412995 h 3412995"/>
                          <a:gd name="connsiteX8" fmla="*/ 0 w 2537314"/>
                          <a:gd name="connsiteY8" fmla="*/ 3321550 h 3412995"/>
                          <a:gd name="connsiteX9" fmla="*/ 0 w 2537314"/>
                          <a:gd name="connsiteY9" fmla="*/ 940751 h 3412995"/>
                          <a:gd name="connsiteX0" fmla="*/ 0 w 2537314"/>
                          <a:gd name="connsiteY0" fmla="*/ 940751 h 3412995"/>
                          <a:gd name="connsiteX1" fmla="*/ 510846 w 2537314"/>
                          <a:gd name="connsiteY1" fmla="*/ 598488 h 3412995"/>
                          <a:gd name="connsiteX2" fmla="*/ 928359 w 2537314"/>
                          <a:gd name="connsiteY2" fmla="*/ 0 h 3412995"/>
                          <a:gd name="connsiteX3" fmla="*/ 2445869 w 2537314"/>
                          <a:gd name="connsiteY3" fmla="*/ 1581 h 3412995"/>
                          <a:gd name="connsiteX4" fmla="*/ 2537314 w 2537314"/>
                          <a:gd name="connsiteY4" fmla="*/ 93026 h 3412995"/>
                          <a:gd name="connsiteX5" fmla="*/ 2537314 w 2537314"/>
                          <a:gd name="connsiteY5" fmla="*/ 3321550 h 3412995"/>
                          <a:gd name="connsiteX6" fmla="*/ 2445869 w 2537314"/>
                          <a:gd name="connsiteY6" fmla="*/ 3412995 h 3412995"/>
                          <a:gd name="connsiteX7" fmla="*/ 91445 w 2537314"/>
                          <a:gd name="connsiteY7" fmla="*/ 3412995 h 3412995"/>
                          <a:gd name="connsiteX8" fmla="*/ 0 w 2537314"/>
                          <a:gd name="connsiteY8" fmla="*/ 3321550 h 3412995"/>
                          <a:gd name="connsiteX9" fmla="*/ 0 w 2537314"/>
                          <a:gd name="connsiteY9" fmla="*/ 940751 h 3412995"/>
                          <a:gd name="connsiteX0" fmla="*/ 0 w 2537314"/>
                          <a:gd name="connsiteY0" fmla="*/ 940751 h 3412995"/>
                          <a:gd name="connsiteX1" fmla="*/ 510846 w 2537314"/>
                          <a:gd name="connsiteY1" fmla="*/ 598488 h 3412995"/>
                          <a:gd name="connsiteX2" fmla="*/ 928359 w 2537314"/>
                          <a:gd name="connsiteY2" fmla="*/ 0 h 3412995"/>
                          <a:gd name="connsiteX3" fmla="*/ 2445869 w 2537314"/>
                          <a:gd name="connsiteY3" fmla="*/ 1581 h 3412995"/>
                          <a:gd name="connsiteX4" fmla="*/ 2537314 w 2537314"/>
                          <a:gd name="connsiteY4" fmla="*/ 93026 h 3412995"/>
                          <a:gd name="connsiteX5" fmla="*/ 2537314 w 2537314"/>
                          <a:gd name="connsiteY5" fmla="*/ 3321550 h 3412995"/>
                          <a:gd name="connsiteX6" fmla="*/ 2445869 w 2537314"/>
                          <a:gd name="connsiteY6" fmla="*/ 3412995 h 3412995"/>
                          <a:gd name="connsiteX7" fmla="*/ 91445 w 2537314"/>
                          <a:gd name="connsiteY7" fmla="*/ 3412995 h 3412995"/>
                          <a:gd name="connsiteX8" fmla="*/ 0 w 2537314"/>
                          <a:gd name="connsiteY8" fmla="*/ 3321550 h 3412995"/>
                          <a:gd name="connsiteX9" fmla="*/ 0 w 2537314"/>
                          <a:gd name="connsiteY9" fmla="*/ 940751 h 3412995"/>
                          <a:gd name="connsiteX0" fmla="*/ 0 w 2537314"/>
                          <a:gd name="connsiteY0" fmla="*/ 940751 h 3412995"/>
                          <a:gd name="connsiteX1" fmla="*/ 510846 w 2537314"/>
                          <a:gd name="connsiteY1" fmla="*/ 598488 h 3412995"/>
                          <a:gd name="connsiteX2" fmla="*/ 928359 w 2537314"/>
                          <a:gd name="connsiteY2" fmla="*/ 0 h 3412995"/>
                          <a:gd name="connsiteX3" fmla="*/ 2445869 w 2537314"/>
                          <a:gd name="connsiteY3" fmla="*/ 1581 h 3412995"/>
                          <a:gd name="connsiteX4" fmla="*/ 2537314 w 2537314"/>
                          <a:gd name="connsiteY4" fmla="*/ 93026 h 3412995"/>
                          <a:gd name="connsiteX5" fmla="*/ 2537314 w 2537314"/>
                          <a:gd name="connsiteY5" fmla="*/ 3321550 h 3412995"/>
                          <a:gd name="connsiteX6" fmla="*/ 2445869 w 2537314"/>
                          <a:gd name="connsiteY6" fmla="*/ 3412995 h 3412995"/>
                          <a:gd name="connsiteX7" fmla="*/ 91445 w 2537314"/>
                          <a:gd name="connsiteY7" fmla="*/ 3412995 h 3412995"/>
                          <a:gd name="connsiteX8" fmla="*/ 0 w 2537314"/>
                          <a:gd name="connsiteY8" fmla="*/ 3321550 h 3412995"/>
                          <a:gd name="connsiteX9" fmla="*/ 0 w 2537314"/>
                          <a:gd name="connsiteY9" fmla="*/ 940751 h 3412995"/>
                          <a:gd name="connsiteX0" fmla="*/ 0 w 2537314"/>
                          <a:gd name="connsiteY0" fmla="*/ 940751 h 3412995"/>
                          <a:gd name="connsiteX1" fmla="*/ 489414 w 2537314"/>
                          <a:gd name="connsiteY1" fmla="*/ 522288 h 3412995"/>
                          <a:gd name="connsiteX2" fmla="*/ 928359 w 2537314"/>
                          <a:gd name="connsiteY2" fmla="*/ 0 h 3412995"/>
                          <a:gd name="connsiteX3" fmla="*/ 2445869 w 2537314"/>
                          <a:gd name="connsiteY3" fmla="*/ 1581 h 3412995"/>
                          <a:gd name="connsiteX4" fmla="*/ 2537314 w 2537314"/>
                          <a:gd name="connsiteY4" fmla="*/ 93026 h 3412995"/>
                          <a:gd name="connsiteX5" fmla="*/ 2537314 w 2537314"/>
                          <a:gd name="connsiteY5" fmla="*/ 3321550 h 3412995"/>
                          <a:gd name="connsiteX6" fmla="*/ 2445869 w 2537314"/>
                          <a:gd name="connsiteY6" fmla="*/ 3412995 h 3412995"/>
                          <a:gd name="connsiteX7" fmla="*/ 91445 w 2537314"/>
                          <a:gd name="connsiteY7" fmla="*/ 3412995 h 3412995"/>
                          <a:gd name="connsiteX8" fmla="*/ 0 w 2537314"/>
                          <a:gd name="connsiteY8" fmla="*/ 3321550 h 3412995"/>
                          <a:gd name="connsiteX9" fmla="*/ 0 w 2537314"/>
                          <a:gd name="connsiteY9" fmla="*/ 940751 h 3412995"/>
                          <a:gd name="connsiteX0" fmla="*/ 0 w 2537314"/>
                          <a:gd name="connsiteY0" fmla="*/ 940751 h 3412995"/>
                          <a:gd name="connsiteX1" fmla="*/ 489414 w 2537314"/>
                          <a:gd name="connsiteY1" fmla="*/ 522288 h 3412995"/>
                          <a:gd name="connsiteX2" fmla="*/ 928359 w 2537314"/>
                          <a:gd name="connsiteY2" fmla="*/ 0 h 3412995"/>
                          <a:gd name="connsiteX3" fmla="*/ 2445869 w 2537314"/>
                          <a:gd name="connsiteY3" fmla="*/ 1581 h 3412995"/>
                          <a:gd name="connsiteX4" fmla="*/ 2537314 w 2537314"/>
                          <a:gd name="connsiteY4" fmla="*/ 93026 h 3412995"/>
                          <a:gd name="connsiteX5" fmla="*/ 2537314 w 2537314"/>
                          <a:gd name="connsiteY5" fmla="*/ 3321550 h 3412995"/>
                          <a:gd name="connsiteX6" fmla="*/ 2445869 w 2537314"/>
                          <a:gd name="connsiteY6" fmla="*/ 3412995 h 3412995"/>
                          <a:gd name="connsiteX7" fmla="*/ 91445 w 2537314"/>
                          <a:gd name="connsiteY7" fmla="*/ 3412995 h 3412995"/>
                          <a:gd name="connsiteX8" fmla="*/ 0 w 2537314"/>
                          <a:gd name="connsiteY8" fmla="*/ 3321550 h 3412995"/>
                          <a:gd name="connsiteX9" fmla="*/ 0 w 2537314"/>
                          <a:gd name="connsiteY9" fmla="*/ 940751 h 3412995"/>
                          <a:gd name="connsiteX0" fmla="*/ 0 w 2537314"/>
                          <a:gd name="connsiteY0" fmla="*/ 940751 h 3412995"/>
                          <a:gd name="connsiteX1" fmla="*/ 489414 w 2537314"/>
                          <a:gd name="connsiteY1" fmla="*/ 522288 h 3412995"/>
                          <a:gd name="connsiteX2" fmla="*/ 928359 w 2537314"/>
                          <a:gd name="connsiteY2" fmla="*/ 0 h 3412995"/>
                          <a:gd name="connsiteX3" fmla="*/ 2445869 w 2537314"/>
                          <a:gd name="connsiteY3" fmla="*/ 1581 h 3412995"/>
                          <a:gd name="connsiteX4" fmla="*/ 2537314 w 2537314"/>
                          <a:gd name="connsiteY4" fmla="*/ 93026 h 3412995"/>
                          <a:gd name="connsiteX5" fmla="*/ 2537314 w 2537314"/>
                          <a:gd name="connsiteY5" fmla="*/ 3321550 h 3412995"/>
                          <a:gd name="connsiteX6" fmla="*/ 2445869 w 2537314"/>
                          <a:gd name="connsiteY6" fmla="*/ 3412995 h 3412995"/>
                          <a:gd name="connsiteX7" fmla="*/ 91445 w 2537314"/>
                          <a:gd name="connsiteY7" fmla="*/ 3412995 h 3412995"/>
                          <a:gd name="connsiteX8" fmla="*/ 0 w 2537314"/>
                          <a:gd name="connsiteY8" fmla="*/ 3321550 h 3412995"/>
                          <a:gd name="connsiteX9" fmla="*/ 0 w 2537314"/>
                          <a:gd name="connsiteY9" fmla="*/ 940751 h 3412995"/>
                          <a:gd name="connsiteX0" fmla="*/ 0 w 2537314"/>
                          <a:gd name="connsiteY0" fmla="*/ 940751 h 3412995"/>
                          <a:gd name="connsiteX1" fmla="*/ 489414 w 2537314"/>
                          <a:gd name="connsiteY1" fmla="*/ 522288 h 3412995"/>
                          <a:gd name="connsiteX2" fmla="*/ 928359 w 2537314"/>
                          <a:gd name="connsiteY2" fmla="*/ 0 h 3412995"/>
                          <a:gd name="connsiteX3" fmla="*/ 2445869 w 2537314"/>
                          <a:gd name="connsiteY3" fmla="*/ 1581 h 3412995"/>
                          <a:gd name="connsiteX4" fmla="*/ 2537314 w 2537314"/>
                          <a:gd name="connsiteY4" fmla="*/ 93026 h 3412995"/>
                          <a:gd name="connsiteX5" fmla="*/ 2537314 w 2537314"/>
                          <a:gd name="connsiteY5" fmla="*/ 3321550 h 3412995"/>
                          <a:gd name="connsiteX6" fmla="*/ 2445869 w 2537314"/>
                          <a:gd name="connsiteY6" fmla="*/ 3412995 h 3412995"/>
                          <a:gd name="connsiteX7" fmla="*/ 91445 w 2537314"/>
                          <a:gd name="connsiteY7" fmla="*/ 3412995 h 3412995"/>
                          <a:gd name="connsiteX8" fmla="*/ 0 w 2537314"/>
                          <a:gd name="connsiteY8" fmla="*/ 3321550 h 3412995"/>
                          <a:gd name="connsiteX9" fmla="*/ 0 w 2537314"/>
                          <a:gd name="connsiteY9" fmla="*/ 940751 h 3412995"/>
                          <a:gd name="connsiteX0" fmla="*/ 0 w 2537314"/>
                          <a:gd name="connsiteY0" fmla="*/ 940751 h 3412995"/>
                          <a:gd name="connsiteX1" fmla="*/ 448933 w 2537314"/>
                          <a:gd name="connsiteY1" fmla="*/ 527051 h 3412995"/>
                          <a:gd name="connsiteX2" fmla="*/ 928359 w 2537314"/>
                          <a:gd name="connsiteY2" fmla="*/ 0 h 3412995"/>
                          <a:gd name="connsiteX3" fmla="*/ 2445869 w 2537314"/>
                          <a:gd name="connsiteY3" fmla="*/ 1581 h 3412995"/>
                          <a:gd name="connsiteX4" fmla="*/ 2537314 w 2537314"/>
                          <a:gd name="connsiteY4" fmla="*/ 93026 h 3412995"/>
                          <a:gd name="connsiteX5" fmla="*/ 2537314 w 2537314"/>
                          <a:gd name="connsiteY5" fmla="*/ 3321550 h 3412995"/>
                          <a:gd name="connsiteX6" fmla="*/ 2445869 w 2537314"/>
                          <a:gd name="connsiteY6" fmla="*/ 3412995 h 3412995"/>
                          <a:gd name="connsiteX7" fmla="*/ 91445 w 2537314"/>
                          <a:gd name="connsiteY7" fmla="*/ 3412995 h 3412995"/>
                          <a:gd name="connsiteX8" fmla="*/ 0 w 2537314"/>
                          <a:gd name="connsiteY8" fmla="*/ 3321550 h 3412995"/>
                          <a:gd name="connsiteX9" fmla="*/ 0 w 2537314"/>
                          <a:gd name="connsiteY9" fmla="*/ 940751 h 3412995"/>
                          <a:gd name="connsiteX0" fmla="*/ 0 w 2537314"/>
                          <a:gd name="connsiteY0" fmla="*/ 940751 h 3412995"/>
                          <a:gd name="connsiteX1" fmla="*/ 448933 w 2537314"/>
                          <a:gd name="connsiteY1" fmla="*/ 527051 h 3412995"/>
                          <a:gd name="connsiteX2" fmla="*/ 928359 w 2537314"/>
                          <a:gd name="connsiteY2" fmla="*/ 0 h 3412995"/>
                          <a:gd name="connsiteX3" fmla="*/ 2445869 w 2537314"/>
                          <a:gd name="connsiteY3" fmla="*/ 1581 h 3412995"/>
                          <a:gd name="connsiteX4" fmla="*/ 2537314 w 2537314"/>
                          <a:gd name="connsiteY4" fmla="*/ 93026 h 3412995"/>
                          <a:gd name="connsiteX5" fmla="*/ 2537314 w 2537314"/>
                          <a:gd name="connsiteY5" fmla="*/ 3321550 h 3412995"/>
                          <a:gd name="connsiteX6" fmla="*/ 2445869 w 2537314"/>
                          <a:gd name="connsiteY6" fmla="*/ 3412995 h 3412995"/>
                          <a:gd name="connsiteX7" fmla="*/ 91445 w 2537314"/>
                          <a:gd name="connsiteY7" fmla="*/ 3412995 h 3412995"/>
                          <a:gd name="connsiteX8" fmla="*/ 0 w 2537314"/>
                          <a:gd name="connsiteY8" fmla="*/ 3321550 h 3412995"/>
                          <a:gd name="connsiteX9" fmla="*/ 0 w 2537314"/>
                          <a:gd name="connsiteY9" fmla="*/ 940751 h 3412995"/>
                          <a:gd name="connsiteX0" fmla="*/ 0 w 2537314"/>
                          <a:gd name="connsiteY0" fmla="*/ 940751 h 3412995"/>
                          <a:gd name="connsiteX1" fmla="*/ 448933 w 2537314"/>
                          <a:gd name="connsiteY1" fmla="*/ 527051 h 3412995"/>
                          <a:gd name="connsiteX2" fmla="*/ 928359 w 2537314"/>
                          <a:gd name="connsiteY2" fmla="*/ 0 h 3412995"/>
                          <a:gd name="connsiteX3" fmla="*/ 2445869 w 2537314"/>
                          <a:gd name="connsiteY3" fmla="*/ 1581 h 3412995"/>
                          <a:gd name="connsiteX4" fmla="*/ 2537314 w 2537314"/>
                          <a:gd name="connsiteY4" fmla="*/ 93026 h 3412995"/>
                          <a:gd name="connsiteX5" fmla="*/ 2537314 w 2537314"/>
                          <a:gd name="connsiteY5" fmla="*/ 3321550 h 3412995"/>
                          <a:gd name="connsiteX6" fmla="*/ 2445869 w 2537314"/>
                          <a:gd name="connsiteY6" fmla="*/ 3412995 h 3412995"/>
                          <a:gd name="connsiteX7" fmla="*/ 91445 w 2537314"/>
                          <a:gd name="connsiteY7" fmla="*/ 3412995 h 3412995"/>
                          <a:gd name="connsiteX8" fmla="*/ 0 w 2537314"/>
                          <a:gd name="connsiteY8" fmla="*/ 3321550 h 3412995"/>
                          <a:gd name="connsiteX9" fmla="*/ 0 w 2537314"/>
                          <a:gd name="connsiteY9" fmla="*/ 940751 h 3412995"/>
                          <a:gd name="connsiteX0" fmla="*/ 0 w 2537314"/>
                          <a:gd name="connsiteY0" fmla="*/ 940751 h 3412995"/>
                          <a:gd name="connsiteX1" fmla="*/ 448933 w 2537314"/>
                          <a:gd name="connsiteY1" fmla="*/ 527051 h 3412995"/>
                          <a:gd name="connsiteX2" fmla="*/ 930740 w 2537314"/>
                          <a:gd name="connsiteY2" fmla="*/ 0 h 3412995"/>
                          <a:gd name="connsiteX3" fmla="*/ 2445869 w 2537314"/>
                          <a:gd name="connsiteY3" fmla="*/ 1581 h 3412995"/>
                          <a:gd name="connsiteX4" fmla="*/ 2537314 w 2537314"/>
                          <a:gd name="connsiteY4" fmla="*/ 93026 h 3412995"/>
                          <a:gd name="connsiteX5" fmla="*/ 2537314 w 2537314"/>
                          <a:gd name="connsiteY5" fmla="*/ 3321550 h 3412995"/>
                          <a:gd name="connsiteX6" fmla="*/ 2445869 w 2537314"/>
                          <a:gd name="connsiteY6" fmla="*/ 3412995 h 3412995"/>
                          <a:gd name="connsiteX7" fmla="*/ 91445 w 2537314"/>
                          <a:gd name="connsiteY7" fmla="*/ 3412995 h 3412995"/>
                          <a:gd name="connsiteX8" fmla="*/ 0 w 2537314"/>
                          <a:gd name="connsiteY8" fmla="*/ 3321550 h 3412995"/>
                          <a:gd name="connsiteX9" fmla="*/ 0 w 2537314"/>
                          <a:gd name="connsiteY9" fmla="*/ 940751 h 341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37314" h="3412995">
                            <a:moveTo>
                              <a:pt x="0" y="940751"/>
                            </a:moveTo>
                            <a:cubicBezTo>
                              <a:pt x="374330" y="646452"/>
                              <a:pt x="294207" y="683843"/>
                              <a:pt x="448933" y="527051"/>
                            </a:cubicBezTo>
                            <a:cubicBezTo>
                              <a:pt x="603659" y="370259"/>
                              <a:pt x="835514" y="175685"/>
                              <a:pt x="930740" y="0"/>
                            </a:cubicBezTo>
                            <a:lnTo>
                              <a:pt x="2445869" y="1581"/>
                            </a:lnTo>
                            <a:cubicBezTo>
                              <a:pt x="2496373" y="1581"/>
                              <a:pt x="2537314" y="42522"/>
                              <a:pt x="2537314" y="93026"/>
                            </a:cubicBezTo>
                            <a:lnTo>
                              <a:pt x="2537314" y="3321550"/>
                            </a:lnTo>
                            <a:cubicBezTo>
                              <a:pt x="2537314" y="3372054"/>
                              <a:pt x="2496373" y="3412995"/>
                              <a:pt x="2445869" y="3412995"/>
                            </a:cubicBezTo>
                            <a:lnTo>
                              <a:pt x="91445" y="3412995"/>
                            </a:lnTo>
                            <a:cubicBezTo>
                              <a:pt x="40941" y="3412995"/>
                              <a:pt x="0" y="3372054"/>
                              <a:pt x="0" y="3321550"/>
                            </a:cubicBezTo>
                            <a:lnTo>
                              <a:pt x="0" y="940751"/>
                            </a:lnTo>
                            <a:close/>
                          </a:path>
                        </a:pathLst>
                      </a:custGeom>
                      <a:solidFill>
                        <a:srgbClr val="00BEFA">
                          <a:lumMod val="20000"/>
                          <a:lumOff val="80000"/>
                        </a:srgbClr>
                      </a:solidFill>
                      <a:ln w="38100" cap="flat">
                        <a:noFill/>
                        <a:prstDash val="solid"/>
                        <a:miter/>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ndara" panose="020E0502030303020204" pitchFamily="34" charset="0"/>
                        </a:endParaRPr>
                      </a:p>
                    </p:txBody>
                  </p:sp>
                  <p:sp>
                    <p:nvSpPr>
                      <p:cNvPr id="262" name="Freeform: Shape 261">
                        <a:extLst>
                          <a:ext uri="{FF2B5EF4-FFF2-40B4-BE49-F238E27FC236}">
                            <a16:creationId xmlns:a16="http://schemas.microsoft.com/office/drawing/2014/main" id="{EF3E712A-67C9-47F3-BED0-A546B496A70D}"/>
                          </a:ext>
                        </a:extLst>
                      </p:cNvPr>
                      <p:cNvSpPr/>
                      <p:nvPr/>
                    </p:nvSpPr>
                    <p:spPr>
                      <a:xfrm>
                        <a:off x="4396958" y="1111244"/>
                        <a:ext cx="931622" cy="935385"/>
                      </a:xfrm>
                      <a:custGeom>
                        <a:avLst/>
                        <a:gdLst>
                          <a:gd name="connsiteX0" fmla="*/ 0 w 1207008"/>
                          <a:gd name="connsiteY0" fmla="*/ 1211885 h 1211884"/>
                          <a:gd name="connsiteX1" fmla="*/ 1094956 w 1207008"/>
                          <a:gd name="connsiteY1" fmla="*/ 1211885 h 1211884"/>
                          <a:gd name="connsiteX2" fmla="*/ 1207008 w 1207008"/>
                          <a:gd name="connsiteY2" fmla="*/ 1099376 h 1211884"/>
                          <a:gd name="connsiteX3" fmla="*/ 1207008 w 1207008"/>
                          <a:gd name="connsiteY3" fmla="*/ 0 h 1211884"/>
                        </a:gdLst>
                        <a:ahLst/>
                        <a:cxnLst>
                          <a:cxn ang="0">
                            <a:pos x="connsiteX0" y="connsiteY0"/>
                          </a:cxn>
                          <a:cxn ang="0">
                            <a:pos x="connsiteX1" y="connsiteY1"/>
                          </a:cxn>
                          <a:cxn ang="0">
                            <a:pos x="connsiteX2" y="connsiteY2"/>
                          </a:cxn>
                          <a:cxn ang="0">
                            <a:pos x="connsiteX3" y="connsiteY3"/>
                          </a:cxn>
                        </a:cxnLst>
                        <a:rect l="l" t="t" r="r" b="b"/>
                        <a:pathLst>
                          <a:path w="1207008" h="1211884">
                            <a:moveTo>
                              <a:pt x="0" y="1211885"/>
                            </a:moveTo>
                            <a:lnTo>
                              <a:pt x="1094956" y="1211885"/>
                            </a:lnTo>
                            <a:cubicBezTo>
                              <a:pt x="1156968" y="1211759"/>
                              <a:pt x="1207134" y="1161387"/>
                              <a:pt x="1207008" y="1099376"/>
                            </a:cubicBezTo>
                            <a:lnTo>
                              <a:pt x="1207008" y="0"/>
                            </a:lnTo>
                            <a:close/>
                          </a:path>
                        </a:pathLst>
                      </a:custGeom>
                      <a:solidFill>
                        <a:srgbClr val="00BEFA">
                          <a:lumMod val="60000"/>
                          <a:lumOff val="40000"/>
                        </a:srgbClr>
                      </a:solidFill>
                      <a:ln w="38100" cap="flat">
                        <a:noFill/>
                        <a:prstDash val="solid"/>
                        <a:miter/>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ndara" panose="020E0502030303020204" pitchFamily="34" charset="0"/>
                        </a:endParaRPr>
                      </a:p>
                    </p:txBody>
                  </p:sp>
                </p:grpSp>
                <p:grpSp>
                  <p:nvGrpSpPr>
                    <p:cNvPr id="243" name="Group 242">
                      <a:extLst>
                        <a:ext uri="{FF2B5EF4-FFF2-40B4-BE49-F238E27FC236}">
                          <a16:creationId xmlns:a16="http://schemas.microsoft.com/office/drawing/2014/main" id="{52ACBF54-EA7F-4922-8CAC-2D65644850E8}"/>
                        </a:ext>
                      </a:extLst>
                    </p:cNvPr>
                    <p:cNvGrpSpPr/>
                    <p:nvPr/>
                  </p:nvGrpSpPr>
                  <p:grpSpPr>
                    <a:xfrm>
                      <a:off x="1351050" y="4196543"/>
                      <a:ext cx="1957710" cy="1400052"/>
                      <a:chOff x="1351050" y="4156991"/>
                      <a:chExt cx="1957710" cy="1400052"/>
                    </a:xfrm>
                  </p:grpSpPr>
                  <p:grpSp>
                    <p:nvGrpSpPr>
                      <p:cNvPr id="244" name="Group 243">
                        <a:extLst>
                          <a:ext uri="{FF2B5EF4-FFF2-40B4-BE49-F238E27FC236}">
                            <a16:creationId xmlns:a16="http://schemas.microsoft.com/office/drawing/2014/main" id="{5DD09E94-0A77-4C77-A489-410215661CEC}"/>
                          </a:ext>
                        </a:extLst>
                      </p:cNvPr>
                      <p:cNvGrpSpPr/>
                      <p:nvPr/>
                    </p:nvGrpSpPr>
                    <p:grpSpPr>
                      <a:xfrm>
                        <a:off x="1351050" y="4156991"/>
                        <a:ext cx="1952822" cy="117872"/>
                        <a:chOff x="2176069" y="3279908"/>
                        <a:chExt cx="2238786" cy="112973"/>
                      </a:xfrm>
                    </p:grpSpPr>
                    <p:sp>
                      <p:nvSpPr>
                        <p:cNvPr id="259" name="Rectangle 258">
                          <a:extLst>
                            <a:ext uri="{FF2B5EF4-FFF2-40B4-BE49-F238E27FC236}">
                              <a16:creationId xmlns:a16="http://schemas.microsoft.com/office/drawing/2014/main" id="{79BBBA99-5D6F-4020-A400-6C849F660B23}"/>
                            </a:ext>
                          </a:extLst>
                        </p:cNvPr>
                        <p:cNvSpPr/>
                        <p:nvPr/>
                      </p:nvSpPr>
                      <p:spPr>
                        <a:xfrm>
                          <a:off x="2176069" y="3279908"/>
                          <a:ext cx="1235723" cy="112973"/>
                        </a:xfrm>
                        <a:prstGeom prst="rect">
                          <a:avLst/>
                        </a:prstGeom>
                        <a:solidFill>
                          <a:srgbClr val="00BEF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panose="020E0502030303020204" pitchFamily="34" charset="0"/>
                            <a:ea typeface="+mn-ea"/>
                            <a:cs typeface="+mn-cs"/>
                          </a:endParaRPr>
                        </a:p>
                      </p:txBody>
                    </p:sp>
                    <p:sp>
                      <p:nvSpPr>
                        <p:cNvPr id="260" name="Rectangle 259">
                          <a:extLst>
                            <a:ext uri="{FF2B5EF4-FFF2-40B4-BE49-F238E27FC236}">
                              <a16:creationId xmlns:a16="http://schemas.microsoft.com/office/drawing/2014/main" id="{DAB0798D-7D13-4E35-A3F9-96E709538C85}"/>
                            </a:ext>
                          </a:extLst>
                        </p:cNvPr>
                        <p:cNvSpPr/>
                        <p:nvPr/>
                      </p:nvSpPr>
                      <p:spPr>
                        <a:xfrm>
                          <a:off x="3480011" y="3279908"/>
                          <a:ext cx="934844" cy="112973"/>
                        </a:xfrm>
                        <a:prstGeom prst="rect">
                          <a:avLst/>
                        </a:prstGeom>
                        <a:solidFill>
                          <a:srgbClr val="00BEF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panose="020E0502030303020204" pitchFamily="34" charset="0"/>
                            <a:ea typeface="+mn-ea"/>
                            <a:cs typeface="+mn-cs"/>
                          </a:endParaRPr>
                        </a:p>
                      </p:txBody>
                    </p:sp>
                  </p:grpSp>
                  <p:grpSp>
                    <p:nvGrpSpPr>
                      <p:cNvPr id="245" name="Group 244">
                        <a:extLst>
                          <a:ext uri="{FF2B5EF4-FFF2-40B4-BE49-F238E27FC236}">
                            <a16:creationId xmlns:a16="http://schemas.microsoft.com/office/drawing/2014/main" id="{BFBCA618-EB44-4905-8D3F-7AD7FE798959}"/>
                          </a:ext>
                        </a:extLst>
                      </p:cNvPr>
                      <p:cNvGrpSpPr/>
                      <p:nvPr/>
                    </p:nvGrpSpPr>
                    <p:grpSpPr>
                      <a:xfrm>
                        <a:off x="1351050" y="4477536"/>
                        <a:ext cx="1952822" cy="117872"/>
                        <a:chOff x="2176069" y="3638517"/>
                        <a:chExt cx="2238785" cy="112973"/>
                      </a:xfrm>
                    </p:grpSpPr>
                    <p:sp>
                      <p:nvSpPr>
                        <p:cNvPr id="257" name="Rectangle 256">
                          <a:extLst>
                            <a:ext uri="{FF2B5EF4-FFF2-40B4-BE49-F238E27FC236}">
                              <a16:creationId xmlns:a16="http://schemas.microsoft.com/office/drawing/2014/main" id="{23B0FF97-F979-4C03-A003-61A653B61A9E}"/>
                            </a:ext>
                          </a:extLst>
                        </p:cNvPr>
                        <p:cNvSpPr/>
                        <p:nvPr/>
                      </p:nvSpPr>
                      <p:spPr>
                        <a:xfrm>
                          <a:off x="2176069" y="3638517"/>
                          <a:ext cx="291960" cy="112973"/>
                        </a:xfrm>
                        <a:prstGeom prst="rect">
                          <a:avLst/>
                        </a:prstGeom>
                        <a:solidFill>
                          <a:srgbClr val="00BEF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panose="020E0502030303020204" pitchFamily="34" charset="0"/>
                            <a:ea typeface="+mn-ea"/>
                            <a:cs typeface="+mn-cs"/>
                          </a:endParaRPr>
                        </a:p>
                      </p:txBody>
                    </p:sp>
                    <p:sp>
                      <p:nvSpPr>
                        <p:cNvPr id="258" name="Rectangle 257">
                          <a:extLst>
                            <a:ext uri="{FF2B5EF4-FFF2-40B4-BE49-F238E27FC236}">
                              <a16:creationId xmlns:a16="http://schemas.microsoft.com/office/drawing/2014/main" id="{C40B0DE6-0D44-42D7-8FE1-AC412D5A8F4D}"/>
                            </a:ext>
                          </a:extLst>
                        </p:cNvPr>
                        <p:cNvSpPr/>
                        <p:nvPr/>
                      </p:nvSpPr>
                      <p:spPr>
                        <a:xfrm>
                          <a:off x="2535611" y="3638517"/>
                          <a:ext cx="1879243" cy="112973"/>
                        </a:xfrm>
                        <a:prstGeom prst="rect">
                          <a:avLst/>
                        </a:prstGeom>
                        <a:solidFill>
                          <a:srgbClr val="00BEF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panose="020E0502030303020204" pitchFamily="34" charset="0"/>
                            <a:ea typeface="+mn-ea"/>
                            <a:cs typeface="+mn-cs"/>
                          </a:endParaRPr>
                        </a:p>
                      </p:txBody>
                    </p:sp>
                  </p:grpSp>
                  <p:grpSp>
                    <p:nvGrpSpPr>
                      <p:cNvPr id="246" name="Group 245">
                        <a:extLst>
                          <a:ext uri="{FF2B5EF4-FFF2-40B4-BE49-F238E27FC236}">
                            <a16:creationId xmlns:a16="http://schemas.microsoft.com/office/drawing/2014/main" id="{301C9C60-3C66-4A7C-8D5A-CB3959A67B88}"/>
                          </a:ext>
                        </a:extLst>
                      </p:cNvPr>
                      <p:cNvGrpSpPr/>
                      <p:nvPr/>
                    </p:nvGrpSpPr>
                    <p:grpSpPr>
                      <a:xfrm>
                        <a:off x="1353037" y="4798081"/>
                        <a:ext cx="1948849" cy="117872"/>
                        <a:chOff x="2176069" y="3997126"/>
                        <a:chExt cx="2234229" cy="112973"/>
                      </a:xfrm>
                    </p:grpSpPr>
                    <p:sp>
                      <p:nvSpPr>
                        <p:cNvPr id="254" name="Rectangle 253">
                          <a:extLst>
                            <a:ext uri="{FF2B5EF4-FFF2-40B4-BE49-F238E27FC236}">
                              <a16:creationId xmlns:a16="http://schemas.microsoft.com/office/drawing/2014/main" id="{CCF7D67D-10F8-4086-A11E-7171502A6D75}"/>
                            </a:ext>
                          </a:extLst>
                        </p:cNvPr>
                        <p:cNvSpPr/>
                        <p:nvPr/>
                      </p:nvSpPr>
                      <p:spPr>
                        <a:xfrm>
                          <a:off x="2176069" y="3997126"/>
                          <a:ext cx="1303944" cy="112973"/>
                        </a:xfrm>
                        <a:prstGeom prst="rect">
                          <a:avLst/>
                        </a:prstGeom>
                        <a:solidFill>
                          <a:srgbClr val="00BEF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panose="020E0502030303020204" pitchFamily="34" charset="0"/>
                            <a:ea typeface="+mn-ea"/>
                            <a:cs typeface="+mn-cs"/>
                          </a:endParaRPr>
                        </a:p>
                      </p:txBody>
                    </p:sp>
                    <p:sp>
                      <p:nvSpPr>
                        <p:cNvPr id="255" name="Rectangle 254">
                          <a:extLst>
                            <a:ext uri="{FF2B5EF4-FFF2-40B4-BE49-F238E27FC236}">
                              <a16:creationId xmlns:a16="http://schemas.microsoft.com/office/drawing/2014/main" id="{D43C4B0D-B85D-4FB0-B8A2-3AACD9DA74A8}"/>
                            </a:ext>
                          </a:extLst>
                        </p:cNvPr>
                        <p:cNvSpPr/>
                        <p:nvPr/>
                      </p:nvSpPr>
                      <p:spPr>
                        <a:xfrm>
                          <a:off x="3545643" y="3997126"/>
                          <a:ext cx="227660" cy="112973"/>
                        </a:xfrm>
                        <a:prstGeom prst="rect">
                          <a:avLst/>
                        </a:prstGeom>
                        <a:solidFill>
                          <a:srgbClr val="00BEF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panose="020E0502030303020204" pitchFamily="34" charset="0"/>
                            <a:ea typeface="+mn-ea"/>
                            <a:cs typeface="+mn-cs"/>
                          </a:endParaRPr>
                        </a:p>
                      </p:txBody>
                    </p:sp>
                    <p:sp>
                      <p:nvSpPr>
                        <p:cNvPr id="256" name="Rectangle 255">
                          <a:extLst>
                            <a:ext uri="{FF2B5EF4-FFF2-40B4-BE49-F238E27FC236}">
                              <a16:creationId xmlns:a16="http://schemas.microsoft.com/office/drawing/2014/main" id="{DB4DE249-966A-4834-A889-2C5653D7C52C}"/>
                            </a:ext>
                          </a:extLst>
                        </p:cNvPr>
                        <p:cNvSpPr/>
                        <p:nvPr/>
                      </p:nvSpPr>
                      <p:spPr>
                        <a:xfrm>
                          <a:off x="3838933" y="3997126"/>
                          <a:ext cx="571365" cy="112973"/>
                        </a:xfrm>
                        <a:prstGeom prst="rect">
                          <a:avLst/>
                        </a:prstGeom>
                        <a:solidFill>
                          <a:srgbClr val="00BEF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panose="020E0502030303020204" pitchFamily="34" charset="0"/>
                            <a:ea typeface="+mn-ea"/>
                            <a:cs typeface="+mn-cs"/>
                          </a:endParaRPr>
                        </a:p>
                      </p:txBody>
                    </p:sp>
                  </p:grpSp>
                  <p:grpSp>
                    <p:nvGrpSpPr>
                      <p:cNvPr id="247" name="Group 246">
                        <a:extLst>
                          <a:ext uri="{FF2B5EF4-FFF2-40B4-BE49-F238E27FC236}">
                            <a16:creationId xmlns:a16="http://schemas.microsoft.com/office/drawing/2014/main" id="{A6063D66-11E2-4FFA-A9C1-8BBB8CB29623}"/>
                          </a:ext>
                        </a:extLst>
                      </p:cNvPr>
                      <p:cNvGrpSpPr/>
                      <p:nvPr/>
                    </p:nvGrpSpPr>
                    <p:grpSpPr>
                      <a:xfrm>
                        <a:off x="1351050" y="5118626"/>
                        <a:ext cx="1952822" cy="117872"/>
                        <a:chOff x="2176069" y="3279908"/>
                        <a:chExt cx="2238786" cy="112973"/>
                      </a:xfrm>
                    </p:grpSpPr>
                    <p:sp>
                      <p:nvSpPr>
                        <p:cNvPr id="252" name="Rectangle 251">
                          <a:extLst>
                            <a:ext uri="{FF2B5EF4-FFF2-40B4-BE49-F238E27FC236}">
                              <a16:creationId xmlns:a16="http://schemas.microsoft.com/office/drawing/2014/main" id="{0768279B-4F6C-483D-A17F-12128AB9A576}"/>
                            </a:ext>
                          </a:extLst>
                        </p:cNvPr>
                        <p:cNvSpPr/>
                        <p:nvPr/>
                      </p:nvSpPr>
                      <p:spPr>
                        <a:xfrm>
                          <a:off x="2176069" y="3279908"/>
                          <a:ext cx="1235724" cy="112973"/>
                        </a:xfrm>
                        <a:prstGeom prst="rect">
                          <a:avLst/>
                        </a:prstGeom>
                        <a:solidFill>
                          <a:srgbClr val="00BEF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panose="020E0502030303020204" pitchFamily="34" charset="0"/>
                            <a:ea typeface="+mn-ea"/>
                            <a:cs typeface="+mn-cs"/>
                          </a:endParaRPr>
                        </a:p>
                      </p:txBody>
                    </p:sp>
                    <p:sp>
                      <p:nvSpPr>
                        <p:cNvPr id="253" name="Rectangle 252">
                          <a:extLst>
                            <a:ext uri="{FF2B5EF4-FFF2-40B4-BE49-F238E27FC236}">
                              <a16:creationId xmlns:a16="http://schemas.microsoft.com/office/drawing/2014/main" id="{22967E6B-CFE8-4E28-9DF2-3B96ED6CF449}"/>
                            </a:ext>
                          </a:extLst>
                        </p:cNvPr>
                        <p:cNvSpPr/>
                        <p:nvPr/>
                      </p:nvSpPr>
                      <p:spPr>
                        <a:xfrm>
                          <a:off x="3480011" y="3279908"/>
                          <a:ext cx="934844" cy="112973"/>
                        </a:xfrm>
                        <a:prstGeom prst="rect">
                          <a:avLst/>
                        </a:prstGeom>
                        <a:solidFill>
                          <a:srgbClr val="00BEF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panose="020E0502030303020204" pitchFamily="34" charset="0"/>
                            <a:ea typeface="+mn-ea"/>
                            <a:cs typeface="+mn-cs"/>
                          </a:endParaRPr>
                        </a:p>
                      </p:txBody>
                    </p:sp>
                  </p:grpSp>
                  <p:grpSp>
                    <p:nvGrpSpPr>
                      <p:cNvPr id="248" name="Group 247">
                        <a:extLst>
                          <a:ext uri="{FF2B5EF4-FFF2-40B4-BE49-F238E27FC236}">
                            <a16:creationId xmlns:a16="http://schemas.microsoft.com/office/drawing/2014/main" id="{C08E98A5-5773-46D2-9BBA-C05FA7BF1ABC}"/>
                          </a:ext>
                        </a:extLst>
                      </p:cNvPr>
                      <p:cNvGrpSpPr/>
                      <p:nvPr/>
                    </p:nvGrpSpPr>
                    <p:grpSpPr>
                      <a:xfrm>
                        <a:off x="1359909" y="5439171"/>
                        <a:ext cx="1948851" cy="117872"/>
                        <a:chOff x="2183949" y="4564210"/>
                        <a:chExt cx="2234233" cy="112973"/>
                      </a:xfrm>
                    </p:grpSpPr>
                    <p:sp>
                      <p:nvSpPr>
                        <p:cNvPr id="249" name="Rectangle 248">
                          <a:extLst>
                            <a:ext uri="{FF2B5EF4-FFF2-40B4-BE49-F238E27FC236}">
                              <a16:creationId xmlns:a16="http://schemas.microsoft.com/office/drawing/2014/main" id="{AEA1E8A2-68E7-4297-9A52-0DAA4E9EAD8B}"/>
                            </a:ext>
                          </a:extLst>
                        </p:cNvPr>
                        <p:cNvSpPr/>
                        <p:nvPr/>
                      </p:nvSpPr>
                      <p:spPr>
                        <a:xfrm>
                          <a:off x="2183949" y="4564210"/>
                          <a:ext cx="640441" cy="112973"/>
                        </a:xfrm>
                        <a:prstGeom prst="rect">
                          <a:avLst/>
                        </a:prstGeom>
                        <a:solidFill>
                          <a:srgbClr val="00BEF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panose="020E0502030303020204" pitchFamily="34" charset="0"/>
                            <a:ea typeface="+mn-ea"/>
                            <a:cs typeface="+mn-cs"/>
                          </a:endParaRPr>
                        </a:p>
                      </p:txBody>
                    </p:sp>
                    <p:sp>
                      <p:nvSpPr>
                        <p:cNvPr id="250" name="Rectangle 249">
                          <a:extLst>
                            <a:ext uri="{FF2B5EF4-FFF2-40B4-BE49-F238E27FC236}">
                              <a16:creationId xmlns:a16="http://schemas.microsoft.com/office/drawing/2014/main" id="{6D899D7C-A07B-4287-AEDB-1212A88A26AD}"/>
                            </a:ext>
                          </a:extLst>
                        </p:cNvPr>
                        <p:cNvSpPr/>
                        <p:nvPr/>
                      </p:nvSpPr>
                      <p:spPr>
                        <a:xfrm>
                          <a:off x="2889932" y="4564210"/>
                          <a:ext cx="1292675" cy="112973"/>
                        </a:xfrm>
                        <a:prstGeom prst="rect">
                          <a:avLst/>
                        </a:prstGeom>
                        <a:solidFill>
                          <a:srgbClr val="00BEF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panose="020E0502030303020204" pitchFamily="34" charset="0"/>
                            <a:ea typeface="+mn-ea"/>
                            <a:cs typeface="+mn-cs"/>
                          </a:endParaRPr>
                        </a:p>
                      </p:txBody>
                    </p:sp>
                    <p:sp>
                      <p:nvSpPr>
                        <p:cNvPr id="251" name="Rectangle 250">
                          <a:extLst>
                            <a:ext uri="{FF2B5EF4-FFF2-40B4-BE49-F238E27FC236}">
                              <a16:creationId xmlns:a16="http://schemas.microsoft.com/office/drawing/2014/main" id="{022FEFBB-33F4-43A7-A3FF-D9451F6CEF3E}"/>
                            </a:ext>
                          </a:extLst>
                        </p:cNvPr>
                        <p:cNvSpPr/>
                        <p:nvPr/>
                      </p:nvSpPr>
                      <p:spPr>
                        <a:xfrm>
                          <a:off x="4248150" y="4564210"/>
                          <a:ext cx="170032" cy="112973"/>
                        </a:xfrm>
                        <a:prstGeom prst="rect">
                          <a:avLst/>
                        </a:prstGeom>
                        <a:solidFill>
                          <a:srgbClr val="00BEFA">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ndara" panose="020E0502030303020204" pitchFamily="34" charset="0"/>
                            <a:ea typeface="+mn-ea"/>
                            <a:cs typeface="+mn-cs"/>
                          </a:endParaRPr>
                        </a:p>
                      </p:txBody>
                    </p:sp>
                  </p:grpSp>
                </p:grpSp>
              </p:grpSp>
            </p:grpSp>
          </p:grpSp>
        </p:grpSp>
        <p:sp>
          <p:nvSpPr>
            <p:cNvPr id="308" name="Rectangle: Rounded Corners 307">
              <a:extLst>
                <a:ext uri="{FF2B5EF4-FFF2-40B4-BE49-F238E27FC236}">
                  <a16:creationId xmlns:a16="http://schemas.microsoft.com/office/drawing/2014/main" id="{33ABB2B4-E444-42DB-8608-D77F0D58E4BE}"/>
                </a:ext>
              </a:extLst>
            </p:cNvPr>
            <p:cNvSpPr/>
            <p:nvPr/>
          </p:nvSpPr>
          <p:spPr>
            <a:xfrm>
              <a:off x="3202986" y="1347415"/>
              <a:ext cx="2829175" cy="3972201"/>
            </a:xfrm>
            <a:prstGeom prst="round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77EC45A4-7876-49FA-A163-19469B7AFF32}"/>
                </a:ext>
              </a:extLst>
            </p:cNvPr>
            <p:cNvSpPr/>
            <p:nvPr/>
          </p:nvSpPr>
          <p:spPr>
            <a:xfrm>
              <a:off x="6158153" y="1347415"/>
              <a:ext cx="2829175" cy="3972201"/>
            </a:xfrm>
            <a:prstGeom prst="round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Rounded Corners 309">
              <a:extLst>
                <a:ext uri="{FF2B5EF4-FFF2-40B4-BE49-F238E27FC236}">
                  <a16:creationId xmlns:a16="http://schemas.microsoft.com/office/drawing/2014/main" id="{9FB3D917-CD05-48F5-893D-7647137CD8BC}"/>
                </a:ext>
              </a:extLst>
            </p:cNvPr>
            <p:cNvSpPr/>
            <p:nvPr/>
          </p:nvSpPr>
          <p:spPr>
            <a:xfrm>
              <a:off x="9112854" y="1342857"/>
              <a:ext cx="2829175" cy="3979656"/>
            </a:xfrm>
            <a:prstGeom prst="round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FE46728-8944-4EAA-A911-1C516DA43F28}"/>
                </a:ext>
              </a:extLst>
            </p:cNvPr>
            <p:cNvGrpSpPr/>
            <p:nvPr/>
          </p:nvGrpSpPr>
          <p:grpSpPr>
            <a:xfrm>
              <a:off x="9879501" y="1535487"/>
              <a:ext cx="1371600" cy="1371600"/>
              <a:chOff x="8761401" y="1001472"/>
              <a:chExt cx="2850518" cy="2731327"/>
            </a:xfrm>
          </p:grpSpPr>
          <p:sp>
            <p:nvSpPr>
              <p:cNvPr id="306" name="Oval 305">
                <a:extLst>
                  <a:ext uri="{FF2B5EF4-FFF2-40B4-BE49-F238E27FC236}">
                    <a16:creationId xmlns:a16="http://schemas.microsoft.com/office/drawing/2014/main" id="{57ADF675-EBF0-4316-AA09-D4341CF2907D}"/>
                  </a:ext>
                </a:extLst>
              </p:cNvPr>
              <p:cNvSpPr/>
              <p:nvPr/>
            </p:nvSpPr>
            <p:spPr>
              <a:xfrm>
                <a:off x="8761401" y="1001472"/>
                <a:ext cx="2850518" cy="2731327"/>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67A03D7-E162-44DE-97EC-2EB3007E9923}"/>
                  </a:ext>
                </a:extLst>
              </p:cNvPr>
              <p:cNvGrpSpPr/>
              <p:nvPr/>
            </p:nvGrpSpPr>
            <p:grpSpPr>
              <a:xfrm>
                <a:off x="9256115" y="1406909"/>
                <a:ext cx="1764145" cy="1959779"/>
                <a:chOff x="4915543" y="1863756"/>
                <a:chExt cx="3579861" cy="4191710"/>
              </a:xfrm>
            </p:grpSpPr>
            <p:grpSp>
              <p:nvGrpSpPr>
                <p:cNvPr id="17" name="Group 16">
                  <a:extLst>
                    <a:ext uri="{FF2B5EF4-FFF2-40B4-BE49-F238E27FC236}">
                      <a16:creationId xmlns:a16="http://schemas.microsoft.com/office/drawing/2014/main" id="{1C9C08A6-0DB8-4A3C-AFBE-2A8B56814843}"/>
                    </a:ext>
                  </a:extLst>
                </p:cNvPr>
                <p:cNvGrpSpPr/>
                <p:nvPr/>
              </p:nvGrpSpPr>
              <p:grpSpPr>
                <a:xfrm>
                  <a:off x="4915543" y="1863756"/>
                  <a:ext cx="3544999" cy="4007357"/>
                  <a:chOff x="4980181" y="1918740"/>
                  <a:chExt cx="3453955" cy="3904438"/>
                </a:xfrm>
              </p:grpSpPr>
              <p:grpSp>
                <p:nvGrpSpPr>
                  <p:cNvPr id="22" name="Group 21">
                    <a:extLst>
                      <a:ext uri="{FF2B5EF4-FFF2-40B4-BE49-F238E27FC236}">
                        <a16:creationId xmlns:a16="http://schemas.microsoft.com/office/drawing/2014/main" id="{2CBB9535-2A37-440D-B22A-8C4F114B9163}"/>
                      </a:ext>
                    </a:extLst>
                  </p:cNvPr>
                  <p:cNvGrpSpPr/>
                  <p:nvPr/>
                </p:nvGrpSpPr>
                <p:grpSpPr>
                  <a:xfrm>
                    <a:off x="5422311" y="1918740"/>
                    <a:ext cx="2769123" cy="3904438"/>
                    <a:chOff x="5422311" y="1918740"/>
                    <a:chExt cx="2769123" cy="3904438"/>
                  </a:xfrm>
                </p:grpSpPr>
                <p:grpSp>
                  <p:nvGrpSpPr>
                    <p:cNvPr id="35" name="Group 34">
                      <a:extLst>
                        <a:ext uri="{FF2B5EF4-FFF2-40B4-BE49-F238E27FC236}">
                          <a16:creationId xmlns:a16="http://schemas.microsoft.com/office/drawing/2014/main" id="{8D5DCDF5-56DF-4AAD-AA06-AA5ED74D08FC}"/>
                        </a:ext>
                      </a:extLst>
                    </p:cNvPr>
                    <p:cNvGrpSpPr/>
                    <p:nvPr/>
                  </p:nvGrpSpPr>
                  <p:grpSpPr>
                    <a:xfrm flipH="1">
                      <a:off x="5422311" y="1918740"/>
                      <a:ext cx="2769123" cy="3904438"/>
                      <a:chOff x="1475707" y="2000234"/>
                      <a:chExt cx="2610478" cy="3680750"/>
                    </a:xfrm>
                  </p:grpSpPr>
                  <p:sp>
                    <p:nvSpPr>
                      <p:cNvPr id="55" name="Freeform: Shape 54">
                        <a:extLst>
                          <a:ext uri="{FF2B5EF4-FFF2-40B4-BE49-F238E27FC236}">
                            <a16:creationId xmlns:a16="http://schemas.microsoft.com/office/drawing/2014/main" id="{09E4E0B7-6440-4855-A247-4DA805DEB0D2}"/>
                          </a:ext>
                        </a:extLst>
                      </p:cNvPr>
                      <p:cNvSpPr/>
                      <p:nvPr/>
                    </p:nvSpPr>
                    <p:spPr>
                      <a:xfrm>
                        <a:off x="1475707" y="2000234"/>
                        <a:ext cx="2610478" cy="3680750"/>
                      </a:xfrm>
                      <a:custGeom>
                        <a:avLst/>
                        <a:gdLst>
                          <a:gd name="connsiteX0" fmla="*/ 1 w 1581151"/>
                          <a:gd name="connsiteY0" fmla="*/ 0 h 2146301"/>
                          <a:gd name="connsiteX1" fmla="*/ 1277767 w 1581151"/>
                          <a:gd name="connsiteY1" fmla="*/ 0 h 2146301"/>
                          <a:gd name="connsiteX2" fmla="*/ 1581151 w 1581151"/>
                          <a:gd name="connsiteY2" fmla="*/ 314837 h 2146301"/>
                          <a:gd name="connsiteX3" fmla="*/ 1581151 w 1581151"/>
                          <a:gd name="connsiteY3" fmla="*/ 2146301 h 2146301"/>
                          <a:gd name="connsiteX4" fmla="*/ 0 w 1581151"/>
                          <a:gd name="connsiteY4" fmla="*/ 2146301 h 2146301"/>
                          <a:gd name="connsiteX5" fmla="*/ 1 w 1581151"/>
                          <a:gd name="connsiteY5" fmla="*/ 0 h 214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1151" h="2146301">
                            <a:moveTo>
                              <a:pt x="1" y="0"/>
                            </a:moveTo>
                            <a:lnTo>
                              <a:pt x="1277767" y="0"/>
                            </a:lnTo>
                            <a:lnTo>
                              <a:pt x="1581151" y="314837"/>
                            </a:lnTo>
                            <a:lnTo>
                              <a:pt x="1581151" y="2146301"/>
                            </a:lnTo>
                            <a:lnTo>
                              <a:pt x="0" y="2146301"/>
                            </a:lnTo>
                            <a:lnTo>
                              <a:pt x="1"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ndara" panose="020E0502030303020204" pitchFamily="34" charset="0"/>
                        </a:endParaRPr>
                      </a:p>
                    </p:txBody>
                  </p:sp>
                  <p:sp>
                    <p:nvSpPr>
                      <p:cNvPr id="56" name="Rectangle 13">
                        <a:extLst>
                          <a:ext uri="{FF2B5EF4-FFF2-40B4-BE49-F238E27FC236}">
                            <a16:creationId xmlns:a16="http://schemas.microsoft.com/office/drawing/2014/main" id="{2D0DB8B8-E5CB-44E0-AE71-DD31F4E29382}"/>
                          </a:ext>
                        </a:extLst>
                      </p:cNvPr>
                      <p:cNvSpPr/>
                      <p:nvPr/>
                    </p:nvSpPr>
                    <p:spPr>
                      <a:xfrm>
                        <a:off x="3588153" y="2000237"/>
                        <a:ext cx="498032" cy="536316"/>
                      </a:xfrm>
                      <a:custGeom>
                        <a:avLst/>
                        <a:gdLst>
                          <a:gd name="connsiteX0" fmla="*/ 0 w 209550"/>
                          <a:gd name="connsiteY0" fmla="*/ 0 h 209550"/>
                          <a:gd name="connsiteX1" fmla="*/ 209550 w 209550"/>
                          <a:gd name="connsiteY1" fmla="*/ 0 h 209550"/>
                          <a:gd name="connsiteX2" fmla="*/ 209550 w 209550"/>
                          <a:gd name="connsiteY2" fmla="*/ 209550 h 209550"/>
                          <a:gd name="connsiteX3" fmla="*/ 0 w 209550"/>
                          <a:gd name="connsiteY3" fmla="*/ 209550 h 209550"/>
                          <a:gd name="connsiteX4" fmla="*/ 0 w 209550"/>
                          <a:gd name="connsiteY4" fmla="*/ 0 h 209550"/>
                          <a:gd name="connsiteX0" fmla="*/ 0 w 395288"/>
                          <a:gd name="connsiteY0" fmla="*/ 0 h 223837"/>
                          <a:gd name="connsiteX1" fmla="*/ 395288 w 395288"/>
                          <a:gd name="connsiteY1" fmla="*/ 223837 h 223837"/>
                          <a:gd name="connsiteX2" fmla="*/ 209550 w 395288"/>
                          <a:gd name="connsiteY2" fmla="*/ 209550 h 223837"/>
                          <a:gd name="connsiteX3" fmla="*/ 0 w 395288"/>
                          <a:gd name="connsiteY3" fmla="*/ 209550 h 223837"/>
                          <a:gd name="connsiteX4" fmla="*/ 0 w 395288"/>
                          <a:gd name="connsiteY4" fmla="*/ 0 h 223837"/>
                          <a:gd name="connsiteX0" fmla="*/ 92869 w 395288"/>
                          <a:gd name="connsiteY0" fmla="*/ 0 h 319087"/>
                          <a:gd name="connsiteX1" fmla="*/ 395288 w 395288"/>
                          <a:gd name="connsiteY1" fmla="*/ 319087 h 319087"/>
                          <a:gd name="connsiteX2" fmla="*/ 209550 w 395288"/>
                          <a:gd name="connsiteY2" fmla="*/ 304800 h 319087"/>
                          <a:gd name="connsiteX3" fmla="*/ 0 w 395288"/>
                          <a:gd name="connsiteY3" fmla="*/ 304800 h 319087"/>
                          <a:gd name="connsiteX4" fmla="*/ 92869 w 395288"/>
                          <a:gd name="connsiteY4" fmla="*/ 0 h 319087"/>
                          <a:gd name="connsiteX0" fmla="*/ 0 w 302419"/>
                          <a:gd name="connsiteY0" fmla="*/ 0 h 319087"/>
                          <a:gd name="connsiteX1" fmla="*/ 302419 w 302419"/>
                          <a:gd name="connsiteY1" fmla="*/ 319087 h 319087"/>
                          <a:gd name="connsiteX2" fmla="*/ 116681 w 302419"/>
                          <a:gd name="connsiteY2" fmla="*/ 304800 h 319087"/>
                          <a:gd name="connsiteX3" fmla="*/ 150018 w 302419"/>
                          <a:gd name="connsiteY3" fmla="*/ 316706 h 319087"/>
                          <a:gd name="connsiteX4" fmla="*/ 0 w 302419"/>
                          <a:gd name="connsiteY4" fmla="*/ 0 h 319087"/>
                          <a:gd name="connsiteX0" fmla="*/ 1 w 302420"/>
                          <a:gd name="connsiteY0" fmla="*/ 0 h 319087"/>
                          <a:gd name="connsiteX1" fmla="*/ 302420 w 302420"/>
                          <a:gd name="connsiteY1" fmla="*/ 319087 h 319087"/>
                          <a:gd name="connsiteX2" fmla="*/ 116682 w 302420"/>
                          <a:gd name="connsiteY2" fmla="*/ 304800 h 319087"/>
                          <a:gd name="connsiteX3" fmla="*/ 0 w 302420"/>
                          <a:gd name="connsiteY3" fmla="*/ 297656 h 319087"/>
                          <a:gd name="connsiteX4" fmla="*/ 1 w 302420"/>
                          <a:gd name="connsiteY4" fmla="*/ 0 h 319087"/>
                          <a:gd name="connsiteX0" fmla="*/ 1 w 302420"/>
                          <a:gd name="connsiteY0" fmla="*/ 0 h 316706"/>
                          <a:gd name="connsiteX1" fmla="*/ 302420 w 302420"/>
                          <a:gd name="connsiteY1" fmla="*/ 316706 h 316706"/>
                          <a:gd name="connsiteX2" fmla="*/ 116682 w 302420"/>
                          <a:gd name="connsiteY2" fmla="*/ 302419 h 316706"/>
                          <a:gd name="connsiteX3" fmla="*/ 0 w 302420"/>
                          <a:gd name="connsiteY3" fmla="*/ 295275 h 316706"/>
                          <a:gd name="connsiteX4" fmla="*/ 1 w 302420"/>
                          <a:gd name="connsiteY4" fmla="*/ 0 h 316706"/>
                          <a:gd name="connsiteX0" fmla="*/ 1 w 307182"/>
                          <a:gd name="connsiteY0" fmla="*/ 0 h 316706"/>
                          <a:gd name="connsiteX1" fmla="*/ 307182 w 307182"/>
                          <a:gd name="connsiteY1" fmla="*/ 316706 h 316706"/>
                          <a:gd name="connsiteX2" fmla="*/ 116682 w 307182"/>
                          <a:gd name="connsiteY2" fmla="*/ 302419 h 316706"/>
                          <a:gd name="connsiteX3" fmla="*/ 0 w 307182"/>
                          <a:gd name="connsiteY3" fmla="*/ 295275 h 316706"/>
                          <a:gd name="connsiteX4" fmla="*/ 1 w 307182"/>
                          <a:gd name="connsiteY4" fmla="*/ 0 h 316706"/>
                          <a:gd name="connsiteX0" fmla="*/ 1 w 307182"/>
                          <a:gd name="connsiteY0" fmla="*/ 0 h 316706"/>
                          <a:gd name="connsiteX1" fmla="*/ 307182 w 307182"/>
                          <a:gd name="connsiteY1" fmla="*/ 316706 h 316706"/>
                          <a:gd name="connsiteX2" fmla="*/ 116682 w 307182"/>
                          <a:gd name="connsiteY2" fmla="*/ 302419 h 316706"/>
                          <a:gd name="connsiteX3" fmla="*/ 0 w 307182"/>
                          <a:gd name="connsiteY3" fmla="*/ 295275 h 316706"/>
                          <a:gd name="connsiteX4" fmla="*/ 1 w 307182"/>
                          <a:gd name="connsiteY4" fmla="*/ 0 h 316706"/>
                          <a:gd name="connsiteX0" fmla="*/ 1 w 302419"/>
                          <a:gd name="connsiteY0" fmla="*/ 0 h 316706"/>
                          <a:gd name="connsiteX1" fmla="*/ 302419 w 302419"/>
                          <a:gd name="connsiteY1" fmla="*/ 316706 h 316706"/>
                          <a:gd name="connsiteX2" fmla="*/ 116682 w 302419"/>
                          <a:gd name="connsiteY2" fmla="*/ 302419 h 316706"/>
                          <a:gd name="connsiteX3" fmla="*/ 0 w 302419"/>
                          <a:gd name="connsiteY3" fmla="*/ 295275 h 316706"/>
                          <a:gd name="connsiteX4" fmla="*/ 1 w 302419"/>
                          <a:gd name="connsiteY4" fmla="*/ 0 h 316706"/>
                          <a:gd name="connsiteX0" fmla="*/ 1 w 302419"/>
                          <a:gd name="connsiteY0" fmla="*/ 0 h 314325"/>
                          <a:gd name="connsiteX1" fmla="*/ 302419 w 302419"/>
                          <a:gd name="connsiteY1" fmla="*/ 314325 h 314325"/>
                          <a:gd name="connsiteX2" fmla="*/ 116682 w 302419"/>
                          <a:gd name="connsiteY2" fmla="*/ 302419 h 314325"/>
                          <a:gd name="connsiteX3" fmla="*/ 0 w 302419"/>
                          <a:gd name="connsiteY3" fmla="*/ 295275 h 314325"/>
                          <a:gd name="connsiteX4" fmla="*/ 1 w 302419"/>
                          <a:gd name="connsiteY4" fmla="*/ 0 h 314325"/>
                          <a:gd name="connsiteX0" fmla="*/ 1 w 304800"/>
                          <a:gd name="connsiteY0" fmla="*/ 0 h 314325"/>
                          <a:gd name="connsiteX1" fmla="*/ 304800 w 304800"/>
                          <a:gd name="connsiteY1" fmla="*/ 314325 h 314325"/>
                          <a:gd name="connsiteX2" fmla="*/ 116682 w 304800"/>
                          <a:gd name="connsiteY2" fmla="*/ 302419 h 314325"/>
                          <a:gd name="connsiteX3" fmla="*/ 0 w 304800"/>
                          <a:gd name="connsiteY3" fmla="*/ 295275 h 314325"/>
                          <a:gd name="connsiteX4" fmla="*/ 1 w 304800"/>
                          <a:gd name="connsiteY4" fmla="*/ 0 h 314325"/>
                          <a:gd name="connsiteX0" fmla="*/ 1 w 304800"/>
                          <a:gd name="connsiteY0" fmla="*/ 0 h 316718"/>
                          <a:gd name="connsiteX1" fmla="*/ 304800 w 304800"/>
                          <a:gd name="connsiteY1" fmla="*/ 316718 h 316718"/>
                          <a:gd name="connsiteX2" fmla="*/ 116682 w 304800"/>
                          <a:gd name="connsiteY2" fmla="*/ 304812 h 316718"/>
                          <a:gd name="connsiteX3" fmla="*/ 0 w 304800"/>
                          <a:gd name="connsiteY3" fmla="*/ 297668 h 316718"/>
                          <a:gd name="connsiteX4" fmla="*/ 1 w 304800"/>
                          <a:gd name="connsiteY4" fmla="*/ 0 h 316718"/>
                          <a:gd name="connsiteX0" fmla="*/ 1 w 304800"/>
                          <a:gd name="connsiteY0" fmla="*/ 0 h 314325"/>
                          <a:gd name="connsiteX1" fmla="*/ 304800 w 304800"/>
                          <a:gd name="connsiteY1" fmla="*/ 314325 h 314325"/>
                          <a:gd name="connsiteX2" fmla="*/ 116682 w 304800"/>
                          <a:gd name="connsiteY2" fmla="*/ 302419 h 314325"/>
                          <a:gd name="connsiteX3" fmla="*/ 0 w 304800"/>
                          <a:gd name="connsiteY3" fmla="*/ 295275 h 314325"/>
                          <a:gd name="connsiteX4" fmla="*/ 1 w 304800"/>
                          <a:gd name="connsiteY4" fmla="*/ 0 h 314325"/>
                          <a:gd name="connsiteX0" fmla="*/ 1 w 304800"/>
                          <a:gd name="connsiteY0" fmla="*/ 0 h 314325"/>
                          <a:gd name="connsiteX1" fmla="*/ 304800 w 304800"/>
                          <a:gd name="connsiteY1" fmla="*/ 314325 h 314325"/>
                          <a:gd name="connsiteX2" fmla="*/ 0 w 304800"/>
                          <a:gd name="connsiteY2" fmla="*/ 295275 h 314325"/>
                          <a:gd name="connsiteX3" fmla="*/ 1 w 304800"/>
                          <a:gd name="connsiteY3" fmla="*/ 0 h 314325"/>
                        </a:gdLst>
                        <a:ahLst/>
                        <a:cxnLst>
                          <a:cxn ang="0">
                            <a:pos x="connsiteX0" y="connsiteY0"/>
                          </a:cxn>
                          <a:cxn ang="0">
                            <a:pos x="connsiteX1" y="connsiteY1"/>
                          </a:cxn>
                          <a:cxn ang="0">
                            <a:pos x="connsiteX2" y="connsiteY2"/>
                          </a:cxn>
                          <a:cxn ang="0">
                            <a:pos x="connsiteX3" y="connsiteY3"/>
                          </a:cxn>
                        </a:cxnLst>
                        <a:rect l="l" t="t" r="r" b="b"/>
                        <a:pathLst>
                          <a:path w="304800" h="314325">
                            <a:moveTo>
                              <a:pt x="1" y="0"/>
                            </a:moveTo>
                            <a:lnTo>
                              <a:pt x="304800" y="314325"/>
                            </a:lnTo>
                            <a:lnTo>
                              <a:pt x="0" y="295275"/>
                            </a:lnTo>
                            <a:cubicBezTo>
                              <a:pt x="0" y="196056"/>
                              <a:pt x="1" y="99219"/>
                              <a:pt x="1" y="0"/>
                            </a:cubicBezTo>
                            <a:close/>
                          </a:path>
                        </a:pathLst>
                      </a:cu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ndara" panose="020E0502030303020204" pitchFamily="34" charset="0"/>
                        </a:endParaRPr>
                      </a:p>
                    </p:txBody>
                  </p:sp>
                </p:grpSp>
                <p:grpSp>
                  <p:nvGrpSpPr>
                    <p:cNvPr id="36" name="Group 35">
                      <a:extLst>
                        <a:ext uri="{FF2B5EF4-FFF2-40B4-BE49-F238E27FC236}">
                          <a16:creationId xmlns:a16="http://schemas.microsoft.com/office/drawing/2014/main" id="{523604E5-A401-4CDA-B499-DA175F89D2F9}"/>
                        </a:ext>
                      </a:extLst>
                    </p:cNvPr>
                    <p:cNvGrpSpPr/>
                    <p:nvPr/>
                  </p:nvGrpSpPr>
                  <p:grpSpPr>
                    <a:xfrm>
                      <a:off x="5745462" y="2590228"/>
                      <a:ext cx="2122820" cy="2118157"/>
                      <a:chOff x="5746905" y="2590228"/>
                      <a:chExt cx="2122820" cy="2118157"/>
                    </a:xfrm>
                  </p:grpSpPr>
                  <p:grpSp>
                    <p:nvGrpSpPr>
                      <p:cNvPr id="37" name="Group 36">
                        <a:extLst>
                          <a:ext uri="{FF2B5EF4-FFF2-40B4-BE49-F238E27FC236}">
                            <a16:creationId xmlns:a16="http://schemas.microsoft.com/office/drawing/2014/main" id="{1768CAD7-0ED2-45A7-8279-55C918DC53B1}"/>
                          </a:ext>
                        </a:extLst>
                      </p:cNvPr>
                      <p:cNvGrpSpPr/>
                      <p:nvPr/>
                    </p:nvGrpSpPr>
                    <p:grpSpPr>
                      <a:xfrm>
                        <a:off x="5852161" y="2590228"/>
                        <a:ext cx="1912308" cy="621058"/>
                        <a:chOff x="1415841" y="1181510"/>
                        <a:chExt cx="2573080" cy="835656"/>
                      </a:xfrm>
                      <a:solidFill>
                        <a:srgbClr val="65D7FF"/>
                      </a:solidFill>
                    </p:grpSpPr>
                    <p:sp>
                      <p:nvSpPr>
                        <p:cNvPr id="50" name="Freeform: Shape 49">
                          <a:extLst>
                            <a:ext uri="{FF2B5EF4-FFF2-40B4-BE49-F238E27FC236}">
                              <a16:creationId xmlns:a16="http://schemas.microsoft.com/office/drawing/2014/main" id="{D1A6E26B-199F-453E-8489-B0571129530D}"/>
                            </a:ext>
                          </a:extLst>
                        </p:cNvPr>
                        <p:cNvSpPr/>
                        <p:nvPr/>
                      </p:nvSpPr>
                      <p:spPr>
                        <a:xfrm>
                          <a:off x="3009934" y="1181510"/>
                          <a:ext cx="527837" cy="835656"/>
                        </a:xfrm>
                        <a:custGeom>
                          <a:avLst/>
                          <a:gdLst>
                            <a:gd name="connsiteX0" fmla="*/ 263919 w 527837"/>
                            <a:gd name="connsiteY0" fmla="*/ 0 h 835656"/>
                            <a:gd name="connsiteX1" fmla="*/ 0 w 527837"/>
                            <a:gd name="connsiteY1" fmla="*/ 263919 h 835656"/>
                            <a:gd name="connsiteX2" fmla="*/ 0 w 527837"/>
                            <a:gd name="connsiteY2" fmla="*/ 571738 h 835656"/>
                            <a:gd name="connsiteX3" fmla="*/ 263919 w 527837"/>
                            <a:gd name="connsiteY3" fmla="*/ 835657 h 835656"/>
                            <a:gd name="connsiteX4" fmla="*/ 527837 w 527837"/>
                            <a:gd name="connsiteY4" fmla="*/ 571738 h 835656"/>
                            <a:gd name="connsiteX5" fmla="*/ 527837 w 527837"/>
                            <a:gd name="connsiteY5" fmla="*/ 263919 h 835656"/>
                            <a:gd name="connsiteX6" fmla="*/ 263919 w 527837"/>
                            <a:gd name="connsiteY6" fmla="*/ 0 h 835656"/>
                            <a:gd name="connsiteX7" fmla="*/ 384953 w 527837"/>
                            <a:gd name="connsiteY7" fmla="*/ 571729 h 835656"/>
                            <a:gd name="connsiteX8" fmla="*/ 263909 w 527837"/>
                            <a:gd name="connsiteY8" fmla="*/ 692772 h 835656"/>
                            <a:gd name="connsiteX9" fmla="*/ 142866 w 527837"/>
                            <a:gd name="connsiteY9" fmla="*/ 571729 h 835656"/>
                            <a:gd name="connsiteX10" fmla="*/ 142866 w 527837"/>
                            <a:gd name="connsiteY10" fmla="*/ 263909 h 835656"/>
                            <a:gd name="connsiteX11" fmla="*/ 263909 w 527837"/>
                            <a:gd name="connsiteY11" fmla="*/ 142865 h 835656"/>
                            <a:gd name="connsiteX12" fmla="*/ 384953 w 527837"/>
                            <a:gd name="connsiteY12" fmla="*/ 263909 h 83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837" h="835656">
                              <a:moveTo>
                                <a:pt x="263919" y="0"/>
                              </a:moveTo>
                              <a:cubicBezTo>
                                <a:pt x="118396" y="0"/>
                                <a:pt x="0" y="118396"/>
                                <a:pt x="0" y="263919"/>
                              </a:cubicBezTo>
                              <a:lnTo>
                                <a:pt x="0" y="571738"/>
                              </a:lnTo>
                              <a:cubicBezTo>
                                <a:pt x="0" y="717261"/>
                                <a:pt x="118396" y="835657"/>
                                <a:pt x="263919" y="835657"/>
                              </a:cubicBezTo>
                              <a:cubicBezTo>
                                <a:pt x="409442" y="835657"/>
                                <a:pt x="527837" y="717261"/>
                                <a:pt x="527837" y="571738"/>
                              </a:cubicBezTo>
                              <a:lnTo>
                                <a:pt x="527837" y="263919"/>
                              </a:lnTo>
                              <a:cubicBezTo>
                                <a:pt x="527828" y="118386"/>
                                <a:pt x="409432" y="0"/>
                                <a:pt x="263919" y="0"/>
                              </a:cubicBezTo>
                              <a:close/>
                              <a:moveTo>
                                <a:pt x="384953" y="571729"/>
                              </a:moveTo>
                              <a:cubicBezTo>
                                <a:pt x="384953" y="638470"/>
                                <a:pt x="330651" y="692772"/>
                                <a:pt x="263909" y="692772"/>
                              </a:cubicBezTo>
                              <a:cubicBezTo>
                                <a:pt x="197167" y="692772"/>
                                <a:pt x="142866" y="638470"/>
                                <a:pt x="142866" y="571729"/>
                              </a:cubicBezTo>
                              <a:lnTo>
                                <a:pt x="142866" y="263909"/>
                              </a:lnTo>
                              <a:cubicBezTo>
                                <a:pt x="142866" y="197167"/>
                                <a:pt x="197167" y="142865"/>
                                <a:pt x="263909" y="142865"/>
                              </a:cubicBezTo>
                              <a:cubicBezTo>
                                <a:pt x="330651" y="142865"/>
                                <a:pt x="384953" y="197167"/>
                                <a:pt x="384953" y="263909"/>
                              </a:cubicBezTo>
                              <a:close/>
                            </a:path>
                          </a:pathLst>
                        </a:custGeom>
                        <a:solidFill>
                          <a:schemeClr val="bg2"/>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panose="020E0502030303020204" pitchFamily="34" charset="0"/>
                          </a:endParaRPr>
                        </a:p>
                      </p:txBody>
                    </p:sp>
                    <p:sp>
                      <p:nvSpPr>
                        <p:cNvPr id="51" name="Freeform: Shape 50">
                          <a:extLst>
                            <a:ext uri="{FF2B5EF4-FFF2-40B4-BE49-F238E27FC236}">
                              <a16:creationId xmlns:a16="http://schemas.microsoft.com/office/drawing/2014/main" id="{91A31F62-E52F-40F3-9E13-8742C600D31E}"/>
                            </a:ext>
                          </a:extLst>
                        </p:cNvPr>
                        <p:cNvSpPr/>
                        <p:nvPr/>
                      </p:nvSpPr>
                      <p:spPr>
                        <a:xfrm>
                          <a:off x="2558783" y="1181510"/>
                          <a:ext cx="287197" cy="835647"/>
                        </a:xfrm>
                        <a:custGeom>
                          <a:avLst/>
                          <a:gdLst>
                            <a:gd name="connsiteX0" fmla="*/ 215760 w 287197"/>
                            <a:gd name="connsiteY0" fmla="*/ 835647 h 835647"/>
                            <a:gd name="connsiteX1" fmla="*/ 287198 w 287197"/>
                            <a:gd name="connsiteY1" fmla="*/ 764210 h 835647"/>
                            <a:gd name="connsiteX2" fmla="*/ 287198 w 287197"/>
                            <a:gd name="connsiteY2" fmla="*/ 71438 h 835647"/>
                            <a:gd name="connsiteX3" fmla="*/ 215760 w 287197"/>
                            <a:gd name="connsiteY3" fmla="*/ 0 h 835647"/>
                            <a:gd name="connsiteX4" fmla="*/ 71438 w 287197"/>
                            <a:gd name="connsiteY4" fmla="*/ 0 h 835647"/>
                            <a:gd name="connsiteX5" fmla="*/ 0 w 287197"/>
                            <a:gd name="connsiteY5" fmla="*/ 71438 h 835647"/>
                            <a:gd name="connsiteX6" fmla="*/ 71438 w 287197"/>
                            <a:gd name="connsiteY6" fmla="*/ 142875 h 835647"/>
                            <a:gd name="connsiteX7" fmla="*/ 144323 w 287197"/>
                            <a:gd name="connsiteY7" fmla="*/ 142875 h 835647"/>
                            <a:gd name="connsiteX8" fmla="*/ 144323 w 287197"/>
                            <a:gd name="connsiteY8" fmla="*/ 764210 h 835647"/>
                            <a:gd name="connsiteX9" fmla="*/ 215760 w 287197"/>
                            <a:gd name="connsiteY9" fmla="*/ 835647 h 83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197" h="835647">
                              <a:moveTo>
                                <a:pt x="215760" y="835647"/>
                              </a:moveTo>
                              <a:cubicBezTo>
                                <a:pt x="255213" y="835647"/>
                                <a:pt x="287198" y="803662"/>
                                <a:pt x="287198" y="764210"/>
                              </a:cubicBezTo>
                              <a:lnTo>
                                <a:pt x="287198" y="71438"/>
                              </a:lnTo>
                              <a:cubicBezTo>
                                <a:pt x="287198" y="31985"/>
                                <a:pt x="255213" y="0"/>
                                <a:pt x="215760" y="0"/>
                              </a:cubicBezTo>
                              <a:lnTo>
                                <a:pt x="71438" y="0"/>
                              </a:lnTo>
                              <a:cubicBezTo>
                                <a:pt x="31985" y="0"/>
                                <a:pt x="0" y="31985"/>
                                <a:pt x="0" y="71438"/>
                              </a:cubicBezTo>
                              <a:cubicBezTo>
                                <a:pt x="0" y="110890"/>
                                <a:pt x="31985" y="142875"/>
                                <a:pt x="71438" y="142875"/>
                              </a:cubicBezTo>
                              <a:lnTo>
                                <a:pt x="144323" y="142875"/>
                              </a:lnTo>
                              <a:lnTo>
                                <a:pt x="144323" y="764210"/>
                              </a:lnTo>
                              <a:cubicBezTo>
                                <a:pt x="144323" y="803662"/>
                                <a:pt x="176308" y="835647"/>
                                <a:pt x="215760" y="835647"/>
                              </a:cubicBezTo>
                              <a:close/>
                            </a:path>
                          </a:pathLst>
                        </a:custGeom>
                        <a:solidFill>
                          <a:schemeClr val="bg2"/>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panose="020E0502030303020204" pitchFamily="34" charset="0"/>
                          </a:endParaRPr>
                        </a:p>
                      </p:txBody>
                    </p:sp>
                    <p:sp>
                      <p:nvSpPr>
                        <p:cNvPr id="52" name="Freeform: Shape 51">
                          <a:extLst>
                            <a:ext uri="{FF2B5EF4-FFF2-40B4-BE49-F238E27FC236}">
                              <a16:creationId xmlns:a16="http://schemas.microsoft.com/office/drawing/2014/main" id="{0BD5C719-8F5E-468F-8402-7F4BEE27A343}"/>
                            </a:ext>
                          </a:extLst>
                        </p:cNvPr>
                        <p:cNvSpPr/>
                        <p:nvPr/>
                      </p:nvSpPr>
                      <p:spPr>
                        <a:xfrm>
                          <a:off x="1415841" y="1181510"/>
                          <a:ext cx="287197" cy="835647"/>
                        </a:xfrm>
                        <a:custGeom>
                          <a:avLst/>
                          <a:gdLst>
                            <a:gd name="connsiteX0" fmla="*/ 215770 w 287197"/>
                            <a:gd name="connsiteY0" fmla="*/ 0 h 835647"/>
                            <a:gd name="connsiteX1" fmla="*/ 71438 w 287197"/>
                            <a:gd name="connsiteY1" fmla="*/ 0 h 835647"/>
                            <a:gd name="connsiteX2" fmla="*/ 0 w 287197"/>
                            <a:gd name="connsiteY2" fmla="*/ 71438 h 835647"/>
                            <a:gd name="connsiteX3" fmla="*/ 71438 w 287197"/>
                            <a:gd name="connsiteY3" fmla="*/ 142875 h 835647"/>
                            <a:gd name="connsiteX4" fmla="*/ 144323 w 287197"/>
                            <a:gd name="connsiteY4" fmla="*/ 142875 h 835647"/>
                            <a:gd name="connsiteX5" fmla="*/ 144323 w 287197"/>
                            <a:gd name="connsiteY5" fmla="*/ 764210 h 835647"/>
                            <a:gd name="connsiteX6" fmla="*/ 215760 w 287197"/>
                            <a:gd name="connsiteY6" fmla="*/ 835647 h 835647"/>
                            <a:gd name="connsiteX7" fmla="*/ 287198 w 287197"/>
                            <a:gd name="connsiteY7" fmla="*/ 764210 h 835647"/>
                            <a:gd name="connsiteX8" fmla="*/ 287198 w 287197"/>
                            <a:gd name="connsiteY8" fmla="*/ 71438 h 835647"/>
                            <a:gd name="connsiteX9" fmla="*/ 215770 w 287197"/>
                            <a:gd name="connsiteY9" fmla="*/ 0 h 83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197" h="835647">
                              <a:moveTo>
                                <a:pt x="215770" y="0"/>
                              </a:moveTo>
                              <a:lnTo>
                                <a:pt x="71438" y="0"/>
                              </a:lnTo>
                              <a:cubicBezTo>
                                <a:pt x="31985" y="0"/>
                                <a:pt x="0" y="31985"/>
                                <a:pt x="0" y="71438"/>
                              </a:cubicBezTo>
                              <a:cubicBezTo>
                                <a:pt x="0" y="110890"/>
                                <a:pt x="31985" y="142875"/>
                                <a:pt x="71438" y="142875"/>
                              </a:cubicBezTo>
                              <a:lnTo>
                                <a:pt x="144323" y="142875"/>
                              </a:lnTo>
                              <a:lnTo>
                                <a:pt x="144323" y="764210"/>
                              </a:lnTo>
                              <a:cubicBezTo>
                                <a:pt x="144323" y="803662"/>
                                <a:pt x="176308" y="835647"/>
                                <a:pt x="215760" y="835647"/>
                              </a:cubicBezTo>
                              <a:cubicBezTo>
                                <a:pt x="255213" y="835647"/>
                                <a:pt x="287198" y="803662"/>
                                <a:pt x="287198" y="764210"/>
                              </a:cubicBezTo>
                              <a:lnTo>
                                <a:pt x="287198" y="71438"/>
                              </a:lnTo>
                              <a:cubicBezTo>
                                <a:pt x="287207" y="31985"/>
                                <a:pt x="255222" y="0"/>
                                <a:pt x="215770" y="0"/>
                              </a:cubicBezTo>
                              <a:close/>
                            </a:path>
                          </a:pathLst>
                        </a:custGeom>
                        <a:solidFill>
                          <a:schemeClr val="bg2"/>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panose="020E0502030303020204" pitchFamily="34" charset="0"/>
                          </a:endParaRPr>
                        </a:p>
                      </p:txBody>
                    </p:sp>
                    <p:sp>
                      <p:nvSpPr>
                        <p:cNvPr id="53" name="Freeform: Shape 52">
                          <a:extLst>
                            <a:ext uri="{FF2B5EF4-FFF2-40B4-BE49-F238E27FC236}">
                              <a16:creationId xmlns:a16="http://schemas.microsoft.com/office/drawing/2014/main" id="{63DDDCC8-DBD1-4356-ABC5-3EFDEE4102EA}"/>
                            </a:ext>
                          </a:extLst>
                        </p:cNvPr>
                        <p:cNvSpPr/>
                        <p:nvPr/>
                      </p:nvSpPr>
                      <p:spPr>
                        <a:xfrm>
                          <a:off x="1866992" y="1181510"/>
                          <a:ext cx="527837" cy="835656"/>
                        </a:xfrm>
                        <a:custGeom>
                          <a:avLst/>
                          <a:gdLst>
                            <a:gd name="connsiteX0" fmla="*/ 527837 w 527837"/>
                            <a:gd name="connsiteY0" fmla="*/ 263919 h 835656"/>
                            <a:gd name="connsiteX1" fmla="*/ 263919 w 527837"/>
                            <a:gd name="connsiteY1" fmla="*/ 0 h 835656"/>
                            <a:gd name="connsiteX2" fmla="*/ 0 w 527837"/>
                            <a:gd name="connsiteY2" fmla="*/ 263919 h 835656"/>
                            <a:gd name="connsiteX3" fmla="*/ 0 w 527837"/>
                            <a:gd name="connsiteY3" fmla="*/ 571738 h 835656"/>
                            <a:gd name="connsiteX4" fmla="*/ 263919 w 527837"/>
                            <a:gd name="connsiteY4" fmla="*/ 835657 h 835656"/>
                            <a:gd name="connsiteX5" fmla="*/ 527837 w 527837"/>
                            <a:gd name="connsiteY5" fmla="*/ 571738 h 835656"/>
                            <a:gd name="connsiteX6" fmla="*/ 384962 w 527837"/>
                            <a:gd name="connsiteY6" fmla="*/ 571738 h 835656"/>
                            <a:gd name="connsiteX7" fmla="*/ 263919 w 527837"/>
                            <a:gd name="connsiteY7" fmla="*/ 692782 h 835656"/>
                            <a:gd name="connsiteX8" fmla="*/ 142875 w 527837"/>
                            <a:gd name="connsiteY8" fmla="*/ 571738 h 835656"/>
                            <a:gd name="connsiteX9" fmla="*/ 142875 w 527837"/>
                            <a:gd name="connsiteY9" fmla="*/ 263919 h 835656"/>
                            <a:gd name="connsiteX10" fmla="*/ 263919 w 527837"/>
                            <a:gd name="connsiteY10" fmla="*/ 142875 h 835656"/>
                            <a:gd name="connsiteX11" fmla="*/ 384962 w 527837"/>
                            <a:gd name="connsiteY11" fmla="*/ 263919 h 83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837" h="835656">
                              <a:moveTo>
                                <a:pt x="527837" y="263919"/>
                              </a:moveTo>
                              <a:cubicBezTo>
                                <a:pt x="527837" y="118396"/>
                                <a:pt x="409442" y="0"/>
                                <a:pt x="263919" y="0"/>
                              </a:cubicBezTo>
                              <a:cubicBezTo>
                                <a:pt x="118396" y="0"/>
                                <a:pt x="0" y="118396"/>
                                <a:pt x="0" y="263919"/>
                              </a:cubicBezTo>
                              <a:lnTo>
                                <a:pt x="0" y="571738"/>
                              </a:lnTo>
                              <a:cubicBezTo>
                                <a:pt x="0" y="717261"/>
                                <a:pt x="118396" y="835657"/>
                                <a:pt x="263919" y="835657"/>
                              </a:cubicBezTo>
                              <a:cubicBezTo>
                                <a:pt x="409442" y="835657"/>
                                <a:pt x="527837" y="717261"/>
                                <a:pt x="527837" y="571738"/>
                              </a:cubicBezTo>
                              <a:close/>
                              <a:moveTo>
                                <a:pt x="384962" y="571738"/>
                              </a:moveTo>
                              <a:cubicBezTo>
                                <a:pt x="384962" y="638480"/>
                                <a:pt x="330660" y="692782"/>
                                <a:pt x="263919" y="692782"/>
                              </a:cubicBezTo>
                              <a:cubicBezTo>
                                <a:pt x="197177" y="692782"/>
                                <a:pt x="142875" y="638480"/>
                                <a:pt x="142875" y="571738"/>
                              </a:cubicBezTo>
                              <a:lnTo>
                                <a:pt x="142875" y="263919"/>
                              </a:lnTo>
                              <a:cubicBezTo>
                                <a:pt x="142875" y="197177"/>
                                <a:pt x="197177" y="142875"/>
                                <a:pt x="263919" y="142875"/>
                              </a:cubicBezTo>
                              <a:cubicBezTo>
                                <a:pt x="330660" y="142875"/>
                                <a:pt x="384962" y="197177"/>
                                <a:pt x="384962" y="263919"/>
                              </a:cubicBezTo>
                              <a:close/>
                            </a:path>
                          </a:pathLst>
                        </a:custGeom>
                        <a:solidFill>
                          <a:schemeClr val="bg2"/>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panose="020E0502030303020204" pitchFamily="34" charset="0"/>
                          </a:endParaRPr>
                        </a:p>
                      </p:txBody>
                    </p:sp>
                    <p:sp>
                      <p:nvSpPr>
                        <p:cNvPr id="54" name="Freeform: Shape 53">
                          <a:extLst>
                            <a:ext uri="{FF2B5EF4-FFF2-40B4-BE49-F238E27FC236}">
                              <a16:creationId xmlns:a16="http://schemas.microsoft.com/office/drawing/2014/main" id="{07F8053D-ED23-414E-A8DD-F2B71E8A6813}"/>
                            </a:ext>
                          </a:extLst>
                        </p:cNvPr>
                        <p:cNvSpPr/>
                        <p:nvPr/>
                      </p:nvSpPr>
                      <p:spPr>
                        <a:xfrm>
                          <a:off x="3701724" y="1181510"/>
                          <a:ext cx="287197" cy="835647"/>
                        </a:xfrm>
                        <a:custGeom>
                          <a:avLst/>
                          <a:gdLst>
                            <a:gd name="connsiteX0" fmla="*/ 215760 w 287197"/>
                            <a:gd name="connsiteY0" fmla="*/ 835647 h 835647"/>
                            <a:gd name="connsiteX1" fmla="*/ 287198 w 287197"/>
                            <a:gd name="connsiteY1" fmla="*/ 764210 h 835647"/>
                            <a:gd name="connsiteX2" fmla="*/ 287198 w 287197"/>
                            <a:gd name="connsiteY2" fmla="*/ 71438 h 835647"/>
                            <a:gd name="connsiteX3" fmla="*/ 215760 w 287197"/>
                            <a:gd name="connsiteY3" fmla="*/ 0 h 835647"/>
                            <a:gd name="connsiteX4" fmla="*/ 71438 w 287197"/>
                            <a:gd name="connsiteY4" fmla="*/ 0 h 835647"/>
                            <a:gd name="connsiteX5" fmla="*/ 0 w 287197"/>
                            <a:gd name="connsiteY5" fmla="*/ 71438 h 835647"/>
                            <a:gd name="connsiteX6" fmla="*/ 71438 w 287197"/>
                            <a:gd name="connsiteY6" fmla="*/ 142875 h 835647"/>
                            <a:gd name="connsiteX7" fmla="*/ 144323 w 287197"/>
                            <a:gd name="connsiteY7" fmla="*/ 142875 h 835647"/>
                            <a:gd name="connsiteX8" fmla="*/ 144323 w 287197"/>
                            <a:gd name="connsiteY8" fmla="*/ 764210 h 835647"/>
                            <a:gd name="connsiteX9" fmla="*/ 215760 w 287197"/>
                            <a:gd name="connsiteY9" fmla="*/ 835647 h 83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197" h="835647">
                              <a:moveTo>
                                <a:pt x="215760" y="835647"/>
                              </a:moveTo>
                              <a:cubicBezTo>
                                <a:pt x="255213" y="835647"/>
                                <a:pt x="287198" y="803662"/>
                                <a:pt x="287198" y="764210"/>
                              </a:cubicBezTo>
                              <a:lnTo>
                                <a:pt x="287198" y="71438"/>
                              </a:lnTo>
                              <a:cubicBezTo>
                                <a:pt x="287198" y="31985"/>
                                <a:pt x="255213" y="0"/>
                                <a:pt x="215760" y="0"/>
                              </a:cubicBezTo>
                              <a:lnTo>
                                <a:pt x="71438" y="0"/>
                              </a:lnTo>
                              <a:cubicBezTo>
                                <a:pt x="31985" y="0"/>
                                <a:pt x="0" y="31985"/>
                                <a:pt x="0" y="71438"/>
                              </a:cubicBezTo>
                              <a:cubicBezTo>
                                <a:pt x="0" y="110890"/>
                                <a:pt x="31985" y="142875"/>
                                <a:pt x="71438" y="142875"/>
                              </a:cubicBezTo>
                              <a:lnTo>
                                <a:pt x="144323" y="142875"/>
                              </a:lnTo>
                              <a:lnTo>
                                <a:pt x="144323" y="764210"/>
                              </a:lnTo>
                              <a:cubicBezTo>
                                <a:pt x="144323" y="803662"/>
                                <a:pt x="176308" y="835647"/>
                                <a:pt x="215760" y="835647"/>
                              </a:cubicBezTo>
                              <a:close/>
                            </a:path>
                          </a:pathLst>
                        </a:custGeom>
                        <a:solidFill>
                          <a:schemeClr val="bg2"/>
                        </a:solidFill>
                        <a:ln w="9525" cap="flat">
                          <a:noFill/>
                          <a:prstDash val="solid"/>
                          <a:miter/>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panose="020E0502030303020204" pitchFamily="34" charset="0"/>
                          </a:endParaRPr>
                        </a:p>
                      </p:txBody>
                    </p:sp>
                  </p:grpSp>
                  <p:grpSp>
                    <p:nvGrpSpPr>
                      <p:cNvPr id="38" name="Group 37">
                        <a:extLst>
                          <a:ext uri="{FF2B5EF4-FFF2-40B4-BE49-F238E27FC236}">
                            <a16:creationId xmlns:a16="http://schemas.microsoft.com/office/drawing/2014/main" id="{317C185A-6131-4B3F-AA36-746DB2A61816}"/>
                          </a:ext>
                        </a:extLst>
                      </p:cNvPr>
                      <p:cNvGrpSpPr/>
                      <p:nvPr/>
                    </p:nvGrpSpPr>
                    <p:grpSpPr>
                      <a:xfrm>
                        <a:off x="5746905" y="3338778"/>
                        <a:ext cx="2122820" cy="621058"/>
                        <a:chOff x="1852985" y="2266252"/>
                        <a:chExt cx="2856331" cy="835656"/>
                      </a:xfrm>
                      <a:solidFill>
                        <a:srgbClr val="65D7FF"/>
                      </a:solidFill>
                    </p:grpSpPr>
                    <p:sp>
                      <p:nvSpPr>
                        <p:cNvPr id="45" name="Freeform: Shape 44">
                          <a:extLst>
                            <a:ext uri="{FF2B5EF4-FFF2-40B4-BE49-F238E27FC236}">
                              <a16:creationId xmlns:a16="http://schemas.microsoft.com/office/drawing/2014/main" id="{52950F98-C642-4AD9-9799-38594F05638A}"/>
                            </a:ext>
                          </a:extLst>
                        </p:cNvPr>
                        <p:cNvSpPr/>
                        <p:nvPr/>
                      </p:nvSpPr>
                      <p:spPr>
                        <a:xfrm>
                          <a:off x="2555428" y="2266252"/>
                          <a:ext cx="287197" cy="835647"/>
                        </a:xfrm>
                        <a:custGeom>
                          <a:avLst/>
                          <a:gdLst>
                            <a:gd name="connsiteX0" fmla="*/ 215760 w 287197"/>
                            <a:gd name="connsiteY0" fmla="*/ 835647 h 835647"/>
                            <a:gd name="connsiteX1" fmla="*/ 287198 w 287197"/>
                            <a:gd name="connsiteY1" fmla="*/ 764210 h 835647"/>
                            <a:gd name="connsiteX2" fmla="*/ 287198 w 287197"/>
                            <a:gd name="connsiteY2" fmla="*/ 71438 h 835647"/>
                            <a:gd name="connsiteX3" fmla="*/ 215760 w 287197"/>
                            <a:gd name="connsiteY3" fmla="*/ 0 h 835647"/>
                            <a:gd name="connsiteX4" fmla="*/ 71438 w 287197"/>
                            <a:gd name="connsiteY4" fmla="*/ 0 h 835647"/>
                            <a:gd name="connsiteX5" fmla="*/ 0 w 287197"/>
                            <a:gd name="connsiteY5" fmla="*/ 71438 h 835647"/>
                            <a:gd name="connsiteX6" fmla="*/ 71438 w 287197"/>
                            <a:gd name="connsiteY6" fmla="*/ 142875 h 835647"/>
                            <a:gd name="connsiteX7" fmla="*/ 144323 w 287197"/>
                            <a:gd name="connsiteY7" fmla="*/ 142875 h 835647"/>
                            <a:gd name="connsiteX8" fmla="*/ 144323 w 287197"/>
                            <a:gd name="connsiteY8" fmla="*/ 764210 h 835647"/>
                            <a:gd name="connsiteX9" fmla="*/ 215760 w 287197"/>
                            <a:gd name="connsiteY9" fmla="*/ 835647 h 83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197" h="835647">
                              <a:moveTo>
                                <a:pt x="215760" y="835647"/>
                              </a:moveTo>
                              <a:cubicBezTo>
                                <a:pt x="255213" y="835647"/>
                                <a:pt x="287198" y="803662"/>
                                <a:pt x="287198" y="764210"/>
                              </a:cubicBezTo>
                              <a:lnTo>
                                <a:pt x="287198" y="71438"/>
                              </a:lnTo>
                              <a:cubicBezTo>
                                <a:pt x="287198" y="31985"/>
                                <a:pt x="255213" y="0"/>
                                <a:pt x="215760" y="0"/>
                              </a:cubicBezTo>
                              <a:lnTo>
                                <a:pt x="71438" y="0"/>
                              </a:lnTo>
                              <a:cubicBezTo>
                                <a:pt x="31985" y="0"/>
                                <a:pt x="0" y="31985"/>
                                <a:pt x="0" y="71438"/>
                              </a:cubicBezTo>
                              <a:cubicBezTo>
                                <a:pt x="0" y="110890"/>
                                <a:pt x="31985" y="142875"/>
                                <a:pt x="71438" y="142875"/>
                              </a:cubicBezTo>
                              <a:lnTo>
                                <a:pt x="144323" y="142875"/>
                              </a:lnTo>
                              <a:lnTo>
                                <a:pt x="144323" y="764210"/>
                              </a:lnTo>
                              <a:cubicBezTo>
                                <a:pt x="144323" y="803662"/>
                                <a:pt x="176308" y="835647"/>
                                <a:pt x="215760" y="835647"/>
                              </a:cubicBezTo>
                              <a:close/>
                            </a:path>
                          </a:pathLst>
                        </a:custGeom>
                        <a:solidFill>
                          <a:schemeClr val="bg2"/>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panose="020E0502030303020204" pitchFamily="34" charset="0"/>
                          </a:endParaRPr>
                        </a:p>
                      </p:txBody>
                    </p:sp>
                    <p:sp>
                      <p:nvSpPr>
                        <p:cNvPr id="46" name="Freeform: Shape 45">
                          <a:extLst>
                            <a:ext uri="{FF2B5EF4-FFF2-40B4-BE49-F238E27FC236}">
                              <a16:creationId xmlns:a16="http://schemas.microsoft.com/office/drawing/2014/main" id="{F8FD9DB3-BC67-4D64-BD09-8F581655143B}"/>
                            </a:ext>
                          </a:extLst>
                        </p:cNvPr>
                        <p:cNvSpPr/>
                        <p:nvPr/>
                      </p:nvSpPr>
                      <p:spPr>
                        <a:xfrm>
                          <a:off x="1852985" y="2266252"/>
                          <a:ext cx="527837" cy="835656"/>
                        </a:xfrm>
                        <a:custGeom>
                          <a:avLst/>
                          <a:gdLst>
                            <a:gd name="connsiteX0" fmla="*/ 527837 w 527837"/>
                            <a:gd name="connsiteY0" fmla="*/ 263919 h 835656"/>
                            <a:gd name="connsiteX1" fmla="*/ 263919 w 527837"/>
                            <a:gd name="connsiteY1" fmla="*/ 0 h 835656"/>
                            <a:gd name="connsiteX2" fmla="*/ 0 w 527837"/>
                            <a:gd name="connsiteY2" fmla="*/ 263919 h 835656"/>
                            <a:gd name="connsiteX3" fmla="*/ 0 w 527837"/>
                            <a:gd name="connsiteY3" fmla="*/ 571738 h 835656"/>
                            <a:gd name="connsiteX4" fmla="*/ 263919 w 527837"/>
                            <a:gd name="connsiteY4" fmla="*/ 835657 h 835656"/>
                            <a:gd name="connsiteX5" fmla="*/ 527837 w 527837"/>
                            <a:gd name="connsiteY5" fmla="*/ 571738 h 835656"/>
                            <a:gd name="connsiteX6" fmla="*/ 384962 w 527837"/>
                            <a:gd name="connsiteY6" fmla="*/ 571738 h 835656"/>
                            <a:gd name="connsiteX7" fmla="*/ 263919 w 527837"/>
                            <a:gd name="connsiteY7" fmla="*/ 692782 h 835656"/>
                            <a:gd name="connsiteX8" fmla="*/ 142875 w 527837"/>
                            <a:gd name="connsiteY8" fmla="*/ 571738 h 835656"/>
                            <a:gd name="connsiteX9" fmla="*/ 142875 w 527837"/>
                            <a:gd name="connsiteY9" fmla="*/ 263919 h 835656"/>
                            <a:gd name="connsiteX10" fmla="*/ 263919 w 527837"/>
                            <a:gd name="connsiteY10" fmla="*/ 142875 h 835656"/>
                            <a:gd name="connsiteX11" fmla="*/ 384962 w 527837"/>
                            <a:gd name="connsiteY11" fmla="*/ 263919 h 83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837" h="835656">
                              <a:moveTo>
                                <a:pt x="527837" y="263919"/>
                              </a:moveTo>
                              <a:cubicBezTo>
                                <a:pt x="527837" y="118396"/>
                                <a:pt x="409442" y="0"/>
                                <a:pt x="263919" y="0"/>
                              </a:cubicBezTo>
                              <a:cubicBezTo>
                                <a:pt x="118396" y="0"/>
                                <a:pt x="0" y="118396"/>
                                <a:pt x="0" y="263919"/>
                              </a:cubicBezTo>
                              <a:lnTo>
                                <a:pt x="0" y="571738"/>
                              </a:lnTo>
                              <a:cubicBezTo>
                                <a:pt x="0" y="717261"/>
                                <a:pt x="118396" y="835657"/>
                                <a:pt x="263919" y="835657"/>
                              </a:cubicBezTo>
                              <a:cubicBezTo>
                                <a:pt x="409442" y="835657"/>
                                <a:pt x="527837" y="717261"/>
                                <a:pt x="527837" y="571738"/>
                              </a:cubicBezTo>
                              <a:close/>
                              <a:moveTo>
                                <a:pt x="384962" y="571738"/>
                              </a:moveTo>
                              <a:cubicBezTo>
                                <a:pt x="384962" y="638480"/>
                                <a:pt x="330660" y="692782"/>
                                <a:pt x="263919" y="692782"/>
                              </a:cubicBezTo>
                              <a:cubicBezTo>
                                <a:pt x="197177" y="692782"/>
                                <a:pt x="142875" y="638480"/>
                                <a:pt x="142875" y="571738"/>
                              </a:cubicBezTo>
                              <a:lnTo>
                                <a:pt x="142875" y="263919"/>
                              </a:lnTo>
                              <a:cubicBezTo>
                                <a:pt x="142875" y="197177"/>
                                <a:pt x="197177" y="142875"/>
                                <a:pt x="263919" y="142875"/>
                              </a:cubicBezTo>
                              <a:cubicBezTo>
                                <a:pt x="330660" y="142875"/>
                                <a:pt x="384962" y="197177"/>
                                <a:pt x="384962" y="263919"/>
                              </a:cubicBezTo>
                              <a:close/>
                            </a:path>
                          </a:pathLst>
                        </a:custGeom>
                        <a:solidFill>
                          <a:schemeClr val="bg2"/>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panose="020E0502030303020204" pitchFamily="34" charset="0"/>
                          </a:endParaRPr>
                        </a:p>
                      </p:txBody>
                    </p:sp>
                    <p:sp>
                      <p:nvSpPr>
                        <p:cNvPr id="47" name="Freeform: Shape 46">
                          <a:extLst>
                            <a:ext uri="{FF2B5EF4-FFF2-40B4-BE49-F238E27FC236}">
                              <a16:creationId xmlns:a16="http://schemas.microsoft.com/office/drawing/2014/main" id="{235959E1-0A91-4EAA-BEE4-81222A2F308B}"/>
                            </a:ext>
                          </a:extLst>
                        </p:cNvPr>
                        <p:cNvSpPr/>
                        <p:nvPr/>
                      </p:nvSpPr>
                      <p:spPr>
                        <a:xfrm>
                          <a:off x="3719674" y="2266252"/>
                          <a:ext cx="287197" cy="835647"/>
                        </a:xfrm>
                        <a:custGeom>
                          <a:avLst/>
                          <a:gdLst>
                            <a:gd name="connsiteX0" fmla="*/ 215760 w 287197"/>
                            <a:gd name="connsiteY0" fmla="*/ 835647 h 835647"/>
                            <a:gd name="connsiteX1" fmla="*/ 287198 w 287197"/>
                            <a:gd name="connsiteY1" fmla="*/ 764210 h 835647"/>
                            <a:gd name="connsiteX2" fmla="*/ 287198 w 287197"/>
                            <a:gd name="connsiteY2" fmla="*/ 71438 h 835647"/>
                            <a:gd name="connsiteX3" fmla="*/ 215760 w 287197"/>
                            <a:gd name="connsiteY3" fmla="*/ 0 h 835647"/>
                            <a:gd name="connsiteX4" fmla="*/ 71438 w 287197"/>
                            <a:gd name="connsiteY4" fmla="*/ 0 h 835647"/>
                            <a:gd name="connsiteX5" fmla="*/ 0 w 287197"/>
                            <a:gd name="connsiteY5" fmla="*/ 71438 h 835647"/>
                            <a:gd name="connsiteX6" fmla="*/ 71438 w 287197"/>
                            <a:gd name="connsiteY6" fmla="*/ 142875 h 835647"/>
                            <a:gd name="connsiteX7" fmla="*/ 144323 w 287197"/>
                            <a:gd name="connsiteY7" fmla="*/ 142875 h 835647"/>
                            <a:gd name="connsiteX8" fmla="*/ 144323 w 287197"/>
                            <a:gd name="connsiteY8" fmla="*/ 764210 h 835647"/>
                            <a:gd name="connsiteX9" fmla="*/ 215760 w 287197"/>
                            <a:gd name="connsiteY9" fmla="*/ 835647 h 83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197" h="835647">
                              <a:moveTo>
                                <a:pt x="215760" y="835647"/>
                              </a:moveTo>
                              <a:cubicBezTo>
                                <a:pt x="255213" y="835647"/>
                                <a:pt x="287198" y="803662"/>
                                <a:pt x="287198" y="764210"/>
                              </a:cubicBezTo>
                              <a:lnTo>
                                <a:pt x="287198" y="71438"/>
                              </a:lnTo>
                              <a:cubicBezTo>
                                <a:pt x="287198" y="31985"/>
                                <a:pt x="255213" y="0"/>
                                <a:pt x="215760" y="0"/>
                              </a:cubicBezTo>
                              <a:lnTo>
                                <a:pt x="71438" y="0"/>
                              </a:lnTo>
                              <a:cubicBezTo>
                                <a:pt x="31985" y="0"/>
                                <a:pt x="0" y="31985"/>
                                <a:pt x="0" y="71438"/>
                              </a:cubicBezTo>
                              <a:cubicBezTo>
                                <a:pt x="0" y="110890"/>
                                <a:pt x="31985" y="142875"/>
                                <a:pt x="71438" y="142875"/>
                              </a:cubicBezTo>
                              <a:lnTo>
                                <a:pt x="144323" y="142875"/>
                              </a:lnTo>
                              <a:lnTo>
                                <a:pt x="144323" y="764210"/>
                              </a:lnTo>
                              <a:cubicBezTo>
                                <a:pt x="144323" y="803662"/>
                                <a:pt x="176308" y="835647"/>
                                <a:pt x="215760" y="835647"/>
                              </a:cubicBezTo>
                              <a:close/>
                            </a:path>
                          </a:pathLst>
                        </a:custGeom>
                        <a:solidFill>
                          <a:schemeClr val="bg2"/>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panose="020E0502030303020204" pitchFamily="34" charset="0"/>
                          </a:endParaRPr>
                        </a:p>
                      </p:txBody>
                    </p:sp>
                    <p:sp>
                      <p:nvSpPr>
                        <p:cNvPr id="48" name="Freeform: Shape 47">
                          <a:extLst>
                            <a:ext uri="{FF2B5EF4-FFF2-40B4-BE49-F238E27FC236}">
                              <a16:creationId xmlns:a16="http://schemas.microsoft.com/office/drawing/2014/main" id="{8822152A-E96D-4A4D-B385-1BCA5AE1EF43}"/>
                            </a:ext>
                          </a:extLst>
                        </p:cNvPr>
                        <p:cNvSpPr/>
                        <p:nvPr/>
                      </p:nvSpPr>
                      <p:spPr>
                        <a:xfrm>
                          <a:off x="3017231" y="2266252"/>
                          <a:ext cx="527837" cy="835656"/>
                        </a:xfrm>
                        <a:custGeom>
                          <a:avLst/>
                          <a:gdLst>
                            <a:gd name="connsiteX0" fmla="*/ 527837 w 527837"/>
                            <a:gd name="connsiteY0" fmla="*/ 263919 h 835656"/>
                            <a:gd name="connsiteX1" fmla="*/ 263919 w 527837"/>
                            <a:gd name="connsiteY1" fmla="*/ 0 h 835656"/>
                            <a:gd name="connsiteX2" fmla="*/ 0 w 527837"/>
                            <a:gd name="connsiteY2" fmla="*/ 263919 h 835656"/>
                            <a:gd name="connsiteX3" fmla="*/ 0 w 527837"/>
                            <a:gd name="connsiteY3" fmla="*/ 571738 h 835656"/>
                            <a:gd name="connsiteX4" fmla="*/ 263919 w 527837"/>
                            <a:gd name="connsiteY4" fmla="*/ 835657 h 835656"/>
                            <a:gd name="connsiteX5" fmla="*/ 527837 w 527837"/>
                            <a:gd name="connsiteY5" fmla="*/ 571738 h 835656"/>
                            <a:gd name="connsiteX6" fmla="*/ 384962 w 527837"/>
                            <a:gd name="connsiteY6" fmla="*/ 571738 h 835656"/>
                            <a:gd name="connsiteX7" fmla="*/ 263919 w 527837"/>
                            <a:gd name="connsiteY7" fmla="*/ 692782 h 835656"/>
                            <a:gd name="connsiteX8" fmla="*/ 142875 w 527837"/>
                            <a:gd name="connsiteY8" fmla="*/ 571738 h 835656"/>
                            <a:gd name="connsiteX9" fmla="*/ 142875 w 527837"/>
                            <a:gd name="connsiteY9" fmla="*/ 263919 h 835656"/>
                            <a:gd name="connsiteX10" fmla="*/ 263919 w 527837"/>
                            <a:gd name="connsiteY10" fmla="*/ 142875 h 835656"/>
                            <a:gd name="connsiteX11" fmla="*/ 384962 w 527837"/>
                            <a:gd name="connsiteY11" fmla="*/ 263919 h 83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837" h="835656">
                              <a:moveTo>
                                <a:pt x="527837" y="263919"/>
                              </a:moveTo>
                              <a:cubicBezTo>
                                <a:pt x="527837" y="118396"/>
                                <a:pt x="409442" y="0"/>
                                <a:pt x="263919" y="0"/>
                              </a:cubicBezTo>
                              <a:cubicBezTo>
                                <a:pt x="118396" y="0"/>
                                <a:pt x="0" y="118396"/>
                                <a:pt x="0" y="263919"/>
                              </a:cubicBezTo>
                              <a:lnTo>
                                <a:pt x="0" y="571738"/>
                              </a:lnTo>
                              <a:cubicBezTo>
                                <a:pt x="0" y="717261"/>
                                <a:pt x="118396" y="835657"/>
                                <a:pt x="263919" y="835657"/>
                              </a:cubicBezTo>
                              <a:cubicBezTo>
                                <a:pt x="409442" y="835657"/>
                                <a:pt x="527837" y="717261"/>
                                <a:pt x="527837" y="571738"/>
                              </a:cubicBezTo>
                              <a:close/>
                              <a:moveTo>
                                <a:pt x="384962" y="571738"/>
                              </a:moveTo>
                              <a:cubicBezTo>
                                <a:pt x="384962" y="638480"/>
                                <a:pt x="330660" y="692782"/>
                                <a:pt x="263919" y="692782"/>
                              </a:cubicBezTo>
                              <a:cubicBezTo>
                                <a:pt x="197177" y="692782"/>
                                <a:pt x="142875" y="638480"/>
                                <a:pt x="142875" y="571738"/>
                              </a:cubicBezTo>
                              <a:lnTo>
                                <a:pt x="142875" y="263919"/>
                              </a:lnTo>
                              <a:cubicBezTo>
                                <a:pt x="142875" y="197177"/>
                                <a:pt x="197177" y="142875"/>
                                <a:pt x="263919" y="142875"/>
                              </a:cubicBezTo>
                              <a:cubicBezTo>
                                <a:pt x="330660" y="142875"/>
                                <a:pt x="384962" y="197177"/>
                                <a:pt x="384962" y="263919"/>
                              </a:cubicBezTo>
                              <a:close/>
                            </a:path>
                          </a:pathLst>
                        </a:custGeom>
                        <a:solidFill>
                          <a:schemeClr val="bg2"/>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panose="020E0502030303020204" pitchFamily="34" charset="0"/>
                          </a:endParaRPr>
                        </a:p>
                      </p:txBody>
                    </p:sp>
                    <p:sp>
                      <p:nvSpPr>
                        <p:cNvPr id="49" name="Freeform: Shape 48">
                          <a:extLst>
                            <a:ext uri="{FF2B5EF4-FFF2-40B4-BE49-F238E27FC236}">
                              <a16:creationId xmlns:a16="http://schemas.microsoft.com/office/drawing/2014/main" id="{AB424341-8A8C-4514-963D-1A5527B6E7DB}"/>
                            </a:ext>
                          </a:extLst>
                        </p:cNvPr>
                        <p:cNvSpPr/>
                        <p:nvPr/>
                      </p:nvSpPr>
                      <p:spPr>
                        <a:xfrm>
                          <a:off x="4181479" y="2266252"/>
                          <a:ext cx="527837" cy="835656"/>
                        </a:xfrm>
                        <a:custGeom>
                          <a:avLst/>
                          <a:gdLst>
                            <a:gd name="connsiteX0" fmla="*/ 527837 w 527837"/>
                            <a:gd name="connsiteY0" fmla="*/ 263919 h 835656"/>
                            <a:gd name="connsiteX1" fmla="*/ 263919 w 527837"/>
                            <a:gd name="connsiteY1" fmla="*/ 0 h 835656"/>
                            <a:gd name="connsiteX2" fmla="*/ 0 w 527837"/>
                            <a:gd name="connsiteY2" fmla="*/ 263919 h 835656"/>
                            <a:gd name="connsiteX3" fmla="*/ 0 w 527837"/>
                            <a:gd name="connsiteY3" fmla="*/ 571738 h 835656"/>
                            <a:gd name="connsiteX4" fmla="*/ 263919 w 527837"/>
                            <a:gd name="connsiteY4" fmla="*/ 835657 h 835656"/>
                            <a:gd name="connsiteX5" fmla="*/ 527837 w 527837"/>
                            <a:gd name="connsiteY5" fmla="*/ 571738 h 835656"/>
                            <a:gd name="connsiteX6" fmla="*/ 384962 w 527837"/>
                            <a:gd name="connsiteY6" fmla="*/ 571738 h 835656"/>
                            <a:gd name="connsiteX7" fmla="*/ 263919 w 527837"/>
                            <a:gd name="connsiteY7" fmla="*/ 692782 h 835656"/>
                            <a:gd name="connsiteX8" fmla="*/ 142875 w 527837"/>
                            <a:gd name="connsiteY8" fmla="*/ 571738 h 835656"/>
                            <a:gd name="connsiteX9" fmla="*/ 142875 w 527837"/>
                            <a:gd name="connsiteY9" fmla="*/ 263919 h 835656"/>
                            <a:gd name="connsiteX10" fmla="*/ 263919 w 527837"/>
                            <a:gd name="connsiteY10" fmla="*/ 142875 h 835656"/>
                            <a:gd name="connsiteX11" fmla="*/ 384962 w 527837"/>
                            <a:gd name="connsiteY11" fmla="*/ 263919 h 83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837" h="835656">
                              <a:moveTo>
                                <a:pt x="527837" y="263919"/>
                              </a:moveTo>
                              <a:cubicBezTo>
                                <a:pt x="527837" y="118396"/>
                                <a:pt x="409442" y="0"/>
                                <a:pt x="263919" y="0"/>
                              </a:cubicBezTo>
                              <a:cubicBezTo>
                                <a:pt x="118396" y="0"/>
                                <a:pt x="0" y="118396"/>
                                <a:pt x="0" y="263919"/>
                              </a:cubicBezTo>
                              <a:lnTo>
                                <a:pt x="0" y="571738"/>
                              </a:lnTo>
                              <a:cubicBezTo>
                                <a:pt x="0" y="717261"/>
                                <a:pt x="118396" y="835657"/>
                                <a:pt x="263919" y="835657"/>
                              </a:cubicBezTo>
                              <a:cubicBezTo>
                                <a:pt x="409442" y="835657"/>
                                <a:pt x="527837" y="717261"/>
                                <a:pt x="527837" y="571738"/>
                              </a:cubicBezTo>
                              <a:close/>
                              <a:moveTo>
                                <a:pt x="384962" y="571738"/>
                              </a:moveTo>
                              <a:cubicBezTo>
                                <a:pt x="384962" y="638480"/>
                                <a:pt x="330660" y="692782"/>
                                <a:pt x="263919" y="692782"/>
                              </a:cubicBezTo>
                              <a:cubicBezTo>
                                <a:pt x="197177" y="692782"/>
                                <a:pt x="142875" y="638480"/>
                                <a:pt x="142875" y="571738"/>
                              </a:cubicBezTo>
                              <a:lnTo>
                                <a:pt x="142875" y="263919"/>
                              </a:lnTo>
                              <a:cubicBezTo>
                                <a:pt x="142875" y="197177"/>
                                <a:pt x="197177" y="142875"/>
                                <a:pt x="263919" y="142875"/>
                              </a:cubicBezTo>
                              <a:cubicBezTo>
                                <a:pt x="330660" y="142875"/>
                                <a:pt x="384962" y="197177"/>
                                <a:pt x="384962" y="263919"/>
                              </a:cubicBezTo>
                              <a:close/>
                            </a:path>
                          </a:pathLst>
                        </a:custGeom>
                        <a:solidFill>
                          <a:schemeClr val="bg2"/>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panose="020E0502030303020204" pitchFamily="34" charset="0"/>
                          </a:endParaRPr>
                        </a:p>
                      </p:txBody>
                    </p:sp>
                  </p:grpSp>
                  <p:grpSp>
                    <p:nvGrpSpPr>
                      <p:cNvPr id="39" name="Group 38">
                        <a:extLst>
                          <a:ext uri="{FF2B5EF4-FFF2-40B4-BE49-F238E27FC236}">
                            <a16:creationId xmlns:a16="http://schemas.microsoft.com/office/drawing/2014/main" id="{E512C23C-8774-446C-BAF0-A49A485F5806}"/>
                          </a:ext>
                        </a:extLst>
                      </p:cNvPr>
                      <p:cNvGrpSpPr/>
                      <p:nvPr/>
                    </p:nvGrpSpPr>
                    <p:grpSpPr>
                      <a:xfrm>
                        <a:off x="5852161" y="4087327"/>
                        <a:ext cx="1912308" cy="621058"/>
                        <a:chOff x="1415841" y="1181510"/>
                        <a:chExt cx="2573080" cy="835656"/>
                      </a:xfrm>
                      <a:solidFill>
                        <a:srgbClr val="65D7FF"/>
                      </a:solidFill>
                    </p:grpSpPr>
                    <p:sp>
                      <p:nvSpPr>
                        <p:cNvPr id="40" name="Freeform: Shape 39">
                          <a:extLst>
                            <a:ext uri="{FF2B5EF4-FFF2-40B4-BE49-F238E27FC236}">
                              <a16:creationId xmlns:a16="http://schemas.microsoft.com/office/drawing/2014/main" id="{352AD1EB-6925-4CB9-9B94-9D45BCCF5F99}"/>
                            </a:ext>
                          </a:extLst>
                        </p:cNvPr>
                        <p:cNvSpPr/>
                        <p:nvPr/>
                      </p:nvSpPr>
                      <p:spPr>
                        <a:xfrm>
                          <a:off x="3009934" y="1181510"/>
                          <a:ext cx="527837" cy="835656"/>
                        </a:xfrm>
                        <a:custGeom>
                          <a:avLst/>
                          <a:gdLst>
                            <a:gd name="connsiteX0" fmla="*/ 263919 w 527837"/>
                            <a:gd name="connsiteY0" fmla="*/ 0 h 835656"/>
                            <a:gd name="connsiteX1" fmla="*/ 0 w 527837"/>
                            <a:gd name="connsiteY1" fmla="*/ 263919 h 835656"/>
                            <a:gd name="connsiteX2" fmla="*/ 0 w 527837"/>
                            <a:gd name="connsiteY2" fmla="*/ 571738 h 835656"/>
                            <a:gd name="connsiteX3" fmla="*/ 263919 w 527837"/>
                            <a:gd name="connsiteY3" fmla="*/ 835657 h 835656"/>
                            <a:gd name="connsiteX4" fmla="*/ 527837 w 527837"/>
                            <a:gd name="connsiteY4" fmla="*/ 571738 h 835656"/>
                            <a:gd name="connsiteX5" fmla="*/ 527837 w 527837"/>
                            <a:gd name="connsiteY5" fmla="*/ 263919 h 835656"/>
                            <a:gd name="connsiteX6" fmla="*/ 263919 w 527837"/>
                            <a:gd name="connsiteY6" fmla="*/ 0 h 835656"/>
                            <a:gd name="connsiteX7" fmla="*/ 384953 w 527837"/>
                            <a:gd name="connsiteY7" fmla="*/ 571729 h 835656"/>
                            <a:gd name="connsiteX8" fmla="*/ 263909 w 527837"/>
                            <a:gd name="connsiteY8" fmla="*/ 692772 h 835656"/>
                            <a:gd name="connsiteX9" fmla="*/ 142866 w 527837"/>
                            <a:gd name="connsiteY9" fmla="*/ 571729 h 835656"/>
                            <a:gd name="connsiteX10" fmla="*/ 142866 w 527837"/>
                            <a:gd name="connsiteY10" fmla="*/ 263909 h 835656"/>
                            <a:gd name="connsiteX11" fmla="*/ 263909 w 527837"/>
                            <a:gd name="connsiteY11" fmla="*/ 142865 h 835656"/>
                            <a:gd name="connsiteX12" fmla="*/ 384953 w 527837"/>
                            <a:gd name="connsiteY12" fmla="*/ 263909 h 83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837" h="835656">
                              <a:moveTo>
                                <a:pt x="263919" y="0"/>
                              </a:moveTo>
                              <a:cubicBezTo>
                                <a:pt x="118396" y="0"/>
                                <a:pt x="0" y="118396"/>
                                <a:pt x="0" y="263919"/>
                              </a:cubicBezTo>
                              <a:lnTo>
                                <a:pt x="0" y="571738"/>
                              </a:lnTo>
                              <a:cubicBezTo>
                                <a:pt x="0" y="717261"/>
                                <a:pt x="118396" y="835657"/>
                                <a:pt x="263919" y="835657"/>
                              </a:cubicBezTo>
                              <a:cubicBezTo>
                                <a:pt x="409442" y="835657"/>
                                <a:pt x="527837" y="717261"/>
                                <a:pt x="527837" y="571738"/>
                              </a:cubicBezTo>
                              <a:lnTo>
                                <a:pt x="527837" y="263919"/>
                              </a:lnTo>
                              <a:cubicBezTo>
                                <a:pt x="527828" y="118386"/>
                                <a:pt x="409432" y="0"/>
                                <a:pt x="263919" y="0"/>
                              </a:cubicBezTo>
                              <a:close/>
                              <a:moveTo>
                                <a:pt x="384953" y="571729"/>
                              </a:moveTo>
                              <a:cubicBezTo>
                                <a:pt x="384953" y="638470"/>
                                <a:pt x="330651" y="692772"/>
                                <a:pt x="263909" y="692772"/>
                              </a:cubicBezTo>
                              <a:cubicBezTo>
                                <a:pt x="197167" y="692772"/>
                                <a:pt x="142866" y="638470"/>
                                <a:pt x="142866" y="571729"/>
                              </a:cubicBezTo>
                              <a:lnTo>
                                <a:pt x="142866" y="263909"/>
                              </a:lnTo>
                              <a:cubicBezTo>
                                <a:pt x="142866" y="197167"/>
                                <a:pt x="197167" y="142865"/>
                                <a:pt x="263909" y="142865"/>
                              </a:cubicBezTo>
                              <a:cubicBezTo>
                                <a:pt x="330651" y="142865"/>
                                <a:pt x="384953" y="197167"/>
                                <a:pt x="384953" y="263909"/>
                              </a:cubicBezTo>
                              <a:close/>
                            </a:path>
                          </a:pathLst>
                        </a:custGeom>
                        <a:solidFill>
                          <a:schemeClr val="bg2"/>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panose="020E0502030303020204" pitchFamily="34" charset="0"/>
                          </a:endParaRPr>
                        </a:p>
                      </p:txBody>
                    </p:sp>
                    <p:sp>
                      <p:nvSpPr>
                        <p:cNvPr id="41" name="Freeform: Shape 40">
                          <a:extLst>
                            <a:ext uri="{FF2B5EF4-FFF2-40B4-BE49-F238E27FC236}">
                              <a16:creationId xmlns:a16="http://schemas.microsoft.com/office/drawing/2014/main" id="{FF053EB4-9E63-4577-B7EE-F735F7EFD262}"/>
                            </a:ext>
                          </a:extLst>
                        </p:cNvPr>
                        <p:cNvSpPr/>
                        <p:nvPr/>
                      </p:nvSpPr>
                      <p:spPr>
                        <a:xfrm>
                          <a:off x="2558783" y="1181510"/>
                          <a:ext cx="287197" cy="835647"/>
                        </a:xfrm>
                        <a:custGeom>
                          <a:avLst/>
                          <a:gdLst>
                            <a:gd name="connsiteX0" fmla="*/ 215760 w 287197"/>
                            <a:gd name="connsiteY0" fmla="*/ 835647 h 835647"/>
                            <a:gd name="connsiteX1" fmla="*/ 287198 w 287197"/>
                            <a:gd name="connsiteY1" fmla="*/ 764210 h 835647"/>
                            <a:gd name="connsiteX2" fmla="*/ 287198 w 287197"/>
                            <a:gd name="connsiteY2" fmla="*/ 71438 h 835647"/>
                            <a:gd name="connsiteX3" fmla="*/ 215760 w 287197"/>
                            <a:gd name="connsiteY3" fmla="*/ 0 h 835647"/>
                            <a:gd name="connsiteX4" fmla="*/ 71438 w 287197"/>
                            <a:gd name="connsiteY4" fmla="*/ 0 h 835647"/>
                            <a:gd name="connsiteX5" fmla="*/ 0 w 287197"/>
                            <a:gd name="connsiteY5" fmla="*/ 71438 h 835647"/>
                            <a:gd name="connsiteX6" fmla="*/ 71438 w 287197"/>
                            <a:gd name="connsiteY6" fmla="*/ 142875 h 835647"/>
                            <a:gd name="connsiteX7" fmla="*/ 144323 w 287197"/>
                            <a:gd name="connsiteY7" fmla="*/ 142875 h 835647"/>
                            <a:gd name="connsiteX8" fmla="*/ 144323 w 287197"/>
                            <a:gd name="connsiteY8" fmla="*/ 764210 h 835647"/>
                            <a:gd name="connsiteX9" fmla="*/ 215760 w 287197"/>
                            <a:gd name="connsiteY9" fmla="*/ 835647 h 83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197" h="835647">
                              <a:moveTo>
                                <a:pt x="215760" y="835647"/>
                              </a:moveTo>
                              <a:cubicBezTo>
                                <a:pt x="255213" y="835647"/>
                                <a:pt x="287198" y="803662"/>
                                <a:pt x="287198" y="764210"/>
                              </a:cubicBezTo>
                              <a:lnTo>
                                <a:pt x="287198" y="71438"/>
                              </a:lnTo>
                              <a:cubicBezTo>
                                <a:pt x="287198" y="31985"/>
                                <a:pt x="255213" y="0"/>
                                <a:pt x="215760" y="0"/>
                              </a:cubicBezTo>
                              <a:lnTo>
                                <a:pt x="71438" y="0"/>
                              </a:lnTo>
                              <a:cubicBezTo>
                                <a:pt x="31985" y="0"/>
                                <a:pt x="0" y="31985"/>
                                <a:pt x="0" y="71438"/>
                              </a:cubicBezTo>
                              <a:cubicBezTo>
                                <a:pt x="0" y="110890"/>
                                <a:pt x="31985" y="142875"/>
                                <a:pt x="71438" y="142875"/>
                              </a:cubicBezTo>
                              <a:lnTo>
                                <a:pt x="144323" y="142875"/>
                              </a:lnTo>
                              <a:lnTo>
                                <a:pt x="144323" y="764210"/>
                              </a:lnTo>
                              <a:cubicBezTo>
                                <a:pt x="144323" y="803662"/>
                                <a:pt x="176308" y="835647"/>
                                <a:pt x="215760" y="835647"/>
                              </a:cubicBezTo>
                              <a:close/>
                            </a:path>
                          </a:pathLst>
                        </a:custGeom>
                        <a:solidFill>
                          <a:schemeClr val="bg2"/>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panose="020E0502030303020204" pitchFamily="34" charset="0"/>
                          </a:endParaRPr>
                        </a:p>
                      </p:txBody>
                    </p:sp>
                    <p:sp>
                      <p:nvSpPr>
                        <p:cNvPr id="42" name="Freeform: Shape 41">
                          <a:extLst>
                            <a:ext uri="{FF2B5EF4-FFF2-40B4-BE49-F238E27FC236}">
                              <a16:creationId xmlns:a16="http://schemas.microsoft.com/office/drawing/2014/main" id="{C399D793-9578-4601-B5BF-0A81AD5D2D0F}"/>
                            </a:ext>
                          </a:extLst>
                        </p:cNvPr>
                        <p:cNvSpPr/>
                        <p:nvPr/>
                      </p:nvSpPr>
                      <p:spPr>
                        <a:xfrm>
                          <a:off x="1415841" y="1181510"/>
                          <a:ext cx="287197" cy="835647"/>
                        </a:xfrm>
                        <a:custGeom>
                          <a:avLst/>
                          <a:gdLst>
                            <a:gd name="connsiteX0" fmla="*/ 215770 w 287197"/>
                            <a:gd name="connsiteY0" fmla="*/ 0 h 835647"/>
                            <a:gd name="connsiteX1" fmla="*/ 71438 w 287197"/>
                            <a:gd name="connsiteY1" fmla="*/ 0 h 835647"/>
                            <a:gd name="connsiteX2" fmla="*/ 0 w 287197"/>
                            <a:gd name="connsiteY2" fmla="*/ 71438 h 835647"/>
                            <a:gd name="connsiteX3" fmla="*/ 71438 w 287197"/>
                            <a:gd name="connsiteY3" fmla="*/ 142875 h 835647"/>
                            <a:gd name="connsiteX4" fmla="*/ 144323 w 287197"/>
                            <a:gd name="connsiteY4" fmla="*/ 142875 h 835647"/>
                            <a:gd name="connsiteX5" fmla="*/ 144323 w 287197"/>
                            <a:gd name="connsiteY5" fmla="*/ 764210 h 835647"/>
                            <a:gd name="connsiteX6" fmla="*/ 215760 w 287197"/>
                            <a:gd name="connsiteY6" fmla="*/ 835647 h 835647"/>
                            <a:gd name="connsiteX7" fmla="*/ 287198 w 287197"/>
                            <a:gd name="connsiteY7" fmla="*/ 764210 h 835647"/>
                            <a:gd name="connsiteX8" fmla="*/ 287198 w 287197"/>
                            <a:gd name="connsiteY8" fmla="*/ 71438 h 835647"/>
                            <a:gd name="connsiteX9" fmla="*/ 215770 w 287197"/>
                            <a:gd name="connsiteY9" fmla="*/ 0 h 83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197" h="835647">
                              <a:moveTo>
                                <a:pt x="215770" y="0"/>
                              </a:moveTo>
                              <a:lnTo>
                                <a:pt x="71438" y="0"/>
                              </a:lnTo>
                              <a:cubicBezTo>
                                <a:pt x="31985" y="0"/>
                                <a:pt x="0" y="31985"/>
                                <a:pt x="0" y="71438"/>
                              </a:cubicBezTo>
                              <a:cubicBezTo>
                                <a:pt x="0" y="110890"/>
                                <a:pt x="31985" y="142875"/>
                                <a:pt x="71438" y="142875"/>
                              </a:cubicBezTo>
                              <a:lnTo>
                                <a:pt x="144323" y="142875"/>
                              </a:lnTo>
                              <a:lnTo>
                                <a:pt x="144323" y="764210"/>
                              </a:lnTo>
                              <a:cubicBezTo>
                                <a:pt x="144323" y="803662"/>
                                <a:pt x="176308" y="835647"/>
                                <a:pt x="215760" y="835647"/>
                              </a:cubicBezTo>
                              <a:cubicBezTo>
                                <a:pt x="255213" y="835647"/>
                                <a:pt x="287198" y="803662"/>
                                <a:pt x="287198" y="764210"/>
                              </a:cubicBezTo>
                              <a:lnTo>
                                <a:pt x="287198" y="71438"/>
                              </a:lnTo>
                              <a:cubicBezTo>
                                <a:pt x="287207" y="31985"/>
                                <a:pt x="255222" y="0"/>
                                <a:pt x="215770" y="0"/>
                              </a:cubicBezTo>
                              <a:close/>
                            </a:path>
                          </a:pathLst>
                        </a:custGeom>
                        <a:solidFill>
                          <a:schemeClr val="bg2"/>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panose="020E0502030303020204" pitchFamily="34" charset="0"/>
                          </a:endParaRPr>
                        </a:p>
                      </p:txBody>
                    </p:sp>
                    <p:sp>
                      <p:nvSpPr>
                        <p:cNvPr id="43" name="Freeform: Shape 42">
                          <a:extLst>
                            <a:ext uri="{FF2B5EF4-FFF2-40B4-BE49-F238E27FC236}">
                              <a16:creationId xmlns:a16="http://schemas.microsoft.com/office/drawing/2014/main" id="{AB4D3BB4-03FF-4901-86C0-CB2EA40F9563}"/>
                            </a:ext>
                          </a:extLst>
                        </p:cNvPr>
                        <p:cNvSpPr/>
                        <p:nvPr/>
                      </p:nvSpPr>
                      <p:spPr>
                        <a:xfrm>
                          <a:off x="1866992" y="1181510"/>
                          <a:ext cx="527837" cy="835656"/>
                        </a:xfrm>
                        <a:custGeom>
                          <a:avLst/>
                          <a:gdLst>
                            <a:gd name="connsiteX0" fmla="*/ 527837 w 527837"/>
                            <a:gd name="connsiteY0" fmla="*/ 263919 h 835656"/>
                            <a:gd name="connsiteX1" fmla="*/ 263919 w 527837"/>
                            <a:gd name="connsiteY1" fmla="*/ 0 h 835656"/>
                            <a:gd name="connsiteX2" fmla="*/ 0 w 527837"/>
                            <a:gd name="connsiteY2" fmla="*/ 263919 h 835656"/>
                            <a:gd name="connsiteX3" fmla="*/ 0 w 527837"/>
                            <a:gd name="connsiteY3" fmla="*/ 571738 h 835656"/>
                            <a:gd name="connsiteX4" fmla="*/ 263919 w 527837"/>
                            <a:gd name="connsiteY4" fmla="*/ 835657 h 835656"/>
                            <a:gd name="connsiteX5" fmla="*/ 527837 w 527837"/>
                            <a:gd name="connsiteY5" fmla="*/ 571738 h 835656"/>
                            <a:gd name="connsiteX6" fmla="*/ 384962 w 527837"/>
                            <a:gd name="connsiteY6" fmla="*/ 571738 h 835656"/>
                            <a:gd name="connsiteX7" fmla="*/ 263919 w 527837"/>
                            <a:gd name="connsiteY7" fmla="*/ 692782 h 835656"/>
                            <a:gd name="connsiteX8" fmla="*/ 142875 w 527837"/>
                            <a:gd name="connsiteY8" fmla="*/ 571738 h 835656"/>
                            <a:gd name="connsiteX9" fmla="*/ 142875 w 527837"/>
                            <a:gd name="connsiteY9" fmla="*/ 263919 h 835656"/>
                            <a:gd name="connsiteX10" fmla="*/ 263919 w 527837"/>
                            <a:gd name="connsiteY10" fmla="*/ 142875 h 835656"/>
                            <a:gd name="connsiteX11" fmla="*/ 384962 w 527837"/>
                            <a:gd name="connsiteY11" fmla="*/ 263919 h 83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7837" h="835656">
                              <a:moveTo>
                                <a:pt x="527837" y="263919"/>
                              </a:moveTo>
                              <a:cubicBezTo>
                                <a:pt x="527837" y="118396"/>
                                <a:pt x="409442" y="0"/>
                                <a:pt x="263919" y="0"/>
                              </a:cubicBezTo>
                              <a:cubicBezTo>
                                <a:pt x="118396" y="0"/>
                                <a:pt x="0" y="118396"/>
                                <a:pt x="0" y="263919"/>
                              </a:cubicBezTo>
                              <a:lnTo>
                                <a:pt x="0" y="571738"/>
                              </a:lnTo>
                              <a:cubicBezTo>
                                <a:pt x="0" y="717261"/>
                                <a:pt x="118396" y="835657"/>
                                <a:pt x="263919" y="835657"/>
                              </a:cubicBezTo>
                              <a:cubicBezTo>
                                <a:pt x="409442" y="835657"/>
                                <a:pt x="527837" y="717261"/>
                                <a:pt x="527837" y="571738"/>
                              </a:cubicBezTo>
                              <a:close/>
                              <a:moveTo>
                                <a:pt x="384962" y="571738"/>
                              </a:moveTo>
                              <a:cubicBezTo>
                                <a:pt x="384962" y="638480"/>
                                <a:pt x="330660" y="692782"/>
                                <a:pt x="263919" y="692782"/>
                              </a:cubicBezTo>
                              <a:cubicBezTo>
                                <a:pt x="197177" y="692782"/>
                                <a:pt x="142875" y="638480"/>
                                <a:pt x="142875" y="571738"/>
                              </a:cubicBezTo>
                              <a:lnTo>
                                <a:pt x="142875" y="263919"/>
                              </a:lnTo>
                              <a:cubicBezTo>
                                <a:pt x="142875" y="197177"/>
                                <a:pt x="197177" y="142875"/>
                                <a:pt x="263919" y="142875"/>
                              </a:cubicBezTo>
                              <a:cubicBezTo>
                                <a:pt x="330660" y="142875"/>
                                <a:pt x="384962" y="197177"/>
                                <a:pt x="384962" y="263919"/>
                              </a:cubicBezTo>
                              <a:close/>
                            </a:path>
                          </a:pathLst>
                        </a:custGeom>
                        <a:solidFill>
                          <a:schemeClr val="bg2"/>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panose="020E0502030303020204" pitchFamily="34" charset="0"/>
                          </a:endParaRPr>
                        </a:p>
                      </p:txBody>
                    </p:sp>
                    <p:sp>
                      <p:nvSpPr>
                        <p:cNvPr id="44" name="Freeform: Shape 43">
                          <a:extLst>
                            <a:ext uri="{FF2B5EF4-FFF2-40B4-BE49-F238E27FC236}">
                              <a16:creationId xmlns:a16="http://schemas.microsoft.com/office/drawing/2014/main" id="{D2C76ED1-5D99-464C-B5E1-DE903869A6C2}"/>
                            </a:ext>
                          </a:extLst>
                        </p:cNvPr>
                        <p:cNvSpPr/>
                        <p:nvPr/>
                      </p:nvSpPr>
                      <p:spPr>
                        <a:xfrm>
                          <a:off x="3701724" y="1181510"/>
                          <a:ext cx="287197" cy="835647"/>
                        </a:xfrm>
                        <a:custGeom>
                          <a:avLst/>
                          <a:gdLst>
                            <a:gd name="connsiteX0" fmla="*/ 215760 w 287197"/>
                            <a:gd name="connsiteY0" fmla="*/ 835647 h 835647"/>
                            <a:gd name="connsiteX1" fmla="*/ 287198 w 287197"/>
                            <a:gd name="connsiteY1" fmla="*/ 764210 h 835647"/>
                            <a:gd name="connsiteX2" fmla="*/ 287198 w 287197"/>
                            <a:gd name="connsiteY2" fmla="*/ 71438 h 835647"/>
                            <a:gd name="connsiteX3" fmla="*/ 215760 w 287197"/>
                            <a:gd name="connsiteY3" fmla="*/ 0 h 835647"/>
                            <a:gd name="connsiteX4" fmla="*/ 71438 w 287197"/>
                            <a:gd name="connsiteY4" fmla="*/ 0 h 835647"/>
                            <a:gd name="connsiteX5" fmla="*/ 0 w 287197"/>
                            <a:gd name="connsiteY5" fmla="*/ 71438 h 835647"/>
                            <a:gd name="connsiteX6" fmla="*/ 71438 w 287197"/>
                            <a:gd name="connsiteY6" fmla="*/ 142875 h 835647"/>
                            <a:gd name="connsiteX7" fmla="*/ 144323 w 287197"/>
                            <a:gd name="connsiteY7" fmla="*/ 142875 h 835647"/>
                            <a:gd name="connsiteX8" fmla="*/ 144323 w 287197"/>
                            <a:gd name="connsiteY8" fmla="*/ 764210 h 835647"/>
                            <a:gd name="connsiteX9" fmla="*/ 215760 w 287197"/>
                            <a:gd name="connsiteY9" fmla="*/ 835647 h 83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197" h="835647">
                              <a:moveTo>
                                <a:pt x="215760" y="835647"/>
                              </a:moveTo>
                              <a:cubicBezTo>
                                <a:pt x="255213" y="835647"/>
                                <a:pt x="287198" y="803662"/>
                                <a:pt x="287198" y="764210"/>
                              </a:cubicBezTo>
                              <a:lnTo>
                                <a:pt x="287198" y="71438"/>
                              </a:lnTo>
                              <a:cubicBezTo>
                                <a:pt x="287198" y="31985"/>
                                <a:pt x="255213" y="0"/>
                                <a:pt x="215760" y="0"/>
                              </a:cubicBezTo>
                              <a:lnTo>
                                <a:pt x="71438" y="0"/>
                              </a:lnTo>
                              <a:cubicBezTo>
                                <a:pt x="31985" y="0"/>
                                <a:pt x="0" y="31985"/>
                                <a:pt x="0" y="71438"/>
                              </a:cubicBezTo>
                              <a:cubicBezTo>
                                <a:pt x="0" y="110890"/>
                                <a:pt x="31985" y="142875"/>
                                <a:pt x="71438" y="142875"/>
                              </a:cubicBezTo>
                              <a:lnTo>
                                <a:pt x="144323" y="142875"/>
                              </a:lnTo>
                              <a:lnTo>
                                <a:pt x="144323" y="764210"/>
                              </a:lnTo>
                              <a:cubicBezTo>
                                <a:pt x="144323" y="803662"/>
                                <a:pt x="176308" y="835647"/>
                                <a:pt x="215760" y="835647"/>
                              </a:cubicBezTo>
                              <a:close/>
                            </a:path>
                          </a:pathLst>
                        </a:custGeom>
                        <a:solidFill>
                          <a:schemeClr val="bg2"/>
                        </a:solidFill>
                        <a:ln w="9525" cap="flat">
                          <a:noFill/>
                          <a:prstDash val="solid"/>
                          <a:miter/>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panose="020E0502030303020204" pitchFamily="34" charset="0"/>
                          </a:endParaRPr>
                        </a:p>
                      </p:txBody>
                    </p:sp>
                  </p:grpSp>
                </p:grpSp>
              </p:grpSp>
              <p:grpSp>
                <p:nvGrpSpPr>
                  <p:cNvPr id="23" name="Group 22">
                    <a:extLst>
                      <a:ext uri="{FF2B5EF4-FFF2-40B4-BE49-F238E27FC236}">
                        <a16:creationId xmlns:a16="http://schemas.microsoft.com/office/drawing/2014/main" id="{6AE736A5-C3A6-4D20-8B21-B5D2BD8273BC}"/>
                      </a:ext>
                    </a:extLst>
                  </p:cNvPr>
                  <p:cNvGrpSpPr/>
                  <p:nvPr/>
                </p:nvGrpSpPr>
                <p:grpSpPr>
                  <a:xfrm>
                    <a:off x="4980181" y="4039398"/>
                    <a:ext cx="3453955" cy="1703853"/>
                    <a:chOff x="713327" y="4432316"/>
                    <a:chExt cx="3256076" cy="1606238"/>
                  </a:xfrm>
                </p:grpSpPr>
                <p:grpSp>
                  <p:nvGrpSpPr>
                    <p:cNvPr id="24" name="Group 23">
                      <a:extLst>
                        <a:ext uri="{FF2B5EF4-FFF2-40B4-BE49-F238E27FC236}">
                          <a16:creationId xmlns:a16="http://schemas.microsoft.com/office/drawing/2014/main" id="{44388C67-5484-4819-B08E-E624F9AA20B8}"/>
                        </a:ext>
                      </a:extLst>
                    </p:cNvPr>
                    <p:cNvGrpSpPr/>
                    <p:nvPr/>
                  </p:nvGrpSpPr>
                  <p:grpSpPr>
                    <a:xfrm>
                      <a:off x="713327" y="4432316"/>
                      <a:ext cx="3256076" cy="1606238"/>
                      <a:chOff x="713327" y="4432316"/>
                      <a:chExt cx="3256076" cy="1606238"/>
                    </a:xfrm>
                  </p:grpSpPr>
                  <p:sp>
                    <p:nvSpPr>
                      <p:cNvPr id="29" name="Freeform: Shape 28">
                        <a:extLst>
                          <a:ext uri="{FF2B5EF4-FFF2-40B4-BE49-F238E27FC236}">
                            <a16:creationId xmlns:a16="http://schemas.microsoft.com/office/drawing/2014/main" id="{6EEB80B4-24E9-4648-8297-02DEC02E1043}"/>
                          </a:ext>
                        </a:extLst>
                      </p:cNvPr>
                      <p:cNvSpPr/>
                      <p:nvPr/>
                    </p:nvSpPr>
                    <p:spPr>
                      <a:xfrm>
                        <a:off x="713327" y="4432316"/>
                        <a:ext cx="1148670" cy="977570"/>
                      </a:xfrm>
                      <a:custGeom>
                        <a:avLst/>
                        <a:gdLst>
                          <a:gd name="connsiteX0" fmla="*/ 416800 w 1148670"/>
                          <a:gd name="connsiteY0" fmla="*/ 0 h 977570"/>
                          <a:gd name="connsiteX1" fmla="*/ 416800 w 1148670"/>
                          <a:gd name="connsiteY1" fmla="*/ 166282 h 977570"/>
                          <a:gd name="connsiteX2" fmla="*/ 364763 w 1148670"/>
                          <a:gd name="connsiteY2" fmla="*/ 182424 h 977570"/>
                          <a:gd name="connsiteX3" fmla="*/ 164163 w 1148670"/>
                          <a:gd name="connsiteY3" fmla="*/ 485080 h 977570"/>
                          <a:gd name="connsiteX4" fmla="*/ 492613 w 1148670"/>
                          <a:gd name="connsiteY4" fmla="*/ 813407 h 977570"/>
                          <a:gd name="connsiteX5" fmla="*/ 738920 w 1148670"/>
                          <a:gd name="connsiteY5" fmla="*/ 813407 h 977570"/>
                          <a:gd name="connsiteX6" fmla="*/ 738920 w 1148670"/>
                          <a:gd name="connsiteY6" fmla="*/ 816383 h 977570"/>
                          <a:gd name="connsiteX7" fmla="*/ 943080 w 1148670"/>
                          <a:gd name="connsiteY7" fmla="*/ 816383 h 977570"/>
                          <a:gd name="connsiteX8" fmla="*/ 943080 w 1148670"/>
                          <a:gd name="connsiteY8" fmla="*/ 817185 h 977570"/>
                          <a:gd name="connsiteX9" fmla="*/ 1148670 w 1148670"/>
                          <a:gd name="connsiteY9" fmla="*/ 817185 h 977570"/>
                          <a:gd name="connsiteX10" fmla="*/ 1148670 w 1148670"/>
                          <a:gd name="connsiteY10" fmla="*/ 977570 h 977570"/>
                          <a:gd name="connsiteX11" fmla="*/ 901508 w 1148670"/>
                          <a:gd name="connsiteY11" fmla="*/ 977570 h 977570"/>
                          <a:gd name="connsiteX12" fmla="*/ 901508 w 1148670"/>
                          <a:gd name="connsiteY12" fmla="*/ 976768 h 977570"/>
                          <a:gd name="connsiteX13" fmla="*/ 738920 w 1148670"/>
                          <a:gd name="connsiteY13" fmla="*/ 976768 h 977570"/>
                          <a:gd name="connsiteX14" fmla="*/ 738920 w 1148670"/>
                          <a:gd name="connsiteY14" fmla="*/ 977570 h 977570"/>
                          <a:gd name="connsiteX15" fmla="*/ 492613 w 1148670"/>
                          <a:gd name="connsiteY15" fmla="*/ 977570 h 977570"/>
                          <a:gd name="connsiteX16" fmla="*/ 0 w 1148670"/>
                          <a:gd name="connsiteY16" fmla="*/ 484957 h 977570"/>
                          <a:gd name="connsiteX17" fmla="*/ 393410 w 1148670"/>
                          <a:gd name="connsiteY17" fmla="*/ 2363 h 97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8670" h="977570">
                            <a:moveTo>
                              <a:pt x="416800" y="0"/>
                            </a:moveTo>
                            <a:lnTo>
                              <a:pt x="416800" y="166282"/>
                            </a:lnTo>
                            <a:lnTo>
                              <a:pt x="364763" y="182424"/>
                            </a:lnTo>
                            <a:cubicBezTo>
                              <a:pt x="246876" y="232254"/>
                              <a:pt x="164163" y="348934"/>
                              <a:pt x="164163" y="485080"/>
                            </a:cubicBezTo>
                            <a:cubicBezTo>
                              <a:pt x="164163" y="666608"/>
                              <a:pt x="311209" y="813407"/>
                              <a:pt x="492613" y="813407"/>
                            </a:cubicBezTo>
                            <a:lnTo>
                              <a:pt x="738920" y="813407"/>
                            </a:lnTo>
                            <a:lnTo>
                              <a:pt x="738920" y="816383"/>
                            </a:lnTo>
                            <a:lnTo>
                              <a:pt x="943080" y="816383"/>
                            </a:lnTo>
                            <a:lnTo>
                              <a:pt x="943080" y="817185"/>
                            </a:lnTo>
                            <a:lnTo>
                              <a:pt x="1148670" y="817185"/>
                            </a:lnTo>
                            <a:lnTo>
                              <a:pt x="1148670" y="977570"/>
                            </a:lnTo>
                            <a:lnTo>
                              <a:pt x="901508" y="977570"/>
                            </a:lnTo>
                            <a:lnTo>
                              <a:pt x="901508" y="976768"/>
                            </a:lnTo>
                            <a:lnTo>
                              <a:pt x="738920" y="976768"/>
                            </a:lnTo>
                            <a:lnTo>
                              <a:pt x="738920" y="977570"/>
                            </a:lnTo>
                            <a:lnTo>
                              <a:pt x="492613" y="977570"/>
                            </a:lnTo>
                            <a:cubicBezTo>
                              <a:pt x="220814" y="977570"/>
                              <a:pt x="0" y="756756"/>
                              <a:pt x="0" y="484957"/>
                            </a:cubicBezTo>
                            <a:cubicBezTo>
                              <a:pt x="0" y="247132"/>
                              <a:pt x="169061" y="48344"/>
                              <a:pt x="393410" y="2363"/>
                            </a:cubicBezTo>
                            <a:close/>
                          </a:path>
                        </a:pathLst>
                      </a:custGeom>
                      <a:solidFill>
                        <a:schemeClr val="bg2">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panose="020E0502030303020204" pitchFamily="34" charset="0"/>
                        </a:endParaRPr>
                      </a:p>
                    </p:txBody>
                  </p:sp>
                  <p:grpSp>
                    <p:nvGrpSpPr>
                      <p:cNvPr id="30" name="Group 29">
                        <a:extLst>
                          <a:ext uri="{FF2B5EF4-FFF2-40B4-BE49-F238E27FC236}">
                            <a16:creationId xmlns:a16="http://schemas.microsoft.com/office/drawing/2014/main" id="{1A0B67D9-4C21-45AD-81A0-F1AC6FF96F70}"/>
                          </a:ext>
                        </a:extLst>
                      </p:cNvPr>
                      <p:cNvGrpSpPr/>
                      <p:nvPr/>
                    </p:nvGrpSpPr>
                    <p:grpSpPr>
                      <a:xfrm>
                        <a:off x="1416511" y="4626814"/>
                        <a:ext cx="2552892" cy="1411740"/>
                        <a:chOff x="1416511" y="4626814"/>
                        <a:chExt cx="2552892" cy="1411740"/>
                      </a:xfrm>
                    </p:grpSpPr>
                    <p:sp>
                      <p:nvSpPr>
                        <p:cNvPr id="31" name="Freeform: Shape 30">
                          <a:extLst>
                            <a:ext uri="{FF2B5EF4-FFF2-40B4-BE49-F238E27FC236}">
                              <a16:creationId xmlns:a16="http://schemas.microsoft.com/office/drawing/2014/main" id="{FA31B2D0-B00C-4137-B3F9-7C518DCF40E6}"/>
                            </a:ext>
                          </a:extLst>
                        </p:cNvPr>
                        <p:cNvSpPr/>
                        <p:nvPr/>
                      </p:nvSpPr>
                      <p:spPr>
                        <a:xfrm>
                          <a:off x="1416511" y="4626814"/>
                          <a:ext cx="2236710" cy="1411735"/>
                        </a:xfrm>
                        <a:custGeom>
                          <a:avLst/>
                          <a:gdLst>
                            <a:gd name="connsiteX0" fmla="*/ 4216227 w 4216226"/>
                            <a:gd name="connsiteY0" fmla="*/ 2204695 h 2661142"/>
                            <a:gd name="connsiteX1" fmla="*/ 4216227 w 4216226"/>
                            <a:gd name="connsiteY1" fmla="*/ 456457 h 2661142"/>
                            <a:gd name="connsiteX2" fmla="*/ 3759770 w 4216226"/>
                            <a:gd name="connsiteY2" fmla="*/ 0 h 2661142"/>
                            <a:gd name="connsiteX3" fmla="*/ 1204222 w 4216226"/>
                            <a:gd name="connsiteY3" fmla="*/ 0 h 2661142"/>
                            <a:gd name="connsiteX4" fmla="*/ 857360 w 4216226"/>
                            <a:gd name="connsiteY4" fmla="*/ 159734 h 2661142"/>
                            <a:gd name="connsiteX5" fmla="*/ 109599 w 4216226"/>
                            <a:gd name="connsiteY5" fmla="*/ 1033853 h 2661142"/>
                            <a:gd name="connsiteX6" fmla="*/ 109599 w 4216226"/>
                            <a:gd name="connsiteY6" fmla="*/ 1627289 h 2661142"/>
                            <a:gd name="connsiteX7" fmla="*/ 857360 w 4216226"/>
                            <a:gd name="connsiteY7" fmla="*/ 2501408 h 2661142"/>
                            <a:gd name="connsiteX8" fmla="*/ 1204222 w 4216226"/>
                            <a:gd name="connsiteY8" fmla="*/ 2661142 h 2661142"/>
                            <a:gd name="connsiteX9" fmla="*/ 3759789 w 4216226"/>
                            <a:gd name="connsiteY9" fmla="*/ 2661142 h 2661142"/>
                            <a:gd name="connsiteX10" fmla="*/ 4216227 w 4216226"/>
                            <a:gd name="connsiteY10" fmla="*/ 2204695 h 2661142"/>
                            <a:gd name="connsiteX11" fmla="*/ 663612 w 4216226"/>
                            <a:gd name="connsiteY11" fmla="*/ 1567358 h 2661142"/>
                            <a:gd name="connsiteX12" fmla="*/ 426820 w 4216226"/>
                            <a:gd name="connsiteY12" fmla="*/ 1330567 h 2661142"/>
                            <a:gd name="connsiteX13" fmla="*/ 663612 w 4216226"/>
                            <a:gd name="connsiteY13" fmla="*/ 1093775 h 2661142"/>
                            <a:gd name="connsiteX14" fmla="*/ 900403 w 4216226"/>
                            <a:gd name="connsiteY14" fmla="*/ 1330567 h 2661142"/>
                            <a:gd name="connsiteX15" fmla="*/ 663612 w 4216226"/>
                            <a:gd name="connsiteY15" fmla="*/ 1567358 h 266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16226" h="2661142">
                              <a:moveTo>
                                <a:pt x="4216227" y="2204695"/>
                              </a:moveTo>
                              <a:lnTo>
                                <a:pt x="4216227" y="456457"/>
                              </a:lnTo>
                              <a:cubicBezTo>
                                <a:pt x="4216227" y="204359"/>
                                <a:pt x="4011868" y="0"/>
                                <a:pt x="3759770" y="0"/>
                              </a:cubicBezTo>
                              <a:lnTo>
                                <a:pt x="1204222" y="0"/>
                              </a:lnTo>
                              <a:cubicBezTo>
                                <a:pt x="1070815" y="0"/>
                                <a:pt x="944085" y="58360"/>
                                <a:pt x="857360" y="159734"/>
                              </a:cubicBezTo>
                              <a:lnTo>
                                <a:pt x="109599" y="1033853"/>
                              </a:lnTo>
                              <a:cubicBezTo>
                                <a:pt x="-36533" y="1204674"/>
                                <a:pt x="-36533" y="1456468"/>
                                <a:pt x="109599" y="1627289"/>
                              </a:cubicBezTo>
                              <a:lnTo>
                                <a:pt x="857360" y="2501408"/>
                              </a:lnTo>
                              <a:cubicBezTo>
                                <a:pt x="944085" y="2602783"/>
                                <a:pt x="1070815" y="2661142"/>
                                <a:pt x="1204222" y="2661142"/>
                              </a:cubicBezTo>
                              <a:lnTo>
                                <a:pt x="3759789" y="2661142"/>
                              </a:lnTo>
                              <a:cubicBezTo>
                                <a:pt x="4011878" y="2661133"/>
                                <a:pt x="4216227" y="2456783"/>
                                <a:pt x="4216227" y="2204695"/>
                              </a:cubicBezTo>
                              <a:close/>
                              <a:moveTo>
                                <a:pt x="663612" y="1567358"/>
                              </a:moveTo>
                              <a:cubicBezTo>
                                <a:pt x="532833" y="1567358"/>
                                <a:pt x="426820" y="1461345"/>
                                <a:pt x="426820" y="1330567"/>
                              </a:cubicBezTo>
                              <a:cubicBezTo>
                                <a:pt x="426820" y="1199798"/>
                                <a:pt x="532833" y="1093775"/>
                                <a:pt x="663612" y="1093775"/>
                              </a:cubicBezTo>
                              <a:cubicBezTo>
                                <a:pt x="794390" y="1093775"/>
                                <a:pt x="900403" y="1199788"/>
                                <a:pt x="900403" y="1330567"/>
                              </a:cubicBezTo>
                              <a:cubicBezTo>
                                <a:pt x="900394" y="1461345"/>
                                <a:pt x="794380" y="1567358"/>
                                <a:pt x="663612" y="1567358"/>
                              </a:cubicBezTo>
                              <a:close/>
                            </a:path>
                          </a:pathLst>
                        </a:custGeom>
                        <a:solidFill>
                          <a:schemeClr val="accent6">
                            <a:lumMod val="20000"/>
                            <a:lumOff val="80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panose="020E0502030303020204" pitchFamily="34" charset="0"/>
                          </a:endParaRPr>
                        </a:p>
                      </p:txBody>
                    </p:sp>
                    <p:grpSp>
                      <p:nvGrpSpPr>
                        <p:cNvPr id="32" name="Group 31">
                          <a:extLst>
                            <a:ext uri="{FF2B5EF4-FFF2-40B4-BE49-F238E27FC236}">
                              <a16:creationId xmlns:a16="http://schemas.microsoft.com/office/drawing/2014/main" id="{478104DC-1AD4-45DD-9589-C936C8E5BF81}"/>
                            </a:ext>
                          </a:extLst>
                        </p:cNvPr>
                        <p:cNvGrpSpPr/>
                        <p:nvPr/>
                      </p:nvGrpSpPr>
                      <p:grpSpPr>
                        <a:xfrm>
                          <a:off x="1628160" y="4626814"/>
                          <a:ext cx="2341243" cy="1411740"/>
                          <a:chOff x="1628160" y="4626814"/>
                          <a:chExt cx="2341243" cy="1411740"/>
                        </a:xfrm>
                      </p:grpSpPr>
                      <p:sp>
                        <p:nvSpPr>
                          <p:cNvPr id="33" name="Freeform: Shape 32">
                            <a:extLst>
                              <a:ext uri="{FF2B5EF4-FFF2-40B4-BE49-F238E27FC236}">
                                <a16:creationId xmlns:a16="http://schemas.microsoft.com/office/drawing/2014/main" id="{B4518545-517B-4948-A05F-9807762622B9}"/>
                              </a:ext>
                            </a:extLst>
                          </p:cNvPr>
                          <p:cNvSpPr/>
                          <p:nvPr/>
                        </p:nvSpPr>
                        <p:spPr>
                          <a:xfrm>
                            <a:off x="3389676" y="4626814"/>
                            <a:ext cx="579727" cy="1411740"/>
                          </a:xfrm>
                          <a:custGeom>
                            <a:avLst/>
                            <a:gdLst>
                              <a:gd name="connsiteX0" fmla="*/ 636337 w 1092793"/>
                              <a:gd name="connsiteY0" fmla="*/ 0 h 2661151"/>
                              <a:gd name="connsiteX1" fmla="*/ 0 w 1092793"/>
                              <a:gd name="connsiteY1" fmla="*/ 0 h 2661151"/>
                              <a:gd name="connsiteX2" fmla="*/ 456457 w 1092793"/>
                              <a:gd name="connsiteY2" fmla="*/ 456457 h 2661151"/>
                              <a:gd name="connsiteX3" fmla="*/ 456457 w 1092793"/>
                              <a:gd name="connsiteY3" fmla="*/ 2204695 h 2661151"/>
                              <a:gd name="connsiteX4" fmla="*/ 0 w 1092793"/>
                              <a:gd name="connsiteY4" fmla="*/ 2661152 h 2661151"/>
                              <a:gd name="connsiteX5" fmla="*/ 636337 w 1092793"/>
                              <a:gd name="connsiteY5" fmla="*/ 2661152 h 2661151"/>
                              <a:gd name="connsiteX6" fmla="*/ 1092794 w 1092793"/>
                              <a:gd name="connsiteY6" fmla="*/ 2204695 h 2661151"/>
                              <a:gd name="connsiteX7" fmla="*/ 1092794 w 1092793"/>
                              <a:gd name="connsiteY7" fmla="*/ 456457 h 2661151"/>
                              <a:gd name="connsiteX8" fmla="*/ 636337 w 1092793"/>
                              <a:gd name="connsiteY8" fmla="*/ 0 h 266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2793" h="2661151">
                                <a:moveTo>
                                  <a:pt x="636337" y="0"/>
                                </a:moveTo>
                                <a:lnTo>
                                  <a:pt x="0" y="0"/>
                                </a:lnTo>
                                <a:cubicBezTo>
                                  <a:pt x="252098" y="0"/>
                                  <a:pt x="456457" y="204359"/>
                                  <a:pt x="456457" y="456457"/>
                                </a:cubicBezTo>
                                <a:lnTo>
                                  <a:pt x="456457" y="2204695"/>
                                </a:lnTo>
                                <a:cubicBezTo>
                                  <a:pt x="456457" y="2456793"/>
                                  <a:pt x="252098" y="2661152"/>
                                  <a:pt x="0" y="2661152"/>
                                </a:cubicBezTo>
                                <a:lnTo>
                                  <a:pt x="636337" y="2661152"/>
                                </a:lnTo>
                                <a:cubicBezTo>
                                  <a:pt x="888435" y="2661152"/>
                                  <a:pt x="1092794" y="2456783"/>
                                  <a:pt x="1092794" y="2204695"/>
                                </a:cubicBezTo>
                                <a:lnTo>
                                  <a:pt x="1092794" y="456457"/>
                                </a:lnTo>
                                <a:cubicBezTo>
                                  <a:pt x="1092794" y="204359"/>
                                  <a:pt x="888435" y="0"/>
                                  <a:pt x="636337" y="0"/>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panose="020E0502030303020204" pitchFamily="34" charset="0"/>
                            </a:endParaRPr>
                          </a:p>
                        </p:txBody>
                      </p:sp>
                      <p:sp>
                        <p:nvSpPr>
                          <p:cNvPr id="34" name="Circle: Hollow 33">
                            <a:extLst>
                              <a:ext uri="{FF2B5EF4-FFF2-40B4-BE49-F238E27FC236}">
                                <a16:creationId xmlns:a16="http://schemas.microsoft.com/office/drawing/2014/main" id="{EBBE4E7C-1AB6-40D7-9B42-D853C154805C}"/>
                              </a:ext>
                            </a:extLst>
                          </p:cNvPr>
                          <p:cNvSpPr/>
                          <p:nvPr/>
                        </p:nvSpPr>
                        <p:spPr>
                          <a:xfrm>
                            <a:off x="1628160" y="5193064"/>
                            <a:ext cx="281430" cy="281430"/>
                          </a:xfrm>
                          <a:prstGeom prst="don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panose="020E0502030303020204" pitchFamily="34" charset="0"/>
                            </a:endParaRPr>
                          </a:p>
                        </p:txBody>
                      </p:sp>
                    </p:grpSp>
                  </p:grpSp>
                </p:grpSp>
                <p:grpSp>
                  <p:nvGrpSpPr>
                    <p:cNvPr id="25" name="Group 24">
                      <a:extLst>
                        <a:ext uri="{FF2B5EF4-FFF2-40B4-BE49-F238E27FC236}">
                          <a16:creationId xmlns:a16="http://schemas.microsoft.com/office/drawing/2014/main" id="{B6FA80FA-25D1-484E-91D0-F1AAE9B015E9}"/>
                        </a:ext>
                      </a:extLst>
                    </p:cNvPr>
                    <p:cNvGrpSpPr/>
                    <p:nvPr/>
                  </p:nvGrpSpPr>
                  <p:grpSpPr>
                    <a:xfrm>
                      <a:off x="1998706" y="4948557"/>
                      <a:ext cx="1383102" cy="768248"/>
                      <a:chOff x="2060702" y="4948557"/>
                      <a:chExt cx="1383102" cy="768248"/>
                    </a:xfrm>
                    <a:solidFill>
                      <a:srgbClr val="33B1A2"/>
                    </a:solidFill>
                  </p:grpSpPr>
                  <p:sp>
                    <p:nvSpPr>
                      <p:cNvPr id="26" name="Freeform: Shape 25">
                        <a:extLst>
                          <a:ext uri="{FF2B5EF4-FFF2-40B4-BE49-F238E27FC236}">
                            <a16:creationId xmlns:a16="http://schemas.microsoft.com/office/drawing/2014/main" id="{58AE249A-3342-4ED1-8D49-80F5688347C3}"/>
                          </a:ext>
                        </a:extLst>
                      </p:cNvPr>
                      <p:cNvSpPr/>
                      <p:nvPr/>
                    </p:nvSpPr>
                    <p:spPr>
                      <a:xfrm>
                        <a:off x="2060702" y="5031380"/>
                        <a:ext cx="433656" cy="602656"/>
                      </a:xfrm>
                      <a:custGeom>
                        <a:avLst/>
                        <a:gdLst>
                          <a:gd name="connsiteX0" fmla="*/ 359852 w 359852"/>
                          <a:gd name="connsiteY0" fmla="*/ 500089 h 500089"/>
                          <a:gd name="connsiteX1" fmla="*/ 0 w 359852"/>
                          <a:gd name="connsiteY1" fmla="*/ 303837 h 500089"/>
                          <a:gd name="connsiteX2" fmla="*/ 0 w 359852"/>
                          <a:gd name="connsiteY2" fmla="*/ 195141 h 500089"/>
                          <a:gd name="connsiteX3" fmla="*/ 359852 w 359852"/>
                          <a:gd name="connsiteY3" fmla="*/ 0 h 500089"/>
                          <a:gd name="connsiteX4" fmla="*/ 359852 w 359852"/>
                          <a:gd name="connsiteY4" fmla="*/ 127672 h 500089"/>
                          <a:gd name="connsiteX5" fmla="*/ 109101 w 359852"/>
                          <a:gd name="connsiteY5" fmla="*/ 248126 h 500089"/>
                          <a:gd name="connsiteX6" fmla="*/ 359852 w 359852"/>
                          <a:gd name="connsiteY6" fmla="*/ 373124 h 500089"/>
                          <a:gd name="connsiteX7" fmla="*/ 359852 w 359852"/>
                          <a:gd name="connsiteY7" fmla="*/ 500089 h 50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852" h="500089">
                            <a:moveTo>
                              <a:pt x="359852" y="500089"/>
                            </a:moveTo>
                            <a:lnTo>
                              <a:pt x="0" y="303837"/>
                            </a:lnTo>
                            <a:lnTo>
                              <a:pt x="0" y="195141"/>
                            </a:lnTo>
                            <a:lnTo>
                              <a:pt x="359852" y="0"/>
                            </a:lnTo>
                            <a:lnTo>
                              <a:pt x="359852" y="127672"/>
                            </a:lnTo>
                            <a:lnTo>
                              <a:pt x="109101" y="248126"/>
                            </a:lnTo>
                            <a:lnTo>
                              <a:pt x="359852" y="373124"/>
                            </a:lnTo>
                            <a:cubicBezTo>
                              <a:pt x="359852" y="373124"/>
                              <a:pt x="359852" y="500089"/>
                              <a:pt x="359852" y="500089"/>
                            </a:cubicBezTo>
                            <a:close/>
                          </a:path>
                        </a:pathLst>
                      </a:custGeom>
                      <a:solidFill>
                        <a:schemeClr val="accent3"/>
                      </a:solidFill>
                      <a:ln w="232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panose="020E0502030303020204" pitchFamily="34" charset="0"/>
                        </a:endParaRPr>
                      </a:p>
                    </p:txBody>
                  </p:sp>
                  <p:sp>
                    <p:nvSpPr>
                      <p:cNvPr id="27" name="Freeform: Shape 26">
                        <a:extLst>
                          <a:ext uri="{FF2B5EF4-FFF2-40B4-BE49-F238E27FC236}">
                            <a16:creationId xmlns:a16="http://schemas.microsoft.com/office/drawing/2014/main" id="{63512539-8935-4FAA-84B8-DE6D51E82E66}"/>
                          </a:ext>
                        </a:extLst>
                      </p:cNvPr>
                      <p:cNvSpPr/>
                      <p:nvPr/>
                    </p:nvSpPr>
                    <p:spPr>
                      <a:xfrm>
                        <a:off x="2563035" y="4948557"/>
                        <a:ext cx="378438" cy="768248"/>
                      </a:xfrm>
                      <a:custGeom>
                        <a:avLst/>
                        <a:gdLst>
                          <a:gd name="connsiteX0" fmla="*/ 0 w 314034"/>
                          <a:gd name="connsiteY0" fmla="*/ 637502 h 637502"/>
                          <a:gd name="connsiteX1" fmla="*/ 238642 w 314034"/>
                          <a:gd name="connsiteY1" fmla="*/ 0 h 637502"/>
                          <a:gd name="connsiteX2" fmla="*/ 314035 w 314034"/>
                          <a:gd name="connsiteY2" fmla="*/ 0 h 637502"/>
                          <a:gd name="connsiteX3" fmla="*/ 74838 w 314034"/>
                          <a:gd name="connsiteY3" fmla="*/ 637502 h 637502"/>
                          <a:gd name="connsiteX4" fmla="*/ 0 w 314034"/>
                          <a:gd name="connsiteY4" fmla="*/ 637502 h 637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34" h="637502">
                            <a:moveTo>
                              <a:pt x="0" y="637502"/>
                            </a:moveTo>
                            <a:lnTo>
                              <a:pt x="238642" y="0"/>
                            </a:lnTo>
                            <a:lnTo>
                              <a:pt x="314035" y="0"/>
                            </a:lnTo>
                            <a:lnTo>
                              <a:pt x="74838" y="637502"/>
                            </a:lnTo>
                            <a:lnTo>
                              <a:pt x="0" y="637502"/>
                            </a:lnTo>
                            <a:close/>
                          </a:path>
                        </a:pathLst>
                      </a:custGeom>
                      <a:solidFill>
                        <a:schemeClr val="accent3"/>
                      </a:solidFill>
                      <a:ln w="232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panose="020E0502030303020204" pitchFamily="34" charset="0"/>
                        </a:endParaRPr>
                      </a:p>
                    </p:txBody>
                  </p:sp>
                  <p:sp>
                    <p:nvSpPr>
                      <p:cNvPr id="28" name="Freeform: Shape 27">
                        <a:extLst>
                          <a:ext uri="{FF2B5EF4-FFF2-40B4-BE49-F238E27FC236}">
                            <a16:creationId xmlns:a16="http://schemas.microsoft.com/office/drawing/2014/main" id="{9FACAD28-6934-486D-A98B-3244A68980FB}"/>
                          </a:ext>
                        </a:extLst>
                      </p:cNvPr>
                      <p:cNvSpPr/>
                      <p:nvPr/>
                    </p:nvSpPr>
                    <p:spPr>
                      <a:xfrm>
                        <a:off x="3010150" y="5031324"/>
                        <a:ext cx="433654" cy="602714"/>
                      </a:xfrm>
                      <a:custGeom>
                        <a:avLst/>
                        <a:gdLst>
                          <a:gd name="connsiteX0" fmla="*/ 0 w 359852"/>
                          <a:gd name="connsiteY0" fmla="*/ 500141 h 500140"/>
                          <a:gd name="connsiteX1" fmla="*/ 0 w 359852"/>
                          <a:gd name="connsiteY1" fmla="*/ 373176 h 500140"/>
                          <a:gd name="connsiteX2" fmla="*/ 250702 w 359852"/>
                          <a:gd name="connsiteY2" fmla="*/ 249188 h 500140"/>
                          <a:gd name="connsiteX3" fmla="*/ 0 w 359852"/>
                          <a:gd name="connsiteY3" fmla="*/ 126158 h 500140"/>
                          <a:gd name="connsiteX4" fmla="*/ 0 w 359852"/>
                          <a:gd name="connsiteY4" fmla="*/ 0 h 500140"/>
                          <a:gd name="connsiteX5" fmla="*/ 359853 w 359852"/>
                          <a:gd name="connsiteY5" fmla="*/ 195393 h 500140"/>
                          <a:gd name="connsiteX6" fmla="*/ 359853 w 359852"/>
                          <a:gd name="connsiteY6" fmla="*/ 303435 h 500140"/>
                          <a:gd name="connsiteX7" fmla="*/ 0 w 359852"/>
                          <a:gd name="connsiteY7" fmla="*/ 500141 h 50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852" h="500140">
                            <a:moveTo>
                              <a:pt x="0" y="500141"/>
                            </a:moveTo>
                            <a:lnTo>
                              <a:pt x="0" y="373176"/>
                            </a:lnTo>
                            <a:lnTo>
                              <a:pt x="250702" y="249188"/>
                            </a:lnTo>
                            <a:lnTo>
                              <a:pt x="0" y="126158"/>
                            </a:lnTo>
                            <a:lnTo>
                              <a:pt x="0" y="0"/>
                            </a:lnTo>
                            <a:lnTo>
                              <a:pt x="359853" y="195393"/>
                            </a:lnTo>
                            <a:lnTo>
                              <a:pt x="359853" y="303435"/>
                            </a:lnTo>
                            <a:lnTo>
                              <a:pt x="0" y="500141"/>
                            </a:lnTo>
                            <a:close/>
                          </a:path>
                        </a:pathLst>
                      </a:custGeom>
                      <a:solidFill>
                        <a:schemeClr val="accent3"/>
                      </a:solidFill>
                      <a:ln w="232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panose="020E0502030303020204" pitchFamily="34" charset="0"/>
                        </a:endParaRPr>
                      </a:p>
                    </p:txBody>
                  </p:sp>
                </p:grpSp>
              </p:grpSp>
            </p:grpSp>
            <p:grpSp>
              <p:nvGrpSpPr>
                <p:cNvPr id="18" name="Group 17">
                  <a:extLst>
                    <a:ext uri="{FF2B5EF4-FFF2-40B4-BE49-F238E27FC236}">
                      <a16:creationId xmlns:a16="http://schemas.microsoft.com/office/drawing/2014/main" id="{E3112669-99EB-4B33-A89A-DC8EBBCFE1C7}"/>
                    </a:ext>
                  </a:extLst>
                </p:cNvPr>
                <p:cNvGrpSpPr/>
                <p:nvPr/>
              </p:nvGrpSpPr>
              <p:grpSpPr>
                <a:xfrm>
                  <a:off x="5151990" y="6003237"/>
                  <a:ext cx="3343414" cy="52229"/>
                  <a:chOff x="4842160" y="6169705"/>
                  <a:chExt cx="3343414" cy="52229"/>
                </a:xfrm>
              </p:grpSpPr>
              <p:sp>
                <p:nvSpPr>
                  <p:cNvPr id="19" name="Rectangle: Rounded Corners 18">
                    <a:extLst>
                      <a:ext uri="{FF2B5EF4-FFF2-40B4-BE49-F238E27FC236}">
                        <a16:creationId xmlns:a16="http://schemas.microsoft.com/office/drawing/2014/main" id="{995D1BE9-E29B-491E-8D5F-9B461F27FCB3}"/>
                      </a:ext>
                    </a:extLst>
                  </p:cNvPr>
                  <p:cNvSpPr/>
                  <p:nvPr/>
                </p:nvSpPr>
                <p:spPr>
                  <a:xfrm>
                    <a:off x="5262828" y="6169705"/>
                    <a:ext cx="2502078" cy="52229"/>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ndara" panose="020E0502030303020204" pitchFamily="34" charset="0"/>
                    </a:endParaRPr>
                  </a:p>
                </p:txBody>
              </p:sp>
              <p:sp>
                <p:nvSpPr>
                  <p:cNvPr id="20" name="Rectangle: Rounded Corners 19">
                    <a:extLst>
                      <a:ext uri="{FF2B5EF4-FFF2-40B4-BE49-F238E27FC236}">
                        <a16:creationId xmlns:a16="http://schemas.microsoft.com/office/drawing/2014/main" id="{ADF15EEB-F7E7-4619-A9A8-F7425E4560F3}"/>
                      </a:ext>
                    </a:extLst>
                  </p:cNvPr>
                  <p:cNvSpPr/>
                  <p:nvPr/>
                </p:nvSpPr>
                <p:spPr>
                  <a:xfrm>
                    <a:off x="4842160" y="6169963"/>
                    <a:ext cx="352363" cy="51712"/>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ndara" panose="020E0502030303020204" pitchFamily="34" charset="0"/>
                    </a:endParaRPr>
                  </a:p>
                </p:txBody>
              </p:sp>
              <p:sp>
                <p:nvSpPr>
                  <p:cNvPr id="21" name="Rectangle: Rounded Corners 20">
                    <a:extLst>
                      <a:ext uri="{FF2B5EF4-FFF2-40B4-BE49-F238E27FC236}">
                        <a16:creationId xmlns:a16="http://schemas.microsoft.com/office/drawing/2014/main" id="{47AB3814-140B-42A0-9336-263448E9B51D}"/>
                      </a:ext>
                    </a:extLst>
                  </p:cNvPr>
                  <p:cNvSpPr/>
                  <p:nvPr/>
                </p:nvSpPr>
                <p:spPr>
                  <a:xfrm>
                    <a:off x="7833211" y="6169963"/>
                    <a:ext cx="352363" cy="51712"/>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ndara" panose="020E0502030303020204" pitchFamily="34" charset="0"/>
                    </a:endParaRPr>
                  </a:p>
                </p:txBody>
              </p:sp>
            </p:grpSp>
          </p:grpSp>
        </p:grpSp>
        <p:grpSp>
          <p:nvGrpSpPr>
            <p:cNvPr id="311" name="Group 310">
              <a:extLst>
                <a:ext uri="{FF2B5EF4-FFF2-40B4-BE49-F238E27FC236}">
                  <a16:creationId xmlns:a16="http://schemas.microsoft.com/office/drawing/2014/main" id="{915DD4A1-0B7B-4D6E-A6DD-2641ED07A572}"/>
                </a:ext>
              </a:extLst>
            </p:cNvPr>
            <p:cNvGrpSpPr/>
            <p:nvPr/>
          </p:nvGrpSpPr>
          <p:grpSpPr>
            <a:xfrm>
              <a:off x="569195" y="3033023"/>
              <a:ext cx="2472195" cy="1644204"/>
              <a:chOff x="2339601" y="1952617"/>
              <a:chExt cx="3889295" cy="1062415"/>
            </a:xfrm>
          </p:grpSpPr>
          <p:sp>
            <p:nvSpPr>
              <p:cNvPr id="312" name="TextBox 311">
                <a:extLst>
                  <a:ext uri="{FF2B5EF4-FFF2-40B4-BE49-F238E27FC236}">
                    <a16:creationId xmlns:a16="http://schemas.microsoft.com/office/drawing/2014/main" id="{9A2443BD-740C-4F4F-AE72-0F59BF447CD8}"/>
                  </a:ext>
                </a:extLst>
              </p:cNvPr>
              <p:cNvSpPr txBox="1"/>
              <p:nvPr/>
            </p:nvSpPr>
            <p:spPr>
              <a:xfrm>
                <a:off x="2339601" y="2239430"/>
                <a:ext cx="3889295" cy="775602"/>
              </a:xfrm>
              <a:prstGeom prst="rect">
                <a:avLst/>
              </a:prstGeom>
              <a:noFill/>
            </p:spPr>
            <p:txBody>
              <a:bodyPr wrap="square" rtlCol="0" anchor="ctr">
                <a:spAutoFit/>
              </a:bodyPr>
              <a:lstStyle/>
              <a:p>
                <a:pPr marL="342900" indent="-342900" defTabSz="914400">
                  <a:buFont typeface="Arial" panose="020B0604020202020204" pitchFamily="34" charset="0"/>
                  <a:buChar char="•"/>
                  <a:defRPr/>
                </a:pPr>
                <a:r>
                  <a:rPr lang="en-US" i="1">
                    <a:ea typeface="Gadugi" panose="020B0502040204020203" pitchFamily="34" charset="0"/>
                    <a:cs typeface="Arial" panose="020B0604020202020204" pitchFamily="34" charset="0"/>
                  </a:rPr>
                  <a:t>Findability</a:t>
                </a:r>
              </a:p>
              <a:p>
                <a:pPr marL="342900" indent="-342900" defTabSz="914400">
                  <a:buFont typeface="Arial" panose="020B0604020202020204" pitchFamily="34" charset="0"/>
                  <a:buChar char="•"/>
                  <a:defRPr/>
                </a:pPr>
                <a:r>
                  <a:rPr lang="en-US" i="1">
                    <a:ea typeface="Gadugi" panose="020B0502040204020203" pitchFamily="34" charset="0"/>
                    <a:cs typeface="Arial" panose="020B0604020202020204" pitchFamily="34" charset="0"/>
                  </a:rPr>
                  <a:t>Accessibility</a:t>
                </a:r>
              </a:p>
              <a:p>
                <a:pPr marL="342900" indent="-342900" defTabSz="914400">
                  <a:buFont typeface="Arial" panose="020B0604020202020204" pitchFamily="34" charset="0"/>
                  <a:buChar char="•"/>
                  <a:defRPr/>
                </a:pPr>
                <a:r>
                  <a:rPr lang="en-US" i="1">
                    <a:ea typeface="Gadugi" panose="020B0502040204020203" pitchFamily="34" charset="0"/>
                    <a:cs typeface="Arial" panose="020B0604020202020204" pitchFamily="34" charset="0"/>
                  </a:rPr>
                  <a:t>Interoperability</a:t>
                </a:r>
              </a:p>
              <a:p>
                <a:pPr marL="342900" indent="-342900" defTabSz="914400">
                  <a:buFont typeface="Arial" panose="020B0604020202020204" pitchFamily="34" charset="0"/>
                  <a:buChar char="•"/>
                  <a:defRPr/>
                </a:pPr>
                <a:r>
                  <a:rPr lang="en-US" i="1">
                    <a:ea typeface="Gadugi" panose="020B0502040204020203" pitchFamily="34" charset="0"/>
                    <a:cs typeface="Arial" panose="020B0604020202020204" pitchFamily="34" charset="0"/>
                  </a:rPr>
                  <a:t>Reuse</a:t>
                </a:r>
              </a:p>
            </p:txBody>
          </p:sp>
          <p:sp>
            <p:nvSpPr>
              <p:cNvPr id="313" name="TextBox 312">
                <a:extLst>
                  <a:ext uri="{FF2B5EF4-FFF2-40B4-BE49-F238E27FC236}">
                    <a16:creationId xmlns:a16="http://schemas.microsoft.com/office/drawing/2014/main" id="{A2DBEF8B-B37D-43EE-8510-888A62AF4C77}"/>
                  </a:ext>
                </a:extLst>
              </p:cNvPr>
              <p:cNvSpPr txBox="1"/>
              <p:nvPr/>
            </p:nvSpPr>
            <p:spPr>
              <a:xfrm>
                <a:off x="2832154" y="1952617"/>
                <a:ext cx="2389088" cy="258534"/>
              </a:xfrm>
              <a:prstGeom prst="rect">
                <a:avLst/>
              </a:prstGeom>
              <a:noFill/>
            </p:spPr>
            <p:txBody>
              <a:bodyPr wrap="square" rtlCol="0" anchor="ctr">
                <a:spAutoFit/>
              </a:bodyPr>
              <a:lstStyle/>
              <a:p>
                <a:pPr algn="ctr" defTabSz="914400">
                  <a:defRPr/>
                </a:pPr>
                <a:r>
                  <a:rPr lang="en-US" sz="2000" b="1">
                    <a:solidFill>
                      <a:srgbClr val="002060"/>
                    </a:solidFill>
                    <a:ea typeface="Gadugi" panose="020B0502040204020203" pitchFamily="34" charset="0"/>
                    <a:cs typeface="Arial" panose="020B0604020202020204" pitchFamily="34" charset="0"/>
                  </a:rPr>
                  <a:t>F.A.I.R.</a:t>
                </a:r>
              </a:p>
            </p:txBody>
          </p:sp>
        </p:grpSp>
        <p:sp>
          <p:nvSpPr>
            <p:cNvPr id="315" name="TextBox 314">
              <a:extLst>
                <a:ext uri="{FF2B5EF4-FFF2-40B4-BE49-F238E27FC236}">
                  <a16:creationId xmlns:a16="http://schemas.microsoft.com/office/drawing/2014/main" id="{0542199E-DA6B-4A18-8194-2B3E01EE0D18}"/>
                </a:ext>
              </a:extLst>
            </p:cNvPr>
            <p:cNvSpPr txBox="1"/>
            <p:nvPr/>
          </p:nvSpPr>
          <p:spPr>
            <a:xfrm>
              <a:off x="3602642" y="2972735"/>
              <a:ext cx="2022176" cy="707886"/>
            </a:xfrm>
            <a:prstGeom prst="rect">
              <a:avLst/>
            </a:prstGeom>
            <a:noFill/>
          </p:spPr>
          <p:txBody>
            <a:bodyPr wrap="square" rtlCol="0" anchor="ctr">
              <a:spAutoFit/>
            </a:bodyPr>
            <a:lstStyle/>
            <a:p>
              <a:pPr algn="ctr" defTabSz="914400">
                <a:defRPr/>
              </a:pPr>
              <a:r>
                <a:rPr lang="en-US" sz="2000" b="1">
                  <a:solidFill>
                    <a:srgbClr val="002060"/>
                  </a:solidFill>
                  <a:ea typeface="Gadugi" panose="020B0502040204020203" pitchFamily="34" charset="0"/>
                  <a:cs typeface="Arial" panose="020B0604020202020204" pitchFamily="34" charset="0"/>
                </a:rPr>
                <a:t>NCHS </a:t>
              </a:r>
            </a:p>
            <a:p>
              <a:pPr algn="ctr" defTabSz="914400">
                <a:defRPr/>
              </a:pPr>
              <a:r>
                <a:rPr lang="en-US" sz="2000" b="1">
                  <a:solidFill>
                    <a:srgbClr val="002060"/>
                  </a:solidFill>
                  <a:ea typeface="Gadugi" panose="020B0502040204020203" pitchFamily="34" charset="0"/>
                  <a:cs typeface="Arial" panose="020B0604020202020204" pitchFamily="34" charset="0"/>
                </a:rPr>
                <a:t>Strategic Plan</a:t>
              </a:r>
            </a:p>
          </p:txBody>
        </p:sp>
        <p:sp>
          <p:nvSpPr>
            <p:cNvPr id="316" name="TextBox 315">
              <a:extLst>
                <a:ext uri="{FF2B5EF4-FFF2-40B4-BE49-F238E27FC236}">
                  <a16:creationId xmlns:a16="http://schemas.microsoft.com/office/drawing/2014/main" id="{C1209401-272D-4B7B-AFBF-4FE82328309E}"/>
                </a:ext>
              </a:extLst>
            </p:cNvPr>
            <p:cNvSpPr txBox="1"/>
            <p:nvPr/>
          </p:nvSpPr>
          <p:spPr>
            <a:xfrm>
              <a:off x="3202986" y="3706801"/>
              <a:ext cx="2770743" cy="923330"/>
            </a:xfrm>
            <a:prstGeom prst="rect">
              <a:avLst/>
            </a:prstGeom>
            <a:noFill/>
          </p:spPr>
          <p:txBody>
            <a:bodyPr wrap="square">
              <a:spAutoFit/>
            </a:bodyPr>
            <a:lstStyle/>
            <a:p>
              <a:pPr algn="ctr"/>
              <a:r>
                <a:rPr lang="en-US" i="1"/>
                <a:t>Maintain and enhance core data systems and improve integration of data</a:t>
              </a:r>
            </a:p>
          </p:txBody>
        </p:sp>
        <p:grpSp>
          <p:nvGrpSpPr>
            <p:cNvPr id="8" name="Group 7">
              <a:extLst>
                <a:ext uri="{FF2B5EF4-FFF2-40B4-BE49-F238E27FC236}">
                  <a16:creationId xmlns:a16="http://schemas.microsoft.com/office/drawing/2014/main" id="{1A3190CE-2983-4E3D-B04B-1A80B25CE1A0}"/>
                </a:ext>
              </a:extLst>
            </p:cNvPr>
            <p:cNvGrpSpPr/>
            <p:nvPr/>
          </p:nvGrpSpPr>
          <p:grpSpPr>
            <a:xfrm>
              <a:off x="6980856" y="1594536"/>
              <a:ext cx="1371600" cy="1371600"/>
              <a:chOff x="6472577" y="3329268"/>
              <a:chExt cx="2850518" cy="2731327"/>
            </a:xfrm>
          </p:grpSpPr>
          <p:sp>
            <p:nvSpPr>
              <p:cNvPr id="7" name="Oval 6">
                <a:extLst>
                  <a:ext uri="{FF2B5EF4-FFF2-40B4-BE49-F238E27FC236}">
                    <a16:creationId xmlns:a16="http://schemas.microsoft.com/office/drawing/2014/main" id="{FB8CFF6E-D215-49E6-9DF6-CF1C989772C9}"/>
                  </a:ext>
                </a:extLst>
              </p:cNvPr>
              <p:cNvSpPr/>
              <p:nvPr/>
            </p:nvSpPr>
            <p:spPr>
              <a:xfrm>
                <a:off x="6472577" y="3329268"/>
                <a:ext cx="2850518" cy="2731327"/>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5A73016A-8EEB-4409-A7FD-D1C0C7A2AA89}"/>
                  </a:ext>
                </a:extLst>
              </p:cNvPr>
              <p:cNvGrpSpPr/>
              <p:nvPr/>
            </p:nvGrpSpPr>
            <p:grpSpPr>
              <a:xfrm>
                <a:off x="6984372" y="3746439"/>
                <a:ext cx="1802615" cy="1832002"/>
                <a:chOff x="4672078" y="1853698"/>
                <a:chExt cx="3953218" cy="3722144"/>
              </a:xfrm>
            </p:grpSpPr>
            <p:grpSp>
              <p:nvGrpSpPr>
                <p:cNvPr id="62" name="Group 61">
                  <a:extLst>
                    <a:ext uri="{FF2B5EF4-FFF2-40B4-BE49-F238E27FC236}">
                      <a16:creationId xmlns:a16="http://schemas.microsoft.com/office/drawing/2014/main" id="{C730FEF5-4ED5-4CBB-8459-D86663F73ED1}"/>
                    </a:ext>
                  </a:extLst>
                </p:cNvPr>
                <p:cNvGrpSpPr/>
                <p:nvPr/>
              </p:nvGrpSpPr>
              <p:grpSpPr>
                <a:xfrm>
                  <a:off x="4672078" y="1853698"/>
                  <a:ext cx="3953218" cy="3630815"/>
                  <a:chOff x="4672078" y="1853698"/>
                  <a:chExt cx="3953218" cy="3630815"/>
                </a:xfrm>
              </p:grpSpPr>
              <p:grpSp>
                <p:nvGrpSpPr>
                  <p:cNvPr id="64" name="Group 63">
                    <a:extLst>
                      <a:ext uri="{FF2B5EF4-FFF2-40B4-BE49-F238E27FC236}">
                        <a16:creationId xmlns:a16="http://schemas.microsoft.com/office/drawing/2014/main" id="{ABF33B64-0778-4A8E-91B2-A452D33FCE5E}"/>
                      </a:ext>
                    </a:extLst>
                  </p:cNvPr>
                  <p:cNvGrpSpPr/>
                  <p:nvPr/>
                </p:nvGrpSpPr>
                <p:grpSpPr>
                  <a:xfrm>
                    <a:off x="4672078" y="2414171"/>
                    <a:ext cx="3953218" cy="3070342"/>
                    <a:chOff x="4632343" y="2318224"/>
                    <a:chExt cx="4235886" cy="3289882"/>
                  </a:xfrm>
                </p:grpSpPr>
                <p:grpSp>
                  <p:nvGrpSpPr>
                    <p:cNvPr id="125" name="Group 124">
                      <a:extLst>
                        <a:ext uri="{FF2B5EF4-FFF2-40B4-BE49-F238E27FC236}">
                          <a16:creationId xmlns:a16="http://schemas.microsoft.com/office/drawing/2014/main" id="{82C13087-A89D-49BE-8EB3-A2F783823075}"/>
                        </a:ext>
                      </a:extLst>
                    </p:cNvPr>
                    <p:cNvGrpSpPr/>
                    <p:nvPr/>
                  </p:nvGrpSpPr>
                  <p:grpSpPr>
                    <a:xfrm>
                      <a:off x="4632343" y="2318224"/>
                      <a:ext cx="4235886" cy="3289882"/>
                      <a:chOff x="2545080" y="1584960"/>
                      <a:chExt cx="4244340" cy="3296447"/>
                    </a:xfrm>
                  </p:grpSpPr>
                  <p:grpSp>
                    <p:nvGrpSpPr>
                      <p:cNvPr id="131" name="Group 130">
                        <a:extLst>
                          <a:ext uri="{FF2B5EF4-FFF2-40B4-BE49-F238E27FC236}">
                            <a16:creationId xmlns:a16="http://schemas.microsoft.com/office/drawing/2014/main" id="{C8B873F7-1251-4D4F-9D63-699F480B7E68}"/>
                          </a:ext>
                        </a:extLst>
                      </p:cNvPr>
                      <p:cNvGrpSpPr/>
                      <p:nvPr/>
                    </p:nvGrpSpPr>
                    <p:grpSpPr>
                      <a:xfrm>
                        <a:off x="3747174" y="4243494"/>
                        <a:ext cx="1810139" cy="637913"/>
                        <a:chOff x="3747174" y="4243494"/>
                        <a:chExt cx="1810139" cy="637913"/>
                      </a:xfrm>
                    </p:grpSpPr>
                    <p:sp>
                      <p:nvSpPr>
                        <p:cNvPr id="135" name="Trapezoid 134">
                          <a:extLst>
                            <a:ext uri="{FF2B5EF4-FFF2-40B4-BE49-F238E27FC236}">
                              <a16:creationId xmlns:a16="http://schemas.microsoft.com/office/drawing/2014/main" id="{0B258692-5B8E-4A0E-A912-084E473BEB28}"/>
                            </a:ext>
                          </a:extLst>
                        </p:cNvPr>
                        <p:cNvSpPr/>
                        <p:nvPr/>
                      </p:nvSpPr>
                      <p:spPr>
                        <a:xfrm>
                          <a:off x="4125997" y="4243494"/>
                          <a:ext cx="1052493" cy="387982"/>
                        </a:xfrm>
                        <a:prstGeom prst="trapezoid">
                          <a:avLst>
                            <a:gd name="adj" fmla="val 42316"/>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136" name="Rectangle: Rounded Corners 135">
                          <a:extLst>
                            <a:ext uri="{FF2B5EF4-FFF2-40B4-BE49-F238E27FC236}">
                              <a16:creationId xmlns:a16="http://schemas.microsoft.com/office/drawing/2014/main" id="{8AD17668-E081-4FA1-90A7-E48E7C19FE98}"/>
                            </a:ext>
                          </a:extLst>
                        </p:cNvPr>
                        <p:cNvSpPr/>
                        <p:nvPr/>
                      </p:nvSpPr>
                      <p:spPr>
                        <a:xfrm>
                          <a:off x="3747174" y="4584518"/>
                          <a:ext cx="1810139" cy="296889"/>
                        </a:xfrm>
                        <a:prstGeom prst="roundRect">
                          <a:avLst>
                            <a:gd name="adj" fmla="val 50000"/>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entury Gothic" panose="020B0502020202020204" pitchFamily="34" charset="0"/>
                          </a:endParaRPr>
                        </a:p>
                      </p:txBody>
                    </p:sp>
                  </p:grpSp>
                  <p:grpSp>
                    <p:nvGrpSpPr>
                      <p:cNvPr id="132" name="Group 131">
                        <a:extLst>
                          <a:ext uri="{FF2B5EF4-FFF2-40B4-BE49-F238E27FC236}">
                            <a16:creationId xmlns:a16="http://schemas.microsoft.com/office/drawing/2014/main" id="{1A4879AB-50D4-437C-8DF3-F02A52966596}"/>
                          </a:ext>
                        </a:extLst>
                      </p:cNvPr>
                      <p:cNvGrpSpPr/>
                      <p:nvPr/>
                    </p:nvGrpSpPr>
                    <p:grpSpPr>
                      <a:xfrm>
                        <a:off x="2545080" y="1584960"/>
                        <a:ext cx="4244340" cy="2666874"/>
                        <a:chOff x="2545080" y="1584960"/>
                        <a:chExt cx="4244340" cy="2666874"/>
                      </a:xfrm>
                    </p:grpSpPr>
                    <p:sp>
                      <p:nvSpPr>
                        <p:cNvPr id="133" name="Rectangle: Rounded Corners 132">
                          <a:extLst>
                            <a:ext uri="{FF2B5EF4-FFF2-40B4-BE49-F238E27FC236}">
                              <a16:creationId xmlns:a16="http://schemas.microsoft.com/office/drawing/2014/main" id="{B6F888C8-53EE-47BB-AB55-8ADBC7147F40}"/>
                            </a:ext>
                          </a:extLst>
                        </p:cNvPr>
                        <p:cNvSpPr/>
                        <p:nvPr/>
                      </p:nvSpPr>
                      <p:spPr>
                        <a:xfrm>
                          <a:off x="2545080" y="1584960"/>
                          <a:ext cx="4244340" cy="2666874"/>
                        </a:xfrm>
                        <a:prstGeom prst="roundRect">
                          <a:avLst>
                            <a:gd name="adj" fmla="val 3317"/>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134" name="Rectangle 133">
                          <a:extLst>
                            <a:ext uri="{FF2B5EF4-FFF2-40B4-BE49-F238E27FC236}">
                              <a16:creationId xmlns:a16="http://schemas.microsoft.com/office/drawing/2014/main" id="{5395CFC9-58BB-442B-B138-9A06600BC744}"/>
                            </a:ext>
                          </a:extLst>
                        </p:cNvPr>
                        <p:cNvSpPr/>
                        <p:nvPr/>
                      </p:nvSpPr>
                      <p:spPr>
                        <a:xfrm>
                          <a:off x="2711450" y="1821182"/>
                          <a:ext cx="3911600" cy="2082654"/>
                        </a:xfrm>
                        <a:prstGeom prst="rect">
                          <a:avLst/>
                        </a:prstGeom>
                        <a:solidFill>
                          <a:schemeClr val="accent3">
                            <a:lumMod val="20000"/>
                            <a:lumOff val="8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entury Gothic" panose="020B0502020202020204" pitchFamily="34" charset="0"/>
                          </a:endParaRPr>
                        </a:p>
                      </p:txBody>
                    </p:sp>
                  </p:grpSp>
                </p:grpSp>
                <p:grpSp>
                  <p:nvGrpSpPr>
                    <p:cNvPr id="126" name="Group 125">
                      <a:extLst>
                        <a:ext uri="{FF2B5EF4-FFF2-40B4-BE49-F238E27FC236}">
                          <a16:creationId xmlns:a16="http://schemas.microsoft.com/office/drawing/2014/main" id="{D093CC70-3D9B-4F47-A603-316E92042518}"/>
                        </a:ext>
                      </a:extLst>
                    </p:cNvPr>
                    <p:cNvGrpSpPr/>
                    <p:nvPr/>
                  </p:nvGrpSpPr>
                  <p:grpSpPr>
                    <a:xfrm>
                      <a:off x="6626552" y="2403643"/>
                      <a:ext cx="217544" cy="2494588"/>
                      <a:chOff x="6626552" y="2403643"/>
                      <a:chExt cx="217544" cy="2494588"/>
                    </a:xfrm>
                  </p:grpSpPr>
                  <p:sp>
                    <p:nvSpPr>
                      <p:cNvPr id="127" name="Oval 126">
                        <a:extLst>
                          <a:ext uri="{FF2B5EF4-FFF2-40B4-BE49-F238E27FC236}">
                            <a16:creationId xmlns:a16="http://schemas.microsoft.com/office/drawing/2014/main" id="{23B00386-0C1A-4594-B13F-88CBD5869A25}"/>
                          </a:ext>
                        </a:extLst>
                      </p:cNvPr>
                      <p:cNvSpPr/>
                      <p:nvPr/>
                    </p:nvSpPr>
                    <p:spPr>
                      <a:xfrm>
                        <a:off x="6692212" y="2403643"/>
                        <a:ext cx="86224" cy="862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entury Gothic" panose="020B0502020202020204" pitchFamily="34" charset="0"/>
                        </a:endParaRPr>
                      </a:p>
                    </p:txBody>
                  </p:sp>
                  <p:grpSp>
                    <p:nvGrpSpPr>
                      <p:cNvPr id="128" name="Group 127">
                        <a:extLst>
                          <a:ext uri="{FF2B5EF4-FFF2-40B4-BE49-F238E27FC236}">
                            <a16:creationId xmlns:a16="http://schemas.microsoft.com/office/drawing/2014/main" id="{56361649-144B-450D-A5C3-42D864DE650B}"/>
                          </a:ext>
                        </a:extLst>
                      </p:cNvPr>
                      <p:cNvGrpSpPr/>
                      <p:nvPr/>
                    </p:nvGrpSpPr>
                    <p:grpSpPr>
                      <a:xfrm>
                        <a:off x="6626552" y="4680687"/>
                        <a:ext cx="217544" cy="217544"/>
                        <a:chOff x="6626552" y="4680687"/>
                        <a:chExt cx="217544" cy="217544"/>
                      </a:xfrm>
                    </p:grpSpPr>
                    <p:sp>
                      <p:nvSpPr>
                        <p:cNvPr id="129" name="Oval 128">
                          <a:extLst>
                            <a:ext uri="{FF2B5EF4-FFF2-40B4-BE49-F238E27FC236}">
                              <a16:creationId xmlns:a16="http://schemas.microsoft.com/office/drawing/2014/main" id="{010496BE-69E4-4866-ABCD-48C31CEB5C57}"/>
                            </a:ext>
                          </a:extLst>
                        </p:cNvPr>
                        <p:cNvSpPr/>
                        <p:nvPr/>
                      </p:nvSpPr>
                      <p:spPr>
                        <a:xfrm>
                          <a:off x="6626552" y="4680687"/>
                          <a:ext cx="217544" cy="217544"/>
                        </a:xfrm>
                        <a:prstGeom prst="ellipse">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130" name="Oval 129">
                          <a:extLst>
                            <a:ext uri="{FF2B5EF4-FFF2-40B4-BE49-F238E27FC236}">
                              <a16:creationId xmlns:a16="http://schemas.microsoft.com/office/drawing/2014/main" id="{07EE4472-7983-4082-ABB7-8ED834448A71}"/>
                            </a:ext>
                          </a:extLst>
                        </p:cNvPr>
                        <p:cNvSpPr/>
                        <p:nvPr/>
                      </p:nvSpPr>
                      <p:spPr>
                        <a:xfrm>
                          <a:off x="6692212" y="4746347"/>
                          <a:ext cx="86224" cy="86224"/>
                        </a:xfrm>
                        <a:prstGeom prst="ellipse">
                          <a:avLst/>
                        </a:prstGeom>
                        <a:solidFill>
                          <a:schemeClr val="accent3">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entury Gothic" panose="020B0502020202020204" pitchFamily="34" charset="0"/>
                          </a:endParaRPr>
                        </a:p>
                      </p:txBody>
                    </p:sp>
                  </p:grpSp>
                </p:grpSp>
              </p:grpSp>
              <p:grpSp>
                <p:nvGrpSpPr>
                  <p:cNvPr id="65" name="Group 64">
                    <a:extLst>
                      <a:ext uri="{FF2B5EF4-FFF2-40B4-BE49-F238E27FC236}">
                        <a16:creationId xmlns:a16="http://schemas.microsoft.com/office/drawing/2014/main" id="{6AAE8B91-7F23-41CD-8110-907E2A8D3FE1}"/>
                      </a:ext>
                    </a:extLst>
                  </p:cNvPr>
                  <p:cNvGrpSpPr/>
                  <p:nvPr/>
                </p:nvGrpSpPr>
                <p:grpSpPr>
                  <a:xfrm>
                    <a:off x="4867452" y="1853698"/>
                    <a:ext cx="3562470" cy="2550183"/>
                    <a:chOff x="4841687" y="1717675"/>
                    <a:chExt cx="3817198" cy="2732530"/>
                  </a:xfrm>
                </p:grpSpPr>
                <p:grpSp>
                  <p:nvGrpSpPr>
                    <p:cNvPr id="66" name="Group 65">
                      <a:extLst>
                        <a:ext uri="{FF2B5EF4-FFF2-40B4-BE49-F238E27FC236}">
                          <a16:creationId xmlns:a16="http://schemas.microsoft.com/office/drawing/2014/main" id="{967AF2EE-8D99-4B7E-BF99-40A2376F822C}"/>
                        </a:ext>
                      </a:extLst>
                    </p:cNvPr>
                    <p:cNvGrpSpPr/>
                    <p:nvPr/>
                  </p:nvGrpSpPr>
                  <p:grpSpPr>
                    <a:xfrm>
                      <a:off x="5012160" y="3414703"/>
                      <a:ext cx="3476252" cy="1035502"/>
                      <a:chOff x="4980074" y="3439468"/>
                      <a:chExt cx="3476252" cy="1035502"/>
                    </a:xfrm>
                  </p:grpSpPr>
                  <p:grpSp>
                    <p:nvGrpSpPr>
                      <p:cNvPr id="107" name="Group 106">
                        <a:extLst>
                          <a:ext uri="{FF2B5EF4-FFF2-40B4-BE49-F238E27FC236}">
                            <a16:creationId xmlns:a16="http://schemas.microsoft.com/office/drawing/2014/main" id="{462528D4-D16A-4144-A847-0543D90E6DF8}"/>
                          </a:ext>
                        </a:extLst>
                      </p:cNvPr>
                      <p:cNvGrpSpPr/>
                      <p:nvPr/>
                    </p:nvGrpSpPr>
                    <p:grpSpPr>
                      <a:xfrm>
                        <a:off x="4980074" y="3439468"/>
                        <a:ext cx="3476252" cy="1035502"/>
                        <a:chOff x="4980074" y="3439468"/>
                        <a:chExt cx="3476252" cy="1035502"/>
                      </a:xfrm>
                    </p:grpSpPr>
                    <p:sp>
                      <p:nvSpPr>
                        <p:cNvPr id="111" name="Freeform: Shape 110">
                          <a:extLst>
                            <a:ext uri="{FF2B5EF4-FFF2-40B4-BE49-F238E27FC236}">
                              <a16:creationId xmlns:a16="http://schemas.microsoft.com/office/drawing/2014/main" id="{28CA95EA-08B8-497D-B94C-1228D5D10332}"/>
                            </a:ext>
                          </a:extLst>
                        </p:cNvPr>
                        <p:cNvSpPr/>
                        <p:nvPr/>
                      </p:nvSpPr>
                      <p:spPr>
                        <a:xfrm>
                          <a:off x="5110422" y="3580124"/>
                          <a:ext cx="3248718" cy="738421"/>
                        </a:xfrm>
                        <a:custGeom>
                          <a:avLst/>
                          <a:gdLst>
                            <a:gd name="connsiteX0" fmla="*/ 107671 w 4310557"/>
                            <a:gd name="connsiteY0" fmla="*/ 1361237 h 1361236"/>
                            <a:gd name="connsiteX1" fmla="*/ 0 w 4310557"/>
                            <a:gd name="connsiteY1" fmla="*/ 1253566 h 1361236"/>
                            <a:gd name="connsiteX2" fmla="*/ 1131799 w 4310557"/>
                            <a:gd name="connsiteY2" fmla="*/ 121768 h 1361236"/>
                            <a:gd name="connsiteX3" fmla="*/ 2853157 w 4310557"/>
                            <a:gd name="connsiteY3" fmla="*/ 1060704 h 1361236"/>
                            <a:gd name="connsiteX4" fmla="*/ 4217213 w 4310557"/>
                            <a:gd name="connsiteY4" fmla="*/ 0 h 1361236"/>
                            <a:gd name="connsiteX5" fmla="*/ 4310558 w 4310557"/>
                            <a:gd name="connsiteY5" fmla="*/ 120167 h 1361236"/>
                            <a:gd name="connsiteX6" fmla="*/ 2867711 w 4310557"/>
                            <a:gd name="connsiteY6" fmla="*/ 1242136 h 1361236"/>
                            <a:gd name="connsiteX7" fmla="*/ 1158850 w 4310557"/>
                            <a:gd name="connsiteY7" fmla="*/ 309982 h 136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0557" h="1361236">
                              <a:moveTo>
                                <a:pt x="107671" y="1361237"/>
                              </a:moveTo>
                              <a:lnTo>
                                <a:pt x="0" y="1253566"/>
                              </a:lnTo>
                              <a:lnTo>
                                <a:pt x="1131799" y="121768"/>
                              </a:lnTo>
                              <a:lnTo>
                                <a:pt x="2853157" y="1060704"/>
                              </a:lnTo>
                              <a:lnTo>
                                <a:pt x="4217213" y="0"/>
                              </a:lnTo>
                              <a:lnTo>
                                <a:pt x="4310558" y="120167"/>
                              </a:lnTo>
                              <a:lnTo>
                                <a:pt x="2867711" y="1242136"/>
                              </a:lnTo>
                              <a:lnTo>
                                <a:pt x="1158850" y="309982"/>
                              </a:lnTo>
                              <a:close/>
                            </a:path>
                          </a:pathLst>
                        </a:custGeom>
                        <a:solidFill>
                          <a:schemeClr val="bg2">
                            <a:lumMod val="75000"/>
                          </a:schemeClr>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ndParaRPr>
                        </a:p>
                      </p:txBody>
                    </p:sp>
                    <p:grpSp>
                      <p:nvGrpSpPr>
                        <p:cNvPr id="112" name="Group 111">
                          <a:extLst>
                            <a:ext uri="{FF2B5EF4-FFF2-40B4-BE49-F238E27FC236}">
                              <a16:creationId xmlns:a16="http://schemas.microsoft.com/office/drawing/2014/main" id="{3F148752-DB8F-4052-8796-52058908040B}"/>
                            </a:ext>
                          </a:extLst>
                        </p:cNvPr>
                        <p:cNvGrpSpPr/>
                        <p:nvPr/>
                      </p:nvGrpSpPr>
                      <p:grpSpPr>
                        <a:xfrm>
                          <a:off x="4980074" y="3439468"/>
                          <a:ext cx="3476252" cy="1035502"/>
                          <a:chOff x="4980074" y="3439468"/>
                          <a:chExt cx="3476252" cy="1035502"/>
                        </a:xfrm>
                      </p:grpSpPr>
                      <p:grpSp>
                        <p:nvGrpSpPr>
                          <p:cNvPr id="113" name="Group 112">
                            <a:extLst>
                              <a:ext uri="{FF2B5EF4-FFF2-40B4-BE49-F238E27FC236}">
                                <a16:creationId xmlns:a16="http://schemas.microsoft.com/office/drawing/2014/main" id="{C97B00BE-2463-478B-8B58-B33175207F2B}"/>
                              </a:ext>
                            </a:extLst>
                          </p:cNvPr>
                          <p:cNvGrpSpPr/>
                          <p:nvPr/>
                        </p:nvGrpSpPr>
                        <p:grpSpPr>
                          <a:xfrm>
                            <a:off x="8131944" y="3439468"/>
                            <a:ext cx="324382" cy="324382"/>
                            <a:chOff x="7704436" y="3274438"/>
                            <a:chExt cx="324382" cy="324382"/>
                          </a:xfrm>
                        </p:grpSpPr>
                        <p:sp>
                          <p:nvSpPr>
                            <p:cNvPr id="123" name="Freeform: Shape 122">
                              <a:extLst>
                                <a:ext uri="{FF2B5EF4-FFF2-40B4-BE49-F238E27FC236}">
                                  <a16:creationId xmlns:a16="http://schemas.microsoft.com/office/drawing/2014/main" id="{41685D9E-C925-4115-A9E5-59496C16E56B}"/>
                                </a:ext>
                              </a:extLst>
                            </p:cNvPr>
                            <p:cNvSpPr/>
                            <p:nvPr/>
                          </p:nvSpPr>
                          <p:spPr>
                            <a:xfrm>
                              <a:off x="7704436" y="3274438"/>
                              <a:ext cx="324382" cy="324382"/>
                            </a:xfrm>
                            <a:custGeom>
                              <a:avLst/>
                              <a:gdLst>
                                <a:gd name="connsiteX0" fmla="*/ 633222 w 633222"/>
                                <a:gd name="connsiteY0" fmla="*/ 316611 h 633222"/>
                                <a:gd name="connsiteX1" fmla="*/ 316611 w 633222"/>
                                <a:gd name="connsiteY1" fmla="*/ 633222 h 633222"/>
                                <a:gd name="connsiteX2" fmla="*/ 0 w 633222"/>
                                <a:gd name="connsiteY2" fmla="*/ 316611 h 633222"/>
                                <a:gd name="connsiteX3" fmla="*/ 316611 w 633222"/>
                                <a:gd name="connsiteY3" fmla="*/ 0 h 633222"/>
                                <a:gd name="connsiteX4" fmla="*/ 633222 w 633222"/>
                                <a:gd name="connsiteY4" fmla="*/ 316611 h 633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222" h="633222">
                                  <a:moveTo>
                                    <a:pt x="633222" y="316611"/>
                                  </a:moveTo>
                                  <a:cubicBezTo>
                                    <a:pt x="633222" y="491470"/>
                                    <a:pt x="491470" y="633222"/>
                                    <a:pt x="316611" y="633222"/>
                                  </a:cubicBezTo>
                                  <a:cubicBezTo>
                                    <a:pt x="141752" y="633222"/>
                                    <a:pt x="0" y="491470"/>
                                    <a:pt x="0" y="316611"/>
                                  </a:cubicBezTo>
                                  <a:cubicBezTo>
                                    <a:pt x="0" y="141752"/>
                                    <a:pt x="141752" y="0"/>
                                    <a:pt x="316611" y="0"/>
                                  </a:cubicBezTo>
                                  <a:cubicBezTo>
                                    <a:pt x="491470" y="0"/>
                                    <a:pt x="633222" y="141752"/>
                                    <a:pt x="633222" y="316611"/>
                                  </a:cubicBezTo>
                                  <a:close/>
                                </a:path>
                              </a:pathLst>
                            </a:custGeom>
                            <a:solidFill>
                              <a:schemeClr val="bg2">
                                <a:lumMod val="75000"/>
                              </a:schemeClr>
                            </a:solidFill>
                            <a:ln w="9525" cap="flat">
                              <a:noFill/>
                              <a:prstDash val="solid"/>
                              <a:miter/>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ndParaRPr>
                            </a:p>
                          </p:txBody>
                        </p:sp>
                        <p:sp>
                          <p:nvSpPr>
                            <p:cNvPr id="124" name="Freeform: Shape 123">
                              <a:extLst>
                                <a:ext uri="{FF2B5EF4-FFF2-40B4-BE49-F238E27FC236}">
                                  <a16:creationId xmlns:a16="http://schemas.microsoft.com/office/drawing/2014/main" id="{987827BF-D36B-401D-884D-22A71EC86CD1}"/>
                                </a:ext>
                              </a:extLst>
                            </p:cNvPr>
                            <p:cNvSpPr/>
                            <p:nvPr/>
                          </p:nvSpPr>
                          <p:spPr>
                            <a:xfrm>
                              <a:off x="7752494" y="3322397"/>
                              <a:ext cx="228266" cy="228266"/>
                            </a:xfrm>
                            <a:custGeom>
                              <a:avLst/>
                              <a:gdLst>
                                <a:gd name="connsiteX0" fmla="*/ 633222 w 633222"/>
                                <a:gd name="connsiteY0" fmla="*/ 316611 h 633222"/>
                                <a:gd name="connsiteX1" fmla="*/ 316611 w 633222"/>
                                <a:gd name="connsiteY1" fmla="*/ 633222 h 633222"/>
                                <a:gd name="connsiteX2" fmla="*/ 0 w 633222"/>
                                <a:gd name="connsiteY2" fmla="*/ 316611 h 633222"/>
                                <a:gd name="connsiteX3" fmla="*/ 316611 w 633222"/>
                                <a:gd name="connsiteY3" fmla="*/ 0 h 633222"/>
                                <a:gd name="connsiteX4" fmla="*/ 633222 w 633222"/>
                                <a:gd name="connsiteY4" fmla="*/ 316611 h 633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222" h="633222">
                                  <a:moveTo>
                                    <a:pt x="633222" y="316611"/>
                                  </a:moveTo>
                                  <a:cubicBezTo>
                                    <a:pt x="633222" y="491470"/>
                                    <a:pt x="491470" y="633222"/>
                                    <a:pt x="316611" y="633222"/>
                                  </a:cubicBezTo>
                                  <a:cubicBezTo>
                                    <a:pt x="141752" y="633222"/>
                                    <a:pt x="0" y="491470"/>
                                    <a:pt x="0" y="316611"/>
                                  </a:cubicBezTo>
                                  <a:cubicBezTo>
                                    <a:pt x="0" y="141752"/>
                                    <a:pt x="141752" y="0"/>
                                    <a:pt x="316611" y="0"/>
                                  </a:cubicBezTo>
                                  <a:cubicBezTo>
                                    <a:pt x="491470" y="0"/>
                                    <a:pt x="633222" y="141752"/>
                                    <a:pt x="633222" y="316611"/>
                                  </a:cubicBezTo>
                                  <a:close/>
                                </a:path>
                              </a:pathLst>
                            </a:custGeom>
                            <a:solidFill>
                              <a:schemeClr val="accent2"/>
                            </a:solidFill>
                            <a:ln w="9525" cap="flat">
                              <a:noFill/>
                              <a:prstDash val="solid"/>
                              <a:miter/>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ndParaRPr>
                            </a:p>
                          </p:txBody>
                        </p:sp>
                      </p:grpSp>
                      <p:grpSp>
                        <p:nvGrpSpPr>
                          <p:cNvPr id="114" name="Group 113">
                            <a:extLst>
                              <a:ext uri="{FF2B5EF4-FFF2-40B4-BE49-F238E27FC236}">
                                <a16:creationId xmlns:a16="http://schemas.microsoft.com/office/drawing/2014/main" id="{33E9C71C-2C16-460D-8067-5791D61C1B00}"/>
                              </a:ext>
                            </a:extLst>
                          </p:cNvPr>
                          <p:cNvGrpSpPr/>
                          <p:nvPr/>
                        </p:nvGrpSpPr>
                        <p:grpSpPr>
                          <a:xfrm>
                            <a:off x="4980074" y="4150588"/>
                            <a:ext cx="324382" cy="324382"/>
                            <a:chOff x="5192646" y="4061758"/>
                            <a:chExt cx="324382" cy="324382"/>
                          </a:xfrm>
                        </p:grpSpPr>
                        <p:sp>
                          <p:nvSpPr>
                            <p:cNvPr id="121" name="Freeform: Shape 120">
                              <a:extLst>
                                <a:ext uri="{FF2B5EF4-FFF2-40B4-BE49-F238E27FC236}">
                                  <a16:creationId xmlns:a16="http://schemas.microsoft.com/office/drawing/2014/main" id="{5BE3FEBA-DD8D-4135-96E6-F639E0C8E669}"/>
                                </a:ext>
                              </a:extLst>
                            </p:cNvPr>
                            <p:cNvSpPr/>
                            <p:nvPr/>
                          </p:nvSpPr>
                          <p:spPr>
                            <a:xfrm>
                              <a:off x="5192646" y="4061758"/>
                              <a:ext cx="324382" cy="324382"/>
                            </a:xfrm>
                            <a:custGeom>
                              <a:avLst/>
                              <a:gdLst>
                                <a:gd name="connsiteX0" fmla="*/ 633222 w 633222"/>
                                <a:gd name="connsiteY0" fmla="*/ 316611 h 633222"/>
                                <a:gd name="connsiteX1" fmla="*/ 316611 w 633222"/>
                                <a:gd name="connsiteY1" fmla="*/ 633222 h 633222"/>
                                <a:gd name="connsiteX2" fmla="*/ 0 w 633222"/>
                                <a:gd name="connsiteY2" fmla="*/ 316611 h 633222"/>
                                <a:gd name="connsiteX3" fmla="*/ 316611 w 633222"/>
                                <a:gd name="connsiteY3" fmla="*/ 0 h 633222"/>
                                <a:gd name="connsiteX4" fmla="*/ 633222 w 633222"/>
                                <a:gd name="connsiteY4" fmla="*/ 316611 h 633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222" h="633222">
                                  <a:moveTo>
                                    <a:pt x="633222" y="316611"/>
                                  </a:moveTo>
                                  <a:cubicBezTo>
                                    <a:pt x="633222" y="491470"/>
                                    <a:pt x="491470" y="633222"/>
                                    <a:pt x="316611" y="633222"/>
                                  </a:cubicBezTo>
                                  <a:cubicBezTo>
                                    <a:pt x="141752" y="633222"/>
                                    <a:pt x="0" y="491470"/>
                                    <a:pt x="0" y="316611"/>
                                  </a:cubicBezTo>
                                  <a:cubicBezTo>
                                    <a:pt x="0" y="141752"/>
                                    <a:pt x="141752" y="0"/>
                                    <a:pt x="316611" y="0"/>
                                  </a:cubicBezTo>
                                  <a:cubicBezTo>
                                    <a:pt x="491470" y="0"/>
                                    <a:pt x="633222" y="141752"/>
                                    <a:pt x="633222" y="316611"/>
                                  </a:cubicBezTo>
                                  <a:close/>
                                </a:path>
                              </a:pathLst>
                            </a:custGeom>
                            <a:solidFill>
                              <a:schemeClr val="bg2">
                                <a:lumMod val="75000"/>
                              </a:schemeClr>
                            </a:solidFill>
                            <a:ln w="9525" cap="flat">
                              <a:noFill/>
                              <a:prstDash val="solid"/>
                              <a:miter/>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ndParaRPr>
                            </a:p>
                          </p:txBody>
                        </p:sp>
                        <p:sp>
                          <p:nvSpPr>
                            <p:cNvPr id="122" name="Freeform: Shape 121">
                              <a:extLst>
                                <a:ext uri="{FF2B5EF4-FFF2-40B4-BE49-F238E27FC236}">
                                  <a16:creationId xmlns:a16="http://schemas.microsoft.com/office/drawing/2014/main" id="{F9B8ECC7-3110-48D0-B36A-4F1E2746A8CA}"/>
                                </a:ext>
                              </a:extLst>
                            </p:cNvPr>
                            <p:cNvSpPr/>
                            <p:nvPr/>
                          </p:nvSpPr>
                          <p:spPr>
                            <a:xfrm>
                              <a:off x="5240704" y="4109717"/>
                              <a:ext cx="228266" cy="228266"/>
                            </a:xfrm>
                            <a:custGeom>
                              <a:avLst/>
                              <a:gdLst>
                                <a:gd name="connsiteX0" fmla="*/ 633222 w 633222"/>
                                <a:gd name="connsiteY0" fmla="*/ 316611 h 633222"/>
                                <a:gd name="connsiteX1" fmla="*/ 316611 w 633222"/>
                                <a:gd name="connsiteY1" fmla="*/ 633222 h 633222"/>
                                <a:gd name="connsiteX2" fmla="*/ 0 w 633222"/>
                                <a:gd name="connsiteY2" fmla="*/ 316611 h 633222"/>
                                <a:gd name="connsiteX3" fmla="*/ 316611 w 633222"/>
                                <a:gd name="connsiteY3" fmla="*/ 0 h 633222"/>
                                <a:gd name="connsiteX4" fmla="*/ 633222 w 633222"/>
                                <a:gd name="connsiteY4" fmla="*/ 316611 h 633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222" h="633222">
                                  <a:moveTo>
                                    <a:pt x="633222" y="316611"/>
                                  </a:moveTo>
                                  <a:cubicBezTo>
                                    <a:pt x="633222" y="491470"/>
                                    <a:pt x="491470" y="633222"/>
                                    <a:pt x="316611" y="633222"/>
                                  </a:cubicBezTo>
                                  <a:cubicBezTo>
                                    <a:pt x="141752" y="633222"/>
                                    <a:pt x="0" y="491470"/>
                                    <a:pt x="0" y="316611"/>
                                  </a:cubicBezTo>
                                  <a:cubicBezTo>
                                    <a:pt x="0" y="141752"/>
                                    <a:pt x="141752" y="0"/>
                                    <a:pt x="316611" y="0"/>
                                  </a:cubicBezTo>
                                  <a:cubicBezTo>
                                    <a:pt x="491470" y="0"/>
                                    <a:pt x="633222" y="141752"/>
                                    <a:pt x="633222" y="316611"/>
                                  </a:cubicBezTo>
                                  <a:close/>
                                </a:path>
                              </a:pathLst>
                            </a:custGeom>
                            <a:solidFill>
                              <a:schemeClr val="accent5"/>
                            </a:solidFill>
                            <a:ln w="9525" cap="flat">
                              <a:noFill/>
                              <a:prstDash val="solid"/>
                              <a:miter/>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ndParaRPr>
                            </a:p>
                          </p:txBody>
                        </p:sp>
                      </p:grpSp>
                      <p:grpSp>
                        <p:nvGrpSpPr>
                          <p:cNvPr id="115" name="Group 114">
                            <a:extLst>
                              <a:ext uri="{FF2B5EF4-FFF2-40B4-BE49-F238E27FC236}">
                                <a16:creationId xmlns:a16="http://schemas.microsoft.com/office/drawing/2014/main" id="{A9AEF583-83BE-4709-8AEA-8ACF89205B87}"/>
                              </a:ext>
                            </a:extLst>
                          </p:cNvPr>
                          <p:cNvGrpSpPr/>
                          <p:nvPr/>
                        </p:nvGrpSpPr>
                        <p:grpSpPr>
                          <a:xfrm>
                            <a:off x="5802242" y="3514302"/>
                            <a:ext cx="324382" cy="324382"/>
                            <a:chOff x="5824314" y="3372132"/>
                            <a:chExt cx="324382" cy="324382"/>
                          </a:xfrm>
                        </p:grpSpPr>
                        <p:sp>
                          <p:nvSpPr>
                            <p:cNvPr id="119" name="Freeform: Shape 118">
                              <a:extLst>
                                <a:ext uri="{FF2B5EF4-FFF2-40B4-BE49-F238E27FC236}">
                                  <a16:creationId xmlns:a16="http://schemas.microsoft.com/office/drawing/2014/main" id="{7FC21B1C-1C8B-4650-A8F1-90C48E7E8D03}"/>
                                </a:ext>
                              </a:extLst>
                            </p:cNvPr>
                            <p:cNvSpPr/>
                            <p:nvPr/>
                          </p:nvSpPr>
                          <p:spPr>
                            <a:xfrm>
                              <a:off x="5824314" y="3372132"/>
                              <a:ext cx="324382" cy="324382"/>
                            </a:xfrm>
                            <a:custGeom>
                              <a:avLst/>
                              <a:gdLst>
                                <a:gd name="connsiteX0" fmla="*/ 633222 w 633222"/>
                                <a:gd name="connsiteY0" fmla="*/ 316611 h 633222"/>
                                <a:gd name="connsiteX1" fmla="*/ 316611 w 633222"/>
                                <a:gd name="connsiteY1" fmla="*/ 633222 h 633222"/>
                                <a:gd name="connsiteX2" fmla="*/ 0 w 633222"/>
                                <a:gd name="connsiteY2" fmla="*/ 316611 h 633222"/>
                                <a:gd name="connsiteX3" fmla="*/ 316611 w 633222"/>
                                <a:gd name="connsiteY3" fmla="*/ 0 h 633222"/>
                                <a:gd name="connsiteX4" fmla="*/ 633222 w 633222"/>
                                <a:gd name="connsiteY4" fmla="*/ 316611 h 633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222" h="633222">
                                  <a:moveTo>
                                    <a:pt x="633222" y="316611"/>
                                  </a:moveTo>
                                  <a:cubicBezTo>
                                    <a:pt x="633222" y="491470"/>
                                    <a:pt x="491471" y="633222"/>
                                    <a:pt x="316611" y="633222"/>
                                  </a:cubicBezTo>
                                  <a:cubicBezTo>
                                    <a:pt x="141752" y="633222"/>
                                    <a:pt x="0" y="491470"/>
                                    <a:pt x="0" y="316611"/>
                                  </a:cubicBezTo>
                                  <a:cubicBezTo>
                                    <a:pt x="0" y="141752"/>
                                    <a:pt x="141752" y="0"/>
                                    <a:pt x="316611" y="0"/>
                                  </a:cubicBezTo>
                                  <a:cubicBezTo>
                                    <a:pt x="491470" y="0"/>
                                    <a:pt x="633222" y="141752"/>
                                    <a:pt x="633222" y="316611"/>
                                  </a:cubicBezTo>
                                  <a:close/>
                                </a:path>
                              </a:pathLst>
                            </a:custGeom>
                            <a:solidFill>
                              <a:schemeClr val="bg2">
                                <a:lumMod val="75000"/>
                              </a:schemeClr>
                            </a:solidFill>
                            <a:ln w="9525" cap="flat">
                              <a:noFill/>
                              <a:prstDash val="solid"/>
                              <a:miter/>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ndParaRPr>
                            </a:p>
                          </p:txBody>
                        </p:sp>
                        <p:sp>
                          <p:nvSpPr>
                            <p:cNvPr id="120" name="Freeform: Shape 119">
                              <a:extLst>
                                <a:ext uri="{FF2B5EF4-FFF2-40B4-BE49-F238E27FC236}">
                                  <a16:creationId xmlns:a16="http://schemas.microsoft.com/office/drawing/2014/main" id="{C6448695-6053-4E39-B4B4-691E27FA7998}"/>
                                </a:ext>
                              </a:extLst>
                            </p:cNvPr>
                            <p:cNvSpPr/>
                            <p:nvPr/>
                          </p:nvSpPr>
                          <p:spPr>
                            <a:xfrm>
                              <a:off x="5872372" y="3420091"/>
                              <a:ext cx="228266" cy="228266"/>
                            </a:xfrm>
                            <a:custGeom>
                              <a:avLst/>
                              <a:gdLst>
                                <a:gd name="connsiteX0" fmla="*/ 633222 w 633222"/>
                                <a:gd name="connsiteY0" fmla="*/ 316611 h 633222"/>
                                <a:gd name="connsiteX1" fmla="*/ 316611 w 633222"/>
                                <a:gd name="connsiteY1" fmla="*/ 633222 h 633222"/>
                                <a:gd name="connsiteX2" fmla="*/ 0 w 633222"/>
                                <a:gd name="connsiteY2" fmla="*/ 316611 h 633222"/>
                                <a:gd name="connsiteX3" fmla="*/ 316611 w 633222"/>
                                <a:gd name="connsiteY3" fmla="*/ 0 h 633222"/>
                                <a:gd name="connsiteX4" fmla="*/ 633222 w 633222"/>
                                <a:gd name="connsiteY4" fmla="*/ 316611 h 633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222" h="633222">
                                  <a:moveTo>
                                    <a:pt x="633222" y="316611"/>
                                  </a:moveTo>
                                  <a:cubicBezTo>
                                    <a:pt x="633222" y="491470"/>
                                    <a:pt x="491471" y="633222"/>
                                    <a:pt x="316611" y="633222"/>
                                  </a:cubicBezTo>
                                  <a:cubicBezTo>
                                    <a:pt x="141752" y="633222"/>
                                    <a:pt x="0" y="491470"/>
                                    <a:pt x="0" y="316611"/>
                                  </a:cubicBezTo>
                                  <a:cubicBezTo>
                                    <a:pt x="0" y="141752"/>
                                    <a:pt x="141752" y="0"/>
                                    <a:pt x="316611" y="0"/>
                                  </a:cubicBezTo>
                                  <a:cubicBezTo>
                                    <a:pt x="491470" y="0"/>
                                    <a:pt x="633222" y="141752"/>
                                    <a:pt x="633222" y="316611"/>
                                  </a:cubicBezTo>
                                  <a:close/>
                                </a:path>
                              </a:pathLst>
                            </a:custGeom>
                            <a:solidFill>
                              <a:schemeClr val="accent6"/>
                            </a:solidFill>
                            <a:ln w="9525" cap="flat">
                              <a:noFill/>
                              <a:prstDash val="solid"/>
                              <a:miter/>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ndParaRPr>
                            </a:p>
                          </p:txBody>
                        </p:sp>
                      </p:grpSp>
                      <p:grpSp>
                        <p:nvGrpSpPr>
                          <p:cNvPr id="116" name="Group 115">
                            <a:extLst>
                              <a:ext uri="{FF2B5EF4-FFF2-40B4-BE49-F238E27FC236}">
                                <a16:creationId xmlns:a16="http://schemas.microsoft.com/office/drawing/2014/main" id="{752C5EE5-37CF-40A1-86F5-6EBCDFFF0D86}"/>
                              </a:ext>
                            </a:extLst>
                          </p:cNvPr>
                          <p:cNvGrpSpPr/>
                          <p:nvPr/>
                        </p:nvGrpSpPr>
                        <p:grpSpPr>
                          <a:xfrm>
                            <a:off x="7098555" y="4020503"/>
                            <a:ext cx="324382" cy="324382"/>
                            <a:chOff x="6853927" y="3908813"/>
                            <a:chExt cx="324382" cy="324382"/>
                          </a:xfrm>
                        </p:grpSpPr>
                        <p:sp>
                          <p:nvSpPr>
                            <p:cNvPr id="117" name="Freeform: Shape 116">
                              <a:extLst>
                                <a:ext uri="{FF2B5EF4-FFF2-40B4-BE49-F238E27FC236}">
                                  <a16:creationId xmlns:a16="http://schemas.microsoft.com/office/drawing/2014/main" id="{751AE686-F0D7-47DB-BD43-426AEEFD6CD4}"/>
                                </a:ext>
                              </a:extLst>
                            </p:cNvPr>
                            <p:cNvSpPr/>
                            <p:nvPr/>
                          </p:nvSpPr>
                          <p:spPr>
                            <a:xfrm>
                              <a:off x="6853927" y="3908813"/>
                              <a:ext cx="324382" cy="324382"/>
                            </a:xfrm>
                            <a:custGeom>
                              <a:avLst/>
                              <a:gdLst>
                                <a:gd name="connsiteX0" fmla="*/ 633222 w 633222"/>
                                <a:gd name="connsiteY0" fmla="*/ 316611 h 633222"/>
                                <a:gd name="connsiteX1" fmla="*/ 316611 w 633222"/>
                                <a:gd name="connsiteY1" fmla="*/ 633222 h 633222"/>
                                <a:gd name="connsiteX2" fmla="*/ 0 w 633222"/>
                                <a:gd name="connsiteY2" fmla="*/ 316611 h 633222"/>
                                <a:gd name="connsiteX3" fmla="*/ 316611 w 633222"/>
                                <a:gd name="connsiteY3" fmla="*/ 0 h 633222"/>
                                <a:gd name="connsiteX4" fmla="*/ 633222 w 633222"/>
                                <a:gd name="connsiteY4" fmla="*/ 316611 h 633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222" h="633222">
                                  <a:moveTo>
                                    <a:pt x="633222" y="316611"/>
                                  </a:moveTo>
                                  <a:cubicBezTo>
                                    <a:pt x="633222" y="491470"/>
                                    <a:pt x="491471" y="633222"/>
                                    <a:pt x="316611" y="633222"/>
                                  </a:cubicBezTo>
                                  <a:cubicBezTo>
                                    <a:pt x="141752" y="633222"/>
                                    <a:pt x="0" y="491470"/>
                                    <a:pt x="0" y="316611"/>
                                  </a:cubicBezTo>
                                  <a:cubicBezTo>
                                    <a:pt x="0" y="141751"/>
                                    <a:pt x="141752" y="0"/>
                                    <a:pt x="316611" y="0"/>
                                  </a:cubicBezTo>
                                  <a:cubicBezTo>
                                    <a:pt x="491471" y="0"/>
                                    <a:pt x="633222" y="141751"/>
                                    <a:pt x="633222" y="316611"/>
                                  </a:cubicBezTo>
                                  <a:close/>
                                </a:path>
                              </a:pathLst>
                            </a:custGeom>
                            <a:solidFill>
                              <a:schemeClr val="bg2">
                                <a:lumMod val="75000"/>
                              </a:schemeClr>
                            </a:solidFill>
                            <a:ln w="9525" cap="flat">
                              <a:noFill/>
                              <a:prstDash val="solid"/>
                              <a:miter/>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ndParaRPr>
                            </a:p>
                          </p:txBody>
                        </p:sp>
                        <p:sp>
                          <p:nvSpPr>
                            <p:cNvPr id="118" name="Freeform: Shape 117">
                              <a:extLst>
                                <a:ext uri="{FF2B5EF4-FFF2-40B4-BE49-F238E27FC236}">
                                  <a16:creationId xmlns:a16="http://schemas.microsoft.com/office/drawing/2014/main" id="{B1F9C402-5F9C-42CF-BE5F-F80E97CE93CC}"/>
                                </a:ext>
                              </a:extLst>
                            </p:cNvPr>
                            <p:cNvSpPr/>
                            <p:nvPr/>
                          </p:nvSpPr>
                          <p:spPr>
                            <a:xfrm>
                              <a:off x="6901985" y="3956772"/>
                              <a:ext cx="228266" cy="228266"/>
                            </a:xfrm>
                            <a:custGeom>
                              <a:avLst/>
                              <a:gdLst>
                                <a:gd name="connsiteX0" fmla="*/ 633222 w 633222"/>
                                <a:gd name="connsiteY0" fmla="*/ 316611 h 633222"/>
                                <a:gd name="connsiteX1" fmla="*/ 316611 w 633222"/>
                                <a:gd name="connsiteY1" fmla="*/ 633222 h 633222"/>
                                <a:gd name="connsiteX2" fmla="*/ 0 w 633222"/>
                                <a:gd name="connsiteY2" fmla="*/ 316611 h 633222"/>
                                <a:gd name="connsiteX3" fmla="*/ 316611 w 633222"/>
                                <a:gd name="connsiteY3" fmla="*/ 0 h 633222"/>
                                <a:gd name="connsiteX4" fmla="*/ 633222 w 633222"/>
                                <a:gd name="connsiteY4" fmla="*/ 316611 h 633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222" h="633222">
                                  <a:moveTo>
                                    <a:pt x="633222" y="316611"/>
                                  </a:moveTo>
                                  <a:cubicBezTo>
                                    <a:pt x="633222" y="491470"/>
                                    <a:pt x="491471" y="633222"/>
                                    <a:pt x="316611" y="633222"/>
                                  </a:cubicBezTo>
                                  <a:cubicBezTo>
                                    <a:pt x="141752" y="633222"/>
                                    <a:pt x="0" y="491470"/>
                                    <a:pt x="0" y="316611"/>
                                  </a:cubicBezTo>
                                  <a:cubicBezTo>
                                    <a:pt x="0" y="141751"/>
                                    <a:pt x="141752" y="0"/>
                                    <a:pt x="316611" y="0"/>
                                  </a:cubicBezTo>
                                  <a:cubicBezTo>
                                    <a:pt x="491471" y="0"/>
                                    <a:pt x="633222" y="141751"/>
                                    <a:pt x="633222" y="316611"/>
                                  </a:cubicBezTo>
                                  <a:close/>
                                </a:path>
                              </a:pathLst>
                            </a:custGeom>
                            <a:solidFill>
                              <a:schemeClr val="accent3"/>
                            </a:solidFill>
                            <a:ln w="9525" cap="flat">
                              <a:noFill/>
                              <a:prstDash val="solid"/>
                              <a:miter/>
                            </a:ln>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ndParaRPr>
                            </a:p>
                          </p:txBody>
                        </p:sp>
                      </p:grpSp>
                    </p:grpSp>
                  </p:grpSp>
                  <p:grpSp>
                    <p:nvGrpSpPr>
                      <p:cNvPr id="108" name="Group 107">
                        <a:extLst>
                          <a:ext uri="{FF2B5EF4-FFF2-40B4-BE49-F238E27FC236}">
                            <a16:creationId xmlns:a16="http://schemas.microsoft.com/office/drawing/2014/main" id="{A9B1B7D0-080E-4C46-AC58-D88B64251CE9}"/>
                          </a:ext>
                        </a:extLst>
                      </p:cNvPr>
                      <p:cNvGrpSpPr/>
                      <p:nvPr/>
                    </p:nvGrpSpPr>
                    <p:grpSpPr>
                      <a:xfrm>
                        <a:off x="7867651" y="4019295"/>
                        <a:ext cx="562336" cy="180475"/>
                        <a:chOff x="7178779" y="3978020"/>
                        <a:chExt cx="562336" cy="180475"/>
                      </a:xfrm>
                    </p:grpSpPr>
                    <p:sp>
                      <p:nvSpPr>
                        <p:cNvPr id="109" name="Rectangle 108">
                          <a:extLst>
                            <a:ext uri="{FF2B5EF4-FFF2-40B4-BE49-F238E27FC236}">
                              <a16:creationId xmlns:a16="http://schemas.microsoft.com/office/drawing/2014/main" id="{68F790C5-A623-46EF-ABD2-345050EF4101}"/>
                            </a:ext>
                          </a:extLst>
                        </p:cNvPr>
                        <p:cNvSpPr/>
                        <p:nvPr/>
                      </p:nvSpPr>
                      <p:spPr>
                        <a:xfrm>
                          <a:off x="7178779" y="3978020"/>
                          <a:ext cx="562336" cy="6557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110" name="Rectangle 109">
                          <a:extLst>
                            <a:ext uri="{FF2B5EF4-FFF2-40B4-BE49-F238E27FC236}">
                              <a16:creationId xmlns:a16="http://schemas.microsoft.com/office/drawing/2014/main" id="{00C50503-5B4C-4DD1-BF4E-8C81F5504F93}"/>
                            </a:ext>
                          </a:extLst>
                        </p:cNvPr>
                        <p:cNvSpPr/>
                        <p:nvPr/>
                      </p:nvSpPr>
                      <p:spPr>
                        <a:xfrm>
                          <a:off x="7308862" y="4092917"/>
                          <a:ext cx="420437" cy="6557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ndParaRPr>
                        </a:p>
                      </p:txBody>
                    </p:sp>
                  </p:grpSp>
                </p:grpSp>
                <p:grpSp>
                  <p:nvGrpSpPr>
                    <p:cNvPr id="67" name="Group 66">
                      <a:extLst>
                        <a:ext uri="{FF2B5EF4-FFF2-40B4-BE49-F238E27FC236}">
                          <a16:creationId xmlns:a16="http://schemas.microsoft.com/office/drawing/2014/main" id="{178767D2-95D1-422F-8B3D-F5FABAC64BE7}"/>
                        </a:ext>
                      </a:extLst>
                    </p:cNvPr>
                    <p:cNvGrpSpPr/>
                    <p:nvPr/>
                  </p:nvGrpSpPr>
                  <p:grpSpPr>
                    <a:xfrm>
                      <a:off x="4841687" y="1717675"/>
                      <a:ext cx="3817198" cy="1618172"/>
                      <a:chOff x="4798382" y="1689100"/>
                      <a:chExt cx="3817198" cy="1618172"/>
                    </a:xfrm>
                  </p:grpSpPr>
                  <p:grpSp>
                    <p:nvGrpSpPr>
                      <p:cNvPr id="68" name="Group 67">
                        <a:extLst>
                          <a:ext uri="{FF2B5EF4-FFF2-40B4-BE49-F238E27FC236}">
                            <a16:creationId xmlns:a16="http://schemas.microsoft.com/office/drawing/2014/main" id="{51B6DDCB-B540-4392-A419-844787E7B934}"/>
                          </a:ext>
                        </a:extLst>
                      </p:cNvPr>
                      <p:cNvGrpSpPr/>
                      <p:nvPr/>
                    </p:nvGrpSpPr>
                    <p:grpSpPr>
                      <a:xfrm>
                        <a:off x="4798382" y="1689100"/>
                        <a:ext cx="1767151" cy="1618172"/>
                        <a:chOff x="4798382" y="1689100"/>
                        <a:chExt cx="1767151" cy="1618172"/>
                      </a:xfrm>
                    </p:grpSpPr>
                    <p:grpSp>
                      <p:nvGrpSpPr>
                        <p:cNvPr id="84" name="Group 83">
                          <a:extLst>
                            <a:ext uri="{FF2B5EF4-FFF2-40B4-BE49-F238E27FC236}">
                              <a16:creationId xmlns:a16="http://schemas.microsoft.com/office/drawing/2014/main" id="{1A9AFB44-413F-4A5A-BB90-497669C2FB4D}"/>
                            </a:ext>
                          </a:extLst>
                        </p:cNvPr>
                        <p:cNvGrpSpPr/>
                        <p:nvPr/>
                      </p:nvGrpSpPr>
                      <p:grpSpPr>
                        <a:xfrm>
                          <a:off x="4798382" y="1689100"/>
                          <a:ext cx="1767151" cy="1516039"/>
                          <a:chOff x="4798382" y="1689100"/>
                          <a:chExt cx="1767151" cy="1516039"/>
                        </a:xfrm>
                      </p:grpSpPr>
                      <p:grpSp>
                        <p:nvGrpSpPr>
                          <p:cNvPr id="88" name="Group 87">
                            <a:extLst>
                              <a:ext uri="{FF2B5EF4-FFF2-40B4-BE49-F238E27FC236}">
                                <a16:creationId xmlns:a16="http://schemas.microsoft.com/office/drawing/2014/main" id="{E8F57E44-E187-43EB-BFD7-DB84AC97BF4A}"/>
                              </a:ext>
                            </a:extLst>
                          </p:cNvPr>
                          <p:cNvGrpSpPr/>
                          <p:nvPr/>
                        </p:nvGrpSpPr>
                        <p:grpSpPr>
                          <a:xfrm>
                            <a:off x="4944518" y="1689100"/>
                            <a:ext cx="1474878" cy="1473611"/>
                            <a:chOff x="4944460" y="1689100"/>
                            <a:chExt cx="1474878" cy="1473611"/>
                          </a:xfrm>
                        </p:grpSpPr>
                        <p:grpSp>
                          <p:nvGrpSpPr>
                            <p:cNvPr id="92" name="Group 91">
                              <a:extLst>
                                <a:ext uri="{FF2B5EF4-FFF2-40B4-BE49-F238E27FC236}">
                                  <a16:creationId xmlns:a16="http://schemas.microsoft.com/office/drawing/2014/main" id="{500312E6-66C2-4AB7-BAB9-9514095E9430}"/>
                                </a:ext>
                              </a:extLst>
                            </p:cNvPr>
                            <p:cNvGrpSpPr/>
                            <p:nvPr/>
                          </p:nvGrpSpPr>
                          <p:grpSpPr>
                            <a:xfrm>
                              <a:off x="4944460" y="2386392"/>
                              <a:ext cx="248175" cy="776319"/>
                              <a:chOff x="5804106" y="1582791"/>
                              <a:chExt cx="307471" cy="564260"/>
                            </a:xfrm>
                          </p:grpSpPr>
                          <p:sp>
                            <p:nvSpPr>
                              <p:cNvPr id="105" name="Freeform: Shape 104">
                                <a:extLst>
                                  <a:ext uri="{FF2B5EF4-FFF2-40B4-BE49-F238E27FC236}">
                                    <a16:creationId xmlns:a16="http://schemas.microsoft.com/office/drawing/2014/main" id="{3534B616-B94D-4225-9E6C-F1FCAEEBD17F}"/>
                                  </a:ext>
                                </a:extLst>
                              </p:cNvPr>
                              <p:cNvSpPr/>
                              <p:nvPr/>
                            </p:nvSpPr>
                            <p:spPr>
                              <a:xfrm>
                                <a:off x="5804106" y="1582791"/>
                                <a:ext cx="307471" cy="564260"/>
                              </a:xfrm>
                              <a:custGeom>
                                <a:avLst/>
                                <a:gdLst>
                                  <a:gd name="connsiteX0" fmla="*/ 0 w 324969"/>
                                  <a:gd name="connsiteY0" fmla="*/ 0 h 596372"/>
                                  <a:gd name="connsiteX1" fmla="*/ 324969 w 324969"/>
                                  <a:gd name="connsiteY1" fmla="*/ 0 h 596372"/>
                                  <a:gd name="connsiteX2" fmla="*/ 324969 w 324969"/>
                                  <a:gd name="connsiteY2" fmla="*/ 596372 h 596372"/>
                                  <a:gd name="connsiteX3" fmla="*/ 0 w 324969"/>
                                  <a:gd name="connsiteY3" fmla="*/ 596372 h 596372"/>
                                </a:gdLst>
                                <a:ahLst/>
                                <a:cxnLst>
                                  <a:cxn ang="0">
                                    <a:pos x="connsiteX0" y="connsiteY0"/>
                                  </a:cxn>
                                  <a:cxn ang="0">
                                    <a:pos x="connsiteX1" y="connsiteY1"/>
                                  </a:cxn>
                                  <a:cxn ang="0">
                                    <a:pos x="connsiteX2" y="connsiteY2"/>
                                  </a:cxn>
                                  <a:cxn ang="0">
                                    <a:pos x="connsiteX3" y="connsiteY3"/>
                                  </a:cxn>
                                </a:cxnLst>
                                <a:rect l="l" t="t" r="r" b="b"/>
                                <a:pathLst>
                                  <a:path w="324969" h="596372">
                                    <a:moveTo>
                                      <a:pt x="0" y="0"/>
                                    </a:moveTo>
                                    <a:lnTo>
                                      <a:pt x="324969" y="0"/>
                                    </a:lnTo>
                                    <a:lnTo>
                                      <a:pt x="324969" y="596372"/>
                                    </a:lnTo>
                                    <a:lnTo>
                                      <a:pt x="0" y="596372"/>
                                    </a:lnTo>
                                    <a:close/>
                                  </a:path>
                                </a:pathLst>
                              </a:custGeom>
                              <a:solidFill>
                                <a:schemeClr val="accent5">
                                  <a:lumMod val="60000"/>
                                  <a:lumOff val="40000"/>
                                </a:schemeClr>
                              </a:solidFill>
                              <a:ln w="355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ndParaRPr>
                              </a:p>
                            </p:txBody>
                          </p:sp>
                          <p:sp>
                            <p:nvSpPr>
                              <p:cNvPr id="106" name="Freeform: Shape 105">
                                <a:extLst>
                                  <a:ext uri="{FF2B5EF4-FFF2-40B4-BE49-F238E27FC236}">
                                    <a16:creationId xmlns:a16="http://schemas.microsoft.com/office/drawing/2014/main" id="{EFF5CB24-7DC6-473C-9891-C3C65C032653}"/>
                                  </a:ext>
                                </a:extLst>
                              </p:cNvPr>
                              <p:cNvSpPr/>
                              <p:nvPr/>
                            </p:nvSpPr>
                            <p:spPr>
                              <a:xfrm>
                                <a:off x="5959531" y="1582791"/>
                                <a:ext cx="152046" cy="564260"/>
                              </a:xfrm>
                              <a:custGeom>
                                <a:avLst/>
                                <a:gdLst>
                                  <a:gd name="connsiteX0" fmla="*/ 0 w 160699"/>
                                  <a:gd name="connsiteY0" fmla="*/ 0 h 596372"/>
                                  <a:gd name="connsiteX1" fmla="*/ 160699 w 160699"/>
                                  <a:gd name="connsiteY1" fmla="*/ 0 h 596372"/>
                                  <a:gd name="connsiteX2" fmla="*/ 160699 w 160699"/>
                                  <a:gd name="connsiteY2" fmla="*/ 596372 h 596372"/>
                                  <a:gd name="connsiteX3" fmla="*/ 0 w 160699"/>
                                  <a:gd name="connsiteY3" fmla="*/ 596372 h 596372"/>
                                </a:gdLst>
                                <a:ahLst/>
                                <a:cxnLst>
                                  <a:cxn ang="0">
                                    <a:pos x="connsiteX0" y="connsiteY0"/>
                                  </a:cxn>
                                  <a:cxn ang="0">
                                    <a:pos x="connsiteX1" y="connsiteY1"/>
                                  </a:cxn>
                                  <a:cxn ang="0">
                                    <a:pos x="connsiteX2" y="connsiteY2"/>
                                  </a:cxn>
                                  <a:cxn ang="0">
                                    <a:pos x="connsiteX3" y="connsiteY3"/>
                                  </a:cxn>
                                </a:cxnLst>
                                <a:rect l="l" t="t" r="r" b="b"/>
                                <a:pathLst>
                                  <a:path w="160699" h="596372">
                                    <a:moveTo>
                                      <a:pt x="0" y="0"/>
                                    </a:moveTo>
                                    <a:lnTo>
                                      <a:pt x="160699" y="0"/>
                                    </a:lnTo>
                                    <a:lnTo>
                                      <a:pt x="160699" y="596372"/>
                                    </a:lnTo>
                                    <a:lnTo>
                                      <a:pt x="0" y="596372"/>
                                    </a:lnTo>
                                    <a:close/>
                                  </a:path>
                                </a:pathLst>
                              </a:custGeom>
                              <a:solidFill>
                                <a:schemeClr val="accent5"/>
                              </a:solidFill>
                              <a:ln w="355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ndParaRPr>
                              </a:p>
                            </p:txBody>
                          </p:sp>
                        </p:grpSp>
                        <p:grpSp>
                          <p:nvGrpSpPr>
                            <p:cNvPr id="93" name="Group 92">
                              <a:extLst>
                                <a:ext uri="{FF2B5EF4-FFF2-40B4-BE49-F238E27FC236}">
                                  <a16:creationId xmlns:a16="http://schemas.microsoft.com/office/drawing/2014/main" id="{CF087E76-A0B9-4685-B923-869177E04DE9}"/>
                                </a:ext>
                              </a:extLst>
                            </p:cNvPr>
                            <p:cNvGrpSpPr/>
                            <p:nvPr/>
                          </p:nvGrpSpPr>
                          <p:grpSpPr>
                            <a:xfrm>
                              <a:off x="5253153" y="1968018"/>
                              <a:ext cx="245446" cy="1194693"/>
                              <a:chOff x="6212942" y="1278699"/>
                              <a:chExt cx="304092" cy="868352"/>
                            </a:xfrm>
                          </p:grpSpPr>
                          <p:sp>
                            <p:nvSpPr>
                              <p:cNvPr id="103" name="Freeform: Shape 102">
                                <a:extLst>
                                  <a:ext uri="{FF2B5EF4-FFF2-40B4-BE49-F238E27FC236}">
                                    <a16:creationId xmlns:a16="http://schemas.microsoft.com/office/drawing/2014/main" id="{50D6E555-EDD5-46A0-B3EC-1EBAAFC09AA1}"/>
                                  </a:ext>
                                </a:extLst>
                              </p:cNvPr>
                              <p:cNvSpPr/>
                              <p:nvPr/>
                            </p:nvSpPr>
                            <p:spPr>
                              <a:xfrm>
                                <a:off x="6212942" y="1278699"/>
                                <a:ext cx="304092" cy="868352"/>
                              </a:xfrm>
                              <a:custGeom>
                                <a:avLst/>
                                <a:gdLst>
                                  <a:gd name="connsiteX0" fmla="*/ 0 w 321398"/>
                                  <a:gd name="connsiteY0" fmla="*/ 0 h 917770"/>
                                  <a:gd name="connsiteX1" fmla="*/ 321398 w 321398"/>
                                  <a:gd name="connsiteY1" fmla="*/ 0 h 917770"/>
                                  <a:gd name="connsiteX2" fmla="*/ 321398 w 321398"/>
                                  <a:gd name="connsiteY2" fmla="*/ 917770 h 917770"/>
                                  <a:gd name="connsiteX3" fmla="*/ 0 w 321398"/>
                                  <a:gd name="connsiteY3" fmla="*/ 917770 h 917770"/>
                                </a:gdLst>
                                <a:ahLst/>
                                <a:cxnLst>
                                  <a:cxn ang="0">
                                    <a:pos x="connsiteX0" y="connsiteY0"/>
                                  </a:cxn>
                                  <a:cxn ang="0">
                                    <a:pos x="connsiteX1" y="connsiteY1"/>
                                  </a:cxn>
                                  <a:cxn ang="0">
                                    <a:pos x="connsiteX2" y="connsiteY2"/>
                                  </a:cxn>
                                  <a:cxn ang="0">
                                    <a:pos x="connsiteX3" y="connsiteY3"/>
                                  </a:cxn>
                                </a:cxnLst>
                                <a:rect l="l" t="t" r="r" b="b"/>
                                <a:pathLst>
                                  <a:path w="321398" h="917770">
                                    <a:moveTo>
                                      <a:pt x="0" y="0"/>
                                    </a:moveTo>
                                    <a:lnTo>
                                      <a:pt x="321398" y="0"/>
                                    </a:lnTo>
                                    <a:lnTo>
                                      <a:pt x="321398" y="917770"/>
                                    </a:lnTo>
                                    <a:lnTo>
                                      <a:pt x="0" y="917770"/>
                                    </a:lnTo>
                                    <a:close/>
                                  </a:path>
                                </a:pathLst>
                              </a:custGeom>
                              <a:solidFill>
                                <a:schemeClr val="accent6"/>
                              </a:solidFill>
                              <a:ln w="355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ndParaRPr>
                              </a:p>
                            </p:txBody>
                          </p:sp>
                          <p:sp>
                            <p:nvSpPr>
                              <p:cNvPr id="104" name="Freeform: Shape 103">
                                <a:extLst>
                                  <a:ext uri="{FF2B5EF4-FFF2-40B4-BE49-F238E27FC236}">
                                    <a16:creationId xmlns:a16="http://schemas.microsoft.com/office/drawing/2014/main" id="{4DB495C9-E045-495E-8E17-1F6FADA7FDEA}"/>
                                  </a:ext>
                                </a:extLst>
                              </p:cNvPr>
                              <p:cNvSpPr/>
                              <p:nvPr/>
                            </p:nvSpPr>
                            <p:spPr>
                              <a:xfrm>
                                <a:off x="6364988" y="1278699"/>
                                <a:ext cx="152046" cy="868352"/>
                              </a:xfrm>
                              <a:custGeom>
                                <a:avLst/>
                                <a:gdLst>
                                  <a:gd name="connsiteX0" fmla="*/ 0 w 160699"/>
                                  <a:gd name="connsiteY0" fmla="*/ 0 h 917770"/>
                                  <a:gd name="connsiteX1" fmla="*/ 160699 w 160699"/>
                                  <a:gd name="connsiteY1" fmla="*/ 0 h 917770"/>
                                  <a:gd name="connsiteX2" fmla="*/ 160699 w 160699"/>
                                  <a:gd name="connsiteY2" fmla="*/ 917770 h 917770"/>
                                  <a:gd name="connsiteX3" fmla="*/ 0 w 160699"/>
                                  <a:gd name="connsiteY3" fmla="*/ 917770 h 917770"/>
                                </a:gdLst>
                                <a:ahLst/>
                                <a:cxnLst>
                                  <a:cxn ang="0">
                                    <a:pos x="connsiteX0" y="connsiteY0"/>
                                  </a:cxn>
                                  <a:cxn ang="0">
                                    <a:pos x="connsiteX1" y="connsiteY1"/>
                                  </a:cxn>
                                  <a:cxn ang="0">
                                    <a:pos x="connsiteX2" y="connsiteY2"/>
                                  </a:cxn>
                                  <a:cxn ang="0">
                                    <a:pos x="connsiteX3" y="connsiteY3"/>
                                  </a:cxn>
                                </a:cxnLst>
                                <a:rect l="l" t="t" r="r" b="b"/>
                                <a:pathLst>
                                  <a:path w="160699" h="917770">
                                    <a:moveTo>
                                      <a:pt x="0" y="0"/>
                                    </a:moveTo>
                                    <a:lnTo>
                                      <a:pt x="160699" y="0"/>
                                    </a:lnTo>
                                    <a:lnTo>
                                      <a:pt x="160699" y="917770"/>
                                    </a:lnTo>
                                    <a:lnTo>
                                      <a:pt x="0" y="917770"/>
                                    </a:lnTo>
                                    <a:close/>
                                  </a:path>
                                </a:pathLst>
                              </a:custGeom>
                              <a:solidFill>
                                <a:schemeClr val="accent6">
                                  <a:lumMod val="75000"/>
                                </a:schemeClr>
                              </a:solidFill>
                              <a:ln w="355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ndParaRPr>
                              </a:p>
                            </p:txBody>
                          </p:sp>
                        </p:grpSp>
                        <p:grpSp>
                          <p:nvGrpSpPr>
                            <p:cNvPr id="94" name="Group 93">
                              <a:extLst>
                                <a:ext uri="{FF2B5EF4-FFF2-40B4-BE49-F238E27FC236}">
                                  <a16:creationId xmlns:a16="http://schemas.microsoft.com/office/drawing/2014/main" id="{43F2E698-FF50-44D3-8A9C-DC324F73F826}"/>
                                </a:ext>
                              </a:extLst>
                            </p:cNvPr>
                            <p:cNvGrpSpPr/>
                            <p:nvPr/>
                          </p:nvGrpSpPr>
                          <p:grpSpPr>
                            <a:xfrm>
                              <a:off x="5559118" y="2246933"/>
                              <a:ext cx="248175" cy="915778"/>
                              <a:chOff x="6618399" y="1481427"/>
                              <a:chExt cx="307471" cy="665624"/>
                            </a:xfrm>
                          </p:grpSpPr>
                          <p:sp>
                            <p:nvSpPr>
                              <p:cNvPr id="101" name="Freeform: Shape 100">
                                <a:extLst>
                                  <a:ext uri="{FF2B5EF4-FFF2-40B4-BE49-F238E27FC236}">
                                    <a16:creationId xmlns:a16="http://schemas.microsoft.com/office/drawing/2014/main" id="{453A8C8A-C0DF-4EE2-B817-7455B6E6B2B1}"/>
                                  </a:ext>
                                </a:extLst>
                              </p:cNvPr>
                              <p:cNvSpPr/>
                              <p:nvPr/>
                            </p:nvSpPr>
                            <p:spPr>
                              <a:xfrm>
                                <a:off x="6618399" y="1481427"/>
                                <a:ext cx="307471" cy="665624"/>
                              </a:xfrm>
                              <a:custGeom>
                                <a:avLst/>
                                <a:gdLst>
                                  <a:gd name="connsiteX0" fmla="*/ 0 w 324969"/>
                                  <a:gd name="connsiteY0" fmla="*/ 0 h 703504"/>
                                  <a:gd name="connsiteX1" fmla="*/ 324969 w 324969"/>
                                  <a:gd name="connsiteY1" fmla="*/ 0 h 703504"/>
                                  <a:gd name="connsiteX2" fmla="*/ 324969 w 324969"/>
                                  <a:gd name="connsiteY2" fmla="*/ 703505 h 703504"/>
                                  <a:gd name="connsiteX3" fmla="*/ 0 w 324969"/>
                                  <a:gd name="connsiteY3" fmla="*/ 703505 h 703504"/>
                                </a:gdLst>
                                <a:ahLst/>
                                <a:cxnLst>
                                  <a:cxn ang="0">
                                    <a:pos x="connsiteX0" y="connsiteY0"/>
                                  </a:cxn>
                                  <a:cxn ang="0">
                                    <a:pos x="connsiteX1" y="connsiteY1"/>
                                  </a:cxn>
                                  <a:cxn ang="0">
                                    <a:pos x="connsiteX2" y="connsiteY2"/>
                                  </a:cxn>
                                  <a:cxn ang="0">
                                    <a:pos x="connsiteX3" y="connsiteY3"/>
                                  </a:cxn>
                                </a:cxnLst>
                                <a:rect l="l" t="t" r="r" b="b"/>
                                <a:pathLst>
                                  <a:path w="324969" h="703504">
                                    <a:moveTo>
                                      <a:pt x="0" y="0"/>
                                    </a:moveTo>
                                    <a:lnTo>
                                      <a:pt x="324969" y="0"/>
                                    </a:lnTo>
                                    <a:lnTo>
                                      <a:pt x="324969" y="703505"/>
                                    </a:lnTo>
                                    <a:lnTo>
                                      <a:pt x="0" y="703505"/>
                                    </a:lnTo>
                                    <a:close/>
                                  </a:path>
                                </a:pathLst>
                              </a:custGeom>
                              <a:solidFill>
                                <a:schemeClr val="accent5"/>
                              </a:solidFill>
                              <a:ln w="355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ndParaRPr>
                              </a:p>
                            </p:txBody>
                          </p:sp>
                          <p:sp>
                            <p:nvSpPr>
                              <p:cNvPr id="102" name="Freeform: Shape 101">
                                <a:extLst>
                                  <a:ext uri="{FF2B5EF4-FFF2-40B4-BE49-F238E27FC236}">
                                    <a16:creationId xmlns:a16="http://schemas.microsoft.com/office/drawing/2014/main" id="{B96EBD2E-D915-4034-8C8D-F5F3C8F8A149}"/>
                                  </a:ext>
                                </a:extLst>
                              </p:cNvPr>
                              <p:cNvSpPr/>
                              <p:nvPr/>
                            </p:nvSpPr>
                            <p:spPr>
                              <a:xfrm>
                                <a:off x="6770445" y="1481427"/>
                                <a:ext cx="155425" cy="665624"/>
                              </a:xfrm>
                              <a:custGeom>
                                <a:avLst/>
                                <a:gdLst>
                                  <a:gd name="connsiteX0" fmla="*/ 0 w 164270"/>
                                  <a:gd name="connsiteY0" fmla="*/ 0 h 703504"/>
                                  <a:gd name="connsiteX1" fmla="*/ 164270 w 164270"/>
                                  <a:gd name="connsiteY1" fmla="*/ 0 h 703504"/>
                                  <a:gd name="connsiteX2" fmla="*/ 164270 w 164270"/>
                                  <a:gd name="connsiteY2" fmla="*/ 703505 h 703504"/>
                                  <a:gd name="connsiteX3" fmla="*/ 0 w 164270"/>
                                  <a:gd name="connsiteY3" fmla="*/ 703505 h 703504"/>
                                </a:gdLst>
                                <a:ahLst/>
                                <a:cxnLst>
                                  <a:cxn ang="0">
                                    <a:pos x="connsiteX0" y="connsiteY0"/>
                                  </a:cxn>
                                  <a:cxn ang="0">
                                    <a:pos x="connsiteX1" y="connsiteY1"/>
                                  </a:cxn>
                                  <a:cxn ang="0">
                                    <a:pos x="connsiteX2" y="connsiteY2"/>
                                  </a:cxn>
                                  <a:cxn ang="0">
                                    <a:pos x="connsiteX3" y="connsiteY3"/>
                                  </a:cxn>
                                </a:cxnLst>
                                <a:rect l="l" t="t" r="r" b="b"/>
                                <a:pathLst>
                                  <a:path w="164270" h="703504">
                                    <a:moveTo>
                                      <a:pt x="0" y="0"/>
                                    </a:moveTo>
                                    <a:lnTo>
                                      <a:pt x="164270" y="0"/>
                                    </a:lnTo>
                                    <a:lnTo>
                                      <a:pt x="164270" y="703505"/>
                                    </a:lnTo>
                                    <a:lnTo>
                                      <a:pt x="0" y="703505"/>
                                    </a:lnTo>
                                    <a:close/>
                                  </a:path>
                                </a:pathLst>
                              </a:custGeom>
                              <a:solidFill>
                                <a:schemeClr val="accent5">
                                  <a:lumMod val="75000"/>
                                </a:schemeClr>
                              </a:solidFill>
                              <a:ln w="355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ndParaRPr>
                              </a:p>
                            </p:txBody>
                          </p:sp>
                        </p:grpSp>
                        <p:grpSp>
                          <p:nvGrpSpPr>
                            <p:cNvPr id="95" name="Group 94">
                              <a:extLst>
                                <a:ext uri="{FF2B5EF4-FFF2-40B4-BE49-F238E27FC236}">
                                  <a16:creationId xmlns:a16="http://schemas.microsoft.com/office/drawing/2014/main" id="{77C9E8FE-A609-4469-B71E-350147CCFB43}"/>
                                </a:ext>
                              </a:extLst>
                            </p:cNvPr>
                            <p:cNvGrpSpPr/>
                            <p:nvPr/>
                          </p:nvGrpSpPr>
                          <p:grpSpPr>
                            <a:xfrm>
                              <a:off x="5867811" y="1689100"/>
                              <a:ext cx="245446" cy="1473611"/>
                              <a:chOff x="7027234" y="1075971"/>
                              <a:chExt cx="304092" cy="1071080"/>
                            </a:xfrm>
                          </p:grpSpPr>
                          <p:sp>
                            <p:nvSpPr>
                              <p:cNvPr id="99" name="Freeform: Shape 98">
                                <a:extLst>
                                  <a:ext uri="{FF2B5EF4-FFF2-40B4-BE49-F238E27FC236}">
                                    <a16:creationId xmlns:a16="http://schemas.microsoft.com/office/drawing/2014/main" id="{DF626FCB-9331-41CB-884D-C91E35F17A97}"/>
                                  </a:ext>
                                </a:extLst>
                              </p:cNvPr>
                              <p:cNvSpPr/>
                              <p:nvPr/>
                            </p:nvSpPr>
                            <p:spPr>
                              <a:xfrm>
                                <a:off x="7027234" y="1075971"/>
                                <a:ext cx="304092" cy="1071080"/>
                              </a:xfrm>
                              <a:custGeom>
                                <a:avLst/>
                                <a:gdLst>
                                  <a:gd name="connsiteX0" fmla="*/ 0 w 321398"/>
                                  <a:gd name="connsiteY0" fmla="*/ 0 h 1132035"/>
                                  <a:gd name="connsiteX1" fmla="*/ 321398 w 321398"/>
                                  <a:gd name="connsiteY1" fmla="*/ 0 h 1132035"/>
                                  <a:gd name="connsiteX2" fmla="*/ 321398 w 321398"/>
                                  <a:gd name="connsiteY2" fmla="*/ 1132036 h 1132035"/>
                                  <a:gd name="connsiteX3" fmla="*/ 0 w 321398"/>
                                  <a:gd name="connsiteY3" fmla="*/ 1132036 h 1132035"/>
                                </a:gdLst>
                                <a:ahLst/>
                                <a:cxnLst>
                                  <a:cxn ang="0">
                                    <a:pos x="connsiteX0" y="connsiteY0"/>
                                  </a:cxn>
                                  <a:cxn ang="0">
                                    <a:pos x="connsiteX1" y="connsiteY1"/>
                                  </a:cxn>
                                  <a:cxn ang="0">
                                    <a:pos x="connsiteX2" y="connsiteY2"/>
                                  </a:cxn>
                                  <a:cxn ang="0">
                                    <a:pos x="connsiteX3" y="connsiteY3"/>
                                  </a:cxn>
                                </a:cxnLst>
                                <a:rect l="l" t="t" r="r" b="b"/>
                                <a:pathLst>
                                  <a:path w="321398" h="1132035">
                                    <a:moveTo>
                                      <a:pt x="0" y="0"/>
                                    </a:moveTo>
                                    <a:lnTo>
                                      <a:pt x="321398" y="0"/>
                                    </a:lnTo>
                                    <a:lnTo>
                                      <a:pt x="321398" y="1132036"/>
                                    </a:lnTo>
                                    <a:lnTo>
                                      <a:pt x="0" y="1132036"/>
                                    </a:lnTo>
                                    <a:close/>
                                  </a:path>
                                </a:pathLst>
                              </a:custGeom>
                              <a:solidFill>
                                <a:srgbClr val="05E39C"/>
                              </a:solidFill>
                              <a:ln w="355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ndParaRPr>
                              </a:p>
                            </p:txBody>
                          </p:sp>
                          <p:sp>
                            <p:nvSpPr>
                              <p:cNvPr id="100" name="Freeform: Shape 99">
                                <a:extLst>
                                  <a:ext uri="{FF2B5EF4-FFF2-40B4-BE49-F238E27FC236}">
                                    <a16:creationId xmlns:a16="http://schemas.microsoft.com/office/drawing/2014/main" id="{712DBEE6-15E2-43AB-898D-466BF3F857B4}"/>
                                  </a:ext>
                                </a:extLst>
                              </p:cNvPr>
                              <p:cNvSpPr/>
                              <p:nvPr/>
                            </p:nvSpPr>
                            <p:spPr>
                              <a:xfrm>
                                <a:off x="7179280" y="1075971"/>
                                <a:ext cx="152046" cy="1071080"/>
                              </a:xfrm>
                              <a:custGeom>
                                <a:avLst/>
                                <a:gdLst>
                                  <a:gd name="connsiteX0" fmla="*/ 0 w 160699"/>
                                  <a:gd name="connsiteY0" fmla="*/ 0 h 1132035"/>
                                  <a:gd name="connsiteX1" fmla="*/ 160699 w 160699"/>
                                  <a:gd name="connsiteY1" fmla="*/ 0 h 1132035"/>
                                  <a:gd name="connsiteX2" fmla="*/ 160699 w 160699"/>
                                  <a:gd name="connsiteY2" fmla="*/ 1132036 h 1132035"/>
                                  <a:gd name="connsiteX3" fmla="*/ 0 w 160699"/>
                                  <a:gd name="connsiteY3" fmla="*/ 1132036 h 1132035"/>
                                </a:gdLst>
                                <a:ahLst/>
                                <a:cxnLst>
                                  <a:cxn ang="0">
                                    <a:pos x="connsiteX0" y="connsiteY0"/>
                                  </a:cxn>
                                  <a:cxn ang="0">
                                    <a:pos x="connsiteX1" y="connsiteY1"/>
                                  </a:cxn>
                                  <a:cxn ang="0">
                                    <a:pos x="connsiteX2" y="connsiteY2"/>
                                  </a:cxn>
                                  <a:cxn ang="0">
                                    <a:pos x="connsiteX3" y="connsiteY3"/>
                                  </a:cxn>
                                </a:cxnLst>
                                <a:rect l="l" t="t" r="r" b="b"/>
                                <a:pathLst>
                                  <a:path w="160699" h="1132035">
                                    <a:moveTo>
                                      <a:pt x="0" y="0"/>
                                    </a:moveTo>
                                    <a:lnTo>
                                      <a:pt x="160699" y="0"/>
                                    </a:lnTo>
                                    <a:lnTo>
                                      <a:pt x="160699" y="1132036"/>
                                    </a:lnTo>
                                    <a:lnTo>
                                      <a:pt x="0" y="1132036"/>
                                    </a:lnTo>
                                    <a:close/>
                                  </a:path>
                                </a:pathLst>
                              </a:custGeom>
                              <a:solidFill>
                                <a:srgbClr val="08D28E"/>
                              </a:solidFill>
                              <a:ln w="355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ndParaRPr>
                              </a:p>
                            </p:txBody>
                          </p:sp>
                        </p:grpSp>
                        <p:grpSp>
                          <p:nvGrpSpPr>
                            <p:cNvPr id="96" name="Group 95">
                              <a:extLst>
                                <a:ext uri="{FF2B5EF4-FFF2-40B4-BE49-F238E27FC236}">
                                  <a16:creationId xmlns:a16="http://schemas.microsoft.com/office/drawing/2014/main" id="{FE9E886D-4690-4DE0-9834-09056BBE9E31}"/>
                                </a:ext>
                              </a:extLst>
                            </p:cNvPr>
                            <p:cNvGrpSpPr/>
                            <p:nvPr/>
                          </p:nvGrpSpPr>
                          <p:grpSpPr>
                            <a:xfrm>
                              <a:off x="6173892" y="2542819"/>
                              <a:ext cx="245446" cy="619892"/>
                              <a:chOff x="6212942" y="1278699"/>
                              <a:chExt cx="304092" cy="868352"/>
                            </a:xfrm>
                          </p:grpSpPr>
                          <p:sp>
                            <p:nvSpPr>
                              <p:cNvPr id="97" name="Freeform: Shape 96">
                                <a:extLst>
                                  <a:ext uri="{FF2B5EF4-FFF2-40B4-BE49-F238E27FC236}">
                                    <a16:creationId xmlns:a16="http://schemas.microsoft.com/office/drawing/2014/main" id="{76C182AA-585D-4E22-ABC4-461555F54A12}"/>
                                  </a:ext>
                                </a:extLst>
                              </p:cNvPr>
                              <p:cNvSpPr/>
                              <p:nvPr/>
                            </p:nvSpPr>
                            <p:spPr>
                              <a:xfrm>
                                <a:off x="6212942" y="1278699"/>
                                <a:ext cx="304092" cy="868352"/>
                              </a:xfrm>
                              <a:custGeom>
                                <a:avLst/>
                                <a:gdLst>
                                  <a:gd name="connsiteX0" fmla="*/ 0 w 321398"/>
                                  <a:gd name="connsiteY0" fmla="*/ 0 h 917770"/>
                                  <a:gd name="connsiteX1" fmla="*/ 321398 w 321398"/>
                                  <a:gd name="connsiteY1" fmla="*/ 0 h 917770"/>
                                  <a:gd name="connsiteX2" fmla="*/ 321398 w 321398"/>
                                  <a:gd name="connsiteY2" fmla="*/ 917770 h 917770"/>
                                  <a:gd name="connsiteX3" fmla="*/ 0 w 321398"/>
                                  <a:gd name="connsiteY3" fmla="*/ 917770 h 917770"/>
                                </a:gdLst>
                                <a:ahLst/>
                                <a:cxnLst>
                                  <a:cxn ang="0">
                                    <a:pos x="connsiteX0" y="connsiteY0"/>
                                  </a:cxn>
                                  <a:cxn ang="0">
                                    <a:pos x="connsiteX1" y="connsiteY1"/>
                                  </a:cxn>
                                  <a:cxn ang="0">
                                    <a:pos x="connsiteX2" y="connsiteY2"/>
                                  </a:cxn>
                                  <a:cxn ang="0">
                                    <a:pos x="connsiteX3" y="connsiteY3"/>
                                  </a:cxn>
                                </a:cxnLst>
                                <a:rect l="l" t="t" r="r" b="b"/>
                                <a:pathLst>
                                  <a:path w="321398" h="917770">
                                    <a:moveTo>
                                      <a:pt x="0" y="0"/>
                                    </a:moveTo>
                                    <a:lnTo>
                                      <a:pt x="321398" y="0"/>
                                    </a:lnTo>
                                    <a:lnTo>
                                      <a:pt x="321398" y="917770"/>
                                    </a:lnTo>
                                    <a:lnTo>
                                      <a:pt x="0" y="917770"/>
                                    </a:lnTo>
                                    <a:close/>
                                  </a:path>
                                </a:pathLst>
                              </a:custGeom>
                              <a:solidFill>
                                <a:srgbClr val="01CFFB"/>
                              </a:solidFill>
                              <a:ln w="355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ndParaRPr>
                              </a:p>
                            </p:txBody>
                          </p:sp>
                          <p:sp>
                            <p:nvSpPr>
                              <p:cNvPr id="98" name="Freeform: Shape 97">
                                <a:extLst>
                                  <a:ext uri="{FF2B5EF4-FFF2-40B4-BE49-F238E27FC236}">
                                    <a16:creationId xmlns:a16="http://schemas.microsoft.com/office/drawing/2014/main" id="{CFFBB43E-B81E-4914-BF60-6D349599D7B7}"/>
                                  </a:ext>
                                </a:extLst>
                              </p:cNvPr>
                              <p:cNvSpPr/>
                              <p:nvPr/>
                            </p:nvSpPr>
                            <p:spPr>
                              <a:xfrm>
                                <a:off x="6364988" y="1278699"/>
                                <a:ext cx="152046" cy="868352"/>
                              </a:xfrm>
                              <a:custGeom>
                                <a:avLst/>
                                <a:gdLst>
                                  <a:gd name="connsiteX0" fmla="*/ 0 w 160699"/>
                                  <a:gd name="connsiteY0" fmla="*/ 0 h 917770"/>
                                  <a:gd name="connsiteX1" fmla="*/ 160699 w 160699"/>
                                  <a:gd name="connsiteY1" fmla="*/ 0 h 917770"/>
                                  <a:gd name="connsiteX2" fmla="*/ 160699 w 160699"/>
                                  <a:gd name="connsiteY2" fmla="*/ 917770 h 917770"/>
                                  <a:gd name="connsiteX3" fmla="*/ 0 w 160699"/>
                                  <a:gd name="connsiteY3" fmla="*/ 917770 h 917770"/>
                                </a:gdLst>
                                <a:ahLst/>
                                <a:cxnLst>
                                  <a:cxn ang="0">
                                    <a:pos x="connsiteX0" y="connsiteY0"/>
                                  </a:cxn>
                                  <a:cxn ang="0">
                                    <a:pos x="connsiteX1" y="connsiteY1"/>
                                  </a:cxn>
                                  <a:cxn ang="0">
                                    <a:pos x="connsiteX2" y="connsiteY2"/>
                                  </a:cxn>
                                  <a:cxn ang="0">
                                    <a:pos x="connsiteX3" y="connsiteY3"/>
                                  </a:cxn>
                                </a:cxnLst>
                                <a:rect l="l" t="t" r="r" b="b"/>
                                <a:pathLst>
                                  <a:path w="160699" h="917770">
                                    <a:moveTo>
                                      <a:pt x="0" y="0"/>
                                    </a:moveTo>
                                    <a:lnTo>
                                      <a:pt x="160699" y="0"/>
                                    </a:lnTo>
                                    <a:lnTo>
                                      <a:pt x="160699" y="917770"/>
                                    </a:lnTo>
                                    <a:lnTo>
                                      <a:pt x="0" y="917770"/>
                                    </a:lnTo>
                                    <a:close/>
                                  </a:path>
                                </a:pathLst>
                              </a:custGeom>
                              <a:solidFill>
                                <a:srgbClr val="00BEFA"/>
                              </a:solidFill>
                              <a:ln w="355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ndParaRPr>
                              </a:p>
                            </p:txBody>
                          </p:sp>
                        </p:grpSp>
                      </p:grpSp>
                      <p:grpSp>
                        <p:nvGrpSpPr>
                          <p:cNvPr id="89" name="Group 88">
                            <a:extLst>
                              <a:ext uri="{FF2B5EF4-FFF2-40B4-BE49-F238E27FC236}">
                                <a16:creationId xmlns:a16="http://schemas.microsoft.com/office/drawing/2014/main" id="{C0086406-E3CA-4895-A3C3-CADB3CAE3A32}"/>
                              </a:ext>
                            </a:extLst>
                          </p:cNvPr>
                          <p:cNvGrpSpPr/>
                          <p:nvPr/>
                        </p:nvGrpSpPr>
                        <p:grpSpPr>
                          <a:xfrm>
                            <a:off x="4798382" y="3120281"/>
                            <a:ext cx="1767151" cy="84858"/>
                            <a:chOff x="5702743" y="2096370"/>
                            <a:chExt cx="1729948" cy="101363"/>
                          </a:xfrm>
                        </p:grpSpPr>
                        <p:sp>
                          <p:nvSpPr>
                            <p:cNvPr id="90" name="Freeform: Shape 89">
                              <a:extLst>
                                <a:ext uri="{FF2B5EF4-FFF2-40B4-BE49-F238E27FC236}">
                                  <a16:creationId xmlns:a16="http://schemas.microsoft.com/office/drawing/2014/main" id="{F0877337-9F5F-468A-9D06-CA89245DA6B1}"/>
                                </a:ext>
                              </a:extLst>
                            </p:cNvPr>
                            <p:cNvSpPr/>
                            <p:nvPr/>
                          </p:nvSpPr>
                          <p:spPr>
                            <a:xfrm>
                              <a:off x="5702743" y="2096370"/>
                              <a:ext cx="1729948" cy="101363"/>
                            </a:xfrm>
                            <a:custGeom>
                              <a:avLst/>
                              <a:gdLst>
                                <a:gd name="connsiteX0" fmla="*/ 914199 w 1828398"/>
                                <a:gd name="connsiteY0" fmla="*/ 0 h 107132"/>
                                <a:gd name="connsiteX1" fmla="*/ 0 w 1828398"/>
                                <a:gd name="connsiteY1" fmla="*/ 0 h 107132"/>
                                <a:gd name="connsiteX2" fmla="*/ 0 w 1828398"/>
                                <a:gd name="connsiteY2" fmla="*/ 107133 h 107132"/>
                                <a:gd name="connsiteX3" fmla="*/ 914199 w 1828398"/>
                                <a:gd name="connsiteY3" fmla="*/ 107133 h 107132"/>
                                <a:gd name="connsiteX4" fmla="*/ 1828398 w 1828398"/>
                                <a:gd name="connsiteY4" fmla="*/ 107133 h 107132"/>
                                <a:gd name="connsiteX5" fmla="*/ 1828398 w 1828398"/>
                                <a:gd name="connsiteY5" fmla="*/ 0 h 10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398" h="107132">
                                  <a:moveTo>
                                    <a:pt x="914199" y="0"/>
                                  </a:moveTo>
                                  <a:lnTo>
                                    <a:pt x="0" y="0"/>
                                  </a:lnTo>
                                  <a:lnTo>
                                    <a:pt x="0" y="107133"/>
                                  </a:lnTo>
                                  <a:lnTo>
                                    <a:pt x="914199" y="107133"/>
                                  </a:lnTo>
                                  <a:lnTo>
                                    <a:pt x="1828398" y="107133"/>
                                  </a:lnTo>
                                  <a:lnTo>
                                    <a:pt x="1828398" y="0"/>
                                  </a:lnTo>
                                  <a:close/>
                                </a:path>
                              </a:pathLst>
                            </a:custGeom>
                            <a:solidFill>
                              <a:schemeClr val="bg2">
                                <a:lumMod val="85000"/>
                              </a:schemeClr>
                            </a:solidFill>
                            <a:ln w="355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ndParaRPr>
                            </a:p>
                          </p:txBody>
                        </p:sp>
                        <p:sp>
                          <p:nvSpPr>
                            <p:cNvPr id="91" name="Freeform: Shape 90">
                              <a:extLst>
                                <a:ext uri="{FF2B5EF4-FFF2-40B4-BE49-F238E27FC236}">
                                  <a16:creationId xmlns:a16="http://schemas.microsoft.com/office/drawing/2014/main" id="{B40A7157-EEC1-444C-9FE3-1B909ABA5ED9}"/>
                                </a:ext>
                              </a:extLst>
                            </p:cNvPr>
                            <p:cNvSpPr/>
                            <p:nvPr/>
                          </p:nvSpPr>
                          <p:spPr>
                            <a:xfrm>
                              <a:off x="6567717" y="2096370"/>
                              <a:ext cx="864974" cy="101363"/>
                            </a:xfrm>
                            <a:custGeom>
                              <a:avLst/>
                              <a:gdLst>
                                <a:gd name="connsiteX0" fmla="*/ 0 w 914199"/>
                                <a:gd name="connsiteY0" fmla="*/ 0 h 107132"/>
                                <a:gd name="connsiteX1" fmla="*/ 914199 w 914199"/>
                                <a:gd name="connsiteY1" fmla="*/ 0 h 107132"/>
                                <a:gd name="connsiteX2" fmla="*/ 914199 w 914199"/>
                                <a:gd name="connsiteY2" fmla="*/ 107133 h 107132"/>
                                <a:gd name="connsiteX3" fmla="*/ 0 w 914199"/>
                                <a:gd name="connsiteY3" fmla="*/ 107133 h 107132"/>
                              </a:gdLst>
                              <a:ahLst/>
                              <a:cxnLst>
                                <a:cxn ang="0">
                                  <a:pos x="connsiteX0" y="connsiteY0"/>
                                </a:cxn>
                                <a:cxn ang="0">
                                  <a:pos x="connsiteX1" y="connsiteY1"/>
                                </a:cxn>
                                <a:cxn ang="0">
                                  <a:pos x="connsiteX2" y="connsiteY2"/>
                                </a:cxn>
                                <a:cxn ang="0">
                                  <a:pos x="connsiteX3" y="connsiteY3"/>
                                </a:cxn>
                              </a:cxnLst>
                              <a:rect l="l" t="t" r="r" b="b"/>
                              <a:pathLst>
                                <a:path w="914199" h="107132">
                                  <a:moveTo>
                                    <a:pt x="0" y="0"/>
                                  </a:moveTo>
                                  <a:lnTo>
                                    <a:pt x="914199" y="0"/>
                                  </a:lnTo>
                                  <a:lnTo>
                                    <a:pt x="914199" y="107133"/>
                                  </a:lnTo>
                                  <a:lnTo>
                                    <a:pt x="0" y="107133"/>
                                  </a:lnTo>
                                  <a:close/>
                                </a:path>
                              </a:pathLst>
                            </a:custGeom>
                            <a:solidFill>
                              <a:schemeClr val="bg1">
                                <a:lumMod val="75000"/>
                              </a:schemeClr>
                            </a:solidFill>
                            <a:ln w="3553"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ndParaRPr>
                            </a:p>
                          </p:txBody>
                        </p:sp>
                      </p:grpSp>
                    </p:grpSp>
                    <p:grpSp>
                      <p:nvGrpSpPr>
                        <p:cNvPr id="85" name="Group 84">
                          <a:extLst>
                            <a:ext uri="{FF2B5EF4-FFF2-40B4-BE49-F238E27FC236}">
                              <a16:creationId xmlns:a16="http://schemas.microsoft.com/office/drawing/2014/main" id="{063EBE56-284D-4887-97C3-7346FE3F7353}"/>
                            </a:ext>
                          </a:extLst>
                        </p:cNvPr>
                        <p:cNvGrpSpPr/>
                        <p:nvPr/>
                      </p:nvGrpSpPr>
                      <p:grpSpPr>
                        <a:xfrm>
                          <a:off x="4798382" y="3241694"/>
                          <a:ext cx="1048121" cy="65578"/>
                          <a:chOff x="4829253" y="3246457"/>
                          <a:chExt cx="1048121" cy="65578"/>
                        </a:xfrm>
                      </p:grpSpPr>
                      <p:sp>
                        <p:nvSpPr>
                          <p:cNvPr id="86" name="Rectangle 85">
                            <a:extLst>
                              <a:ext uri="{FF2B5EF4-FFF2-40B4-BE49-F238E27FC236}">
                                <a16:creationId xmlns:a16="http://schemas.microsoft.com/office/drawing/2014/main" id="{E1BD62FF-B2E9-4290-A674-8B58BCEC2448}"/>
                              </a:ext>
                            </a:extLst>
                          </p:cNvPr>
                          <p:cNvSpPr/>
                          <p:nvPr/>
                        </p:nvSpPr>
                        <p:spPr>
                          <a:xfrm>
                            <a:off x="4829253" y="3246457"/>
                            <a:ext cx="738109" cy="6557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87" name="Rectangle 86">
                            <a:extLst>
                              <a:ext uri="{FF2B5EF4-FFF2-40B4-BE49-F238E27FC236}">
                                <a16:creationId xmlns:a16="http://schemas.microsoft.com/office/drawing/2014/main" id="{C3E7538F-B331-4865-8D17-B10C02EAE4A0}"/>
                              </a:ext>
                            </a:extLst>
                          </p:cNvPr>
                          <p:cNvSpPr/>
                          <p:nvPr/>
                        </p:nvSpPr>
                        <p:spPr>
                          <a:xfrm>
                            <a:off x="5624513" y="3246457"/>
                            <a:ext cx="252861" cy="6557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ndParaRPr>
                          </a:p>
                        </p:txBody>
                      </p:sp>
                    </p:grpSp>
                  </p:grpSp>
                  <p:grpSp>
                    <p:nvGrpSpPr>
                      <p:cNvPr id="69" name="Group 68">
                        <a:extLst>
                          <a:ext uri="{FF2B5EF4-FFF2-40B4-BE49-F238E27FC236}">
                            <a16:creationId xmlns:a16="http://schemas.microsoft.com/office/drawing/2014/main" id="{CBD7E1F4-72CC-4084-895B-B0E405757B78}"/>
                          </a:ext>
                        </a:extLst>
                      </p:cNvPr>
                      <p:cNvGrpSpPr/>
                      <p:nvPr/>
                    </p:nvGrpSpPr>
                    <p:grpSpPr>
                      <a:xfrm>
                        <a:off x="6938086" y="1689100"/>
                        <a:ext cx="1677494" cy="1598948"/>
                        <a:chOff x="6938086" y="1708324"/>
                        <a:chExt cx="1677494" cy="1598948"/>
                      </a:xfrm>
                    </p:grpSpPr>
                    <p:grpSp>
                      <p:nvGrpSpPr>
                        <p:cNvPr id="70" name="Group 69">
                          <a:extLst>
                            <a:ext uri="{FF2B5EF4-FFF2-40B4-BE49-F238E27FC236}">
                              <a16:creationId xmlns:a16="http://schemas.microsoft.com/office/drawing/2014/main" id="{6274EF94-1771-4027-834C-EAC25A1E4961}"/>
                            </a:ext>
                          </a:extLst>
                        </p:cNvPr>
                        <p:cNvGrpSpPr/>
                        <p:nvPr/>
                      </p:nvGrpSpPr>
                      <p:grpSpPr>
                        <a:xfrm>
                          <a:off x="6938086" y="1708324"/>
                          <a:ext cx="1400664" cy="1399125"/>
                          <a:chOff x="7047446" y="1538857"/>
                          <a:chExt cx="1400664" cy="1399125"/>
                        </a:xfrm>
                      </p:grpSpPr>
                      <p:grpSp>
                        <p:nvGrpSpPr>
                          <p:cNvPr id="75" name="Group 74">
                            <a:extLst>
                              <a:ext uri="{FF2B5EF4-FFF2-40B4-BE49-F238E27FC236}">
                                <a16:creationId xmlns:a16="http://schemas.microsoft.com/office/drawing/2014/main" id="{68C76005-0D22-4E3A-8723-F43729F6559F}"/>
                              </a:ext>
                            </a:extLst>
                          </p:cNvPr>
                          <p:cNvGrpSpPr/>
                          <p:nvPr/>
                        </p:nvGrpSpPr>
                        <p:grpSpPr>
                          <a:xfrm>
                            <a:off x="7778787" y="1538857"/>
                            <a:ext cx="669323" cy="671012"/>
                            <a:chOff x="7778787" y="1538857"/>
                            <a:chExt cx="669323" cy="671012"/>
                          </a:xfrm>
                        </p:grpSpPr>
                        <p:sp>
                          <p:nvSpPr>
                            <p:cNvPr id="82" name="Freeform: Shape 81">
                              <a:extLst>
                                <a:ext uri="{FF2B5EF4-FFF2-40B4-BE49-F238E27FC236}">
                                  <a16:creationId xmlns:a16="http://schemas.microsoft.com/office/drawing/2014/main" id="{B21527E0-6A6B-4198-89AE-A30DEF5C5968}"/>
                                </a:ext>
                              </a:extLst>
                            </p:cNvPr>
                            <p:cNvSpPr/>
                            <p:nvPr/>
                          </p:nvSpPr>
                          <p:spPr>
                            <a:xfrm>
                              <a:off x="7778787" y="1538860"/>
                              <a:ext cx="669323" cy="671009"/>
                            </a:xfrm>
                            <a:custGeom>
                              <a:avLst/>
                              <a:gdLst>
                                <a:gd name="connsiteX0" fmla="*/ 648814 w 669323"/>
                                <a:gd name="connsiteY0" fmla="*/ 671006 h 671009"/>
                                <a:gd name="connsiteX1" fmla="*/ 669314 w 669323"/>
                                <a:gd name="connsiteY1" fmla="*/ 649994 h 671009"/>
                                <a:gd name="connsiteX2" fmla="*/ 21451 w 669323"/>
                                <a:gd name="connsiteY2" fmla="*/ 12 h 671009"/>
                                <a:gd name="connsiteX3" fmla="*/ 227 w 669323"/>
                                <a:gd name="connsiteY3" fmla="*/ 20563 h 671009"/>
                                <a:gd name="connsiteX4" fmla="*/ 412 w 669323"/>
                                <a:gd name="connsiteY4" fmla="*/ 651614 h 671009"/>
                                <a:gd name="connsiteX5" fmla="*/ 21608 w 669323"/>
                                <a:gd name="connsiteY5" fmla="*/ 671009 h 671009"/>
                                <a:gd name="connsiteX6" fmla="*/ 648814 w 669323"/>
                                <a:gd name="connsiteY6" fmla="*/ 671009 h 67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323" h="671009">
                                  <a:moveTo>
                                    <a:pt x="648814" y="671006"/>
                                  </a:moveTo>
                                  <a:cubicBezTo>
                                    <a:pt x="660334" y="671006"/>
                                    <a:pt x="669669" y="661506"/>
                                    <a:pt x="669314" y="649994"/>
                                  </a:cubicBezTo>
                                  <a:cubicBezTo>
                                    <a:pt x="658450" y="296624"/>
                                    <a:pt x="374530" y="12020"/>
                                    <a:pt x="21451" y="12"/>
                                  </a:cubicBezTo>
                                  <a:cubicBezTo>
                                    <a:pt x="9856" y="-381"/>
                                    <a:pt x="261" y="8961"/>
                                    <a:pt x="227" y="20563"/>
                                  </a:cubicBezTo>
                                  <a:cubicBezTo>
                                    <a:pt x="-104" y="131598"/>
                                    <a:pt x="-98" y="645806"/>
                                    <a:pt x="412" y="651614"/>
                                  </a:cubicBezTo>
                                  <a:cubicBezTo>
                                    <a:pt x="1365" y="662453"/>
                                    <a:pt x="10735" y="671009"/>
                                    <a:pt x="21608" y="671009"/>
                                  </a:cubicBezTo>
                                  <a:lnTo>
                                    <a:pt x="648814" y="671009"/>
                                  </a:lnTo>
                                  <a:close/>
                                </a:path>
                              </a:pathLst>
                            </a:custGeom>
                            <a:solidFill>
                              <a:schemeClr val="accent2"/>
                            </a:solidFill>
                            <a:ln w="340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ndParaRPr>
                            </a:p>
                          </p:txBody>
                        </p:sp>
                        <p:sp>
                          <p:nvSpPr>
                            <p:cNvPr id="83" name="Freeform: Shape 82">
                              <a:extLst>
                                <a:ext uri="{FF2B5EF4-FFF2-40B4-BE49-F238E27FC236}">
                                  <a16:creationId xmlns:a16="http://schemas.microsoft.com/office/drawing/2014/main" id="{CB19C91E-A1C1-4B54-BB46-ABE112A41C12}"/>
                                </a:ext>
                              </a:extLst>
                            </p:cNvPr>
                            <p:cNvSpPr/>
                            <p:nvPr/>
                          </p:nvSpPr>
                          <p:spPr>
                            <a:xfrm>
                              <a:off x="7780033" y="1538857"/>
                              <a:ext cx="668077" cy="671009"/>
                            </a:xfrm>
                            <a:custGeom>
                              <a:avLst/>
                              <a:gdLst>
                                <a:gd name="connsiteX0" fmla="*/ 20205 w 668077"/>
                                <a:gd name="connsiteY0" fmla="*/ 12 h 671009"/>
                                <a:gd name="connsiteX1" fmla="*/ 0 w 668077"/>
                                <a:gd name="connsiteY1" fmla="*/ 14218 h 671009"/>
                                <a:gd name="connsiteX2" fmla="*/ 531337 w 668077"/>
                                <a:gd name="connsiteY2" fmla="*/ 649997 h 671009"/>
                                <a:gd name="connsiteX3" fmla="*/ 510838 w 668077"/>
                                <a:gd name="connsiteY3" fmla="*/ 671009 h 671009"/>
                                <a:gd name="connsiteX4" fmla="*/ 647568 w 668077"/>
                                <a:gd name="connsiteY4" fmla="*/ 671009 h 671009"/>
                                <a:gd name="connsiteX5" fmla="*/ 668068 w 668077"/>
                                <a:gd name="connsiteY5" fmla="*/ 649997 h 671009"/>
                                <a:gd name="connsiteX6" fmla="*/ 20205 w 668077"/>
                                <a:gd name="connsiteY6" fmla="*/ 12 h 67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077" h="671009">
                                  <a:moveTo>
                                    <a:pt x="20205" y="12"/>
                                  </a:moveTo>
                                  <a:cubicBezTo>
                                    <a:pt x="10826" y="-306"/>
                                    <a:pt x="2759" y="5748"/>
                                    <a:pt x="0" y="14218"/>
                                  </a:cubicBezTo>
                                  <a:cubicBezTo>
                                    <a:pt x="297115" y="77128"/>
                                    <a:pt x="521698" y="336481"/>
                                    <a:pt x="531337" y="649997"/>
                                  </a:cubicBezTo>
                                  <a:cubicBezTo>
                                    <a:pt x="531693" y="661513"/>
                                    <a:pt x="522358" y="671009"/>
                                    <a:pt x="510838" y="671009"/>
                                  </a:cubicBezTo>
                                  <a:lnTo>
                                    <a:pt x="647568" y="671009"/>
                                  </a:lnTo>
                                  <a:cubicBezTo>
                                    <a:pt x="659088" y="671009"/>
                                    <a:pt x="668423" y="661510"/>
                                    <a:pt x="668068" y="649997"/>
                                  </a:cubicBezTo>
                                  <a:cubicBezTo>
                                    <a:pt x="657205" y="296628"/>
                                    <a:pt x="373284" y="12020"/>
                                    <a:pt x="20205" y="12"/>
                                  </a:cubicBezTo>
                                  <a:close/>
                                </a:path>
                              </a:pathLst>
                            </a:custGeom>
                            <a:solidFill>
                              <a:schemeClr val="accent2">
                                <a:lumMod val="75000"/>
                              </a:schemeClr>
                            </a:solidFill>
                            <a:ln w="340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ndParaRPr>
                            </a:p>
                          </p:txBody>
                        </p:sp>
                      </p:grpSp>
                      <p:grpSp>
                        <p:nvGrpSpPr>
                          <p:cNvPr id="76" name="Group 75">
                            <a:extLst>
                              <a:ext uri="{FF2B5EF4-FFF2-40B4-BE49-F238E27FC236}">
                                <a16:creationId xmlns:a16="http://schemas.microsoft.com/office/drawing/2014/main" id="{2CE7DC92-35A1-4C53-94A7-881AE776D999}"/>
                              </a:ext>
                            </a:extLst>
                          </p:cNvPr>
                          <p:cNvGrpSpPr/>
                          <p:nvPr/>
                        </p:nvGrpSpPr>
                        <p:grpSpPr>
                          <a:xfrm>
                            <a:off x="7242259" y="2266565"/>
                            <a:ext cx="1145861" cy="671417"/>
                            <a:chOff x="7242259" y="2266565"/>
                            <a:chExt cx="1145861" cy="671417"/>
                          </a:xfrm>
                        </p:grpSpPr>
                        <p:sp>
                          <p:nvSpPr>
                            <p:cNvPr id="80" name="Freeform: Shape 79">
                              <a:extLst>
                                <a:ext uri="{FF2B5EF4-FFF2-40B4-BE49-F238E27FC236}">
                                  <a16:creationId xmlns:a16="http://schemas.microsoft.com/office/drawing/2014/main" id="{8B92DC66-BBB6-4FFE-BEB3-4E7080D6CDD1}"/>
                                </a:ext>
                              </a:extLst>
                            </p:cNvPr>
                            <p:cNvSpPr/>
                            <p:nvPr/>
                          </p:nvSpPr>
                          <p:spPr>
                            <a:xfrm>
                              <a:off x="7242259" y="2266565"/>
                              <a:ext cx="1145861" cy="671414"/>
                            </a:xfrm>
                            <a:custGeom>
                              <a:avLst/>
                              <a:gdLst>
                                <a:gd name="connsiteX0" fmla="*/ 474762 w 1145861"/>
                                <a:gd name="connsiteY0" fmla="*/ 0 h 671414"/>
                                <a:gd name="connsiteX1" fmla="*/ 0 w 1145861"/>
                                <a:gd name="connsiteY1" fmla="*/ 474762 h 671414"/>
                                <a:gd name="connsiteX2" fmla="*/ 474762 w 1145861"/>
                                <a:gd name="connsiteY2" fmla="*/ 671414 h 671414"/>
                                <a:gd name="connsiteX3" fmla="*/ 1145851 w 1145861"/>
                                <a:gd name="connsiteY3" fmla="*/ 21265 h 671414"/>
                                <a:gd name="connsiteX4" fmla="*/ 1125109 w 1145861"/>
                                <a:gd name="connsiteY4" fmla="*/ 0 h 671414"/>
                                <a:gd name="connsiteX5" fmla="*/ 474762 w 1145861"/>
                                <a:gd name="connsiteY5" fmla="*/ 0 h 67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861" h="671414">
                                  <a:moveTo>
                                    <a:pt x="474762" y="0"/>
                                  </a:moveTo>
                                  <a:lnTo>
                                    <a:pt x="0" y="474762"/>
                                  </a:lnTo>
                                  <a:cubicBezTo>
                                    <a:pt x="121505" y="596264"/>
                                    <a:pt x="289356" y="671414"/>
                                    <a:pt x="474762" y="671414"/>
                                  </a:cubicBezTo>
                                  <a:cubicBezTo>
                                    <a:pt x="838461" y="671414"/>
                                    <a:pt x="1134622" y="382237"/>
                                    <a:pt x="1145851" y="21265"/>
                                  </a:cubicBezTo>
                                  <a:cubicBezTo>
                                    <a:pt x="1146214" y="9612"/>
                                    <a:pt x="1136766" y="0"/>
                                    <a:pt x="1125109" y="0"/>
                                  </a:cubicBezTo>
                                  <a:lnTo>
                                    <a:pt x="474762" y="0"/>
                                  </a:lnTo>
                                  <a:close/>
                                </a:path>
                              </a:pathLst>
                            </a:custGeom>
                            <a:solidFill>
                              <a:schemeClr val="accent6"/>
                            </a:solidFill>
                            <a:ln w="340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ndParaRPr>
                            </a:p>
                          </p:txBody>
                        </p:sp>
                        <p:sp>
                          <p:nvSpPr>
                            <p:cNvPr id="81" name="Freeform: Shape 80">
                              <a:extLst>
                                <a:ext uri="{FF2B5EF4-FFF2-40B4-BE49-F238E27FC236}">
                                  <a16:creationId xmlns:a16="http://schemas.microsoft.com/office/drawing/2014/main" id="{CD7AA24D-BAE7-4CFC-8FA3-A53960F5D97D}"/>
                                </a:ext>
                              </a:extLst>
                            </p:cNvPr>
                            <p:cNvSpPr/>
                            <p:nvPr/>
                          </p:nvSpPr>
                          <p:spPr>
                            <a:xfrm>
                              <a:off x="7648615" y="2266565"/>
                              <a:ext cx="739505" cy="671417"/>
                            </a:xfrm>
                            <a:custGeom>
                              <a:avLst/>
                              <a:gdLst>
                                <a:gd name="connsiteX0" fmla="*/ 718754 w 739505"/>
                                <a:gd name="connsiteY0" fmla="*/ 0 h 671417"/>
                                <a:gd name="connsiteX1" fmla="*/ 582023 w 739505"/>
                                <a:gd name="connsiteY1" fmla="*/ 0 h 671417"/>
                                <a:gd name="connsiteX2" fmla="*/ 602765 w 739505"/>
                                <a:gd name="connsiteY2" fmla="*/ 21265 h 671417"/>
                                <a:gd name="connsiteX3" fmla="*/ 0 w 739505"/>
                                <a:gd name="connsiteY3" fmla="*/ 667972 h 671417"/>
                                <a:gd name="connsiteX4" fmla="*/ 68406 w 739505"/>
                                <a:gd name="connsiteY4" fmla="*/ 671418 h 671417"/>
                                <a:gd name="connsiteX5" fmla="*/ 739496 w 739505"/>
                                <a:gd name="connsiteY5" fmla="*/ 21268 h 671417"/>
                                <a:gd name="connsiteX6" fmla="*/ 718754 w 739505"/>
                                <a:gd name="connsiteY6" fmla="*/ 0 h 67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505" h="671417">
                                  <a:moveTo>
                                    <a:pt x="718754" y="0"/>
                                  </a:moveTo>
                                  <a:lnTo>
                                    <a:pt x="582023" y="0"/>
                                  </a:lnTo>
                                  <a:cubicBezTo>
                                    <a:pt x="593680" y="0"/>
                                    <a:pt x="603128" y="9612"/>
                                    <a:pt x="602765" y="21265"/>
                                  </a:cubicBezTo>
                                  <a:cubicBezTo>
                                    <a:pt x="592247" y="359344"/>
                                    <a:pt x="331790" y="634436"/>
                                    <a:pt x="0" y="667972"/>
                                  </a:cubicBezTo>
                                  <a:cubicBezTo>
                                    <a:pt x="22492" y="670249"/>
                                    <a:pt x="45312" y="671418"/>
                                    <a:pt x="68406" y="671418"/>
                                  </a:cubicBezTo>
                                  <a:cubicBezTo>
                                    <a:pt x="432105" y="671418"/>
                                    <a:pt x="728267" y="382240"/>
                                    <a:pt x="739496" y="21268"/>
                                  </a:cubicBezTo>
                                  <a:cubicBezTo>
                                    <a:pt x="739858" y="9612"/>
                                    <a:pt x="730413" y="0"/>
                                    <a:pt x="718754" y="0"/>
                                  </a:cubicBezTo>
                                  <a:close/>
                                </a:path>
                              </a:pathLst>
                            </a:custGeom>
                            <a:solidFill>
                              <a:schemeClr val="accent6">
                                <a:lumMod val="75000"/>
                              </a:schemeClr>
                            </a:solidFill>
                            <a:ln w="340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ndParaRPr>
                            </a:p>
                          </p:txBody>
                        </p:sp>
                      </p:grpSp>
                      <p:grpSp>
                        <p:nvGrpSpPr>
                          <p:cNvPr id="77" name="Group 76">
                            <a:extLst>
                              <a:ext uri="{FF2B5EF4-FFF2-40B4-BE49-F238E27FC236}">
                                <a16:creationId xmlns:a16="http://schemas.microsoft.com/office/drawing/2014/main" id="{38991E67-53E2-4260-82C2-8AE3A390EA75}"/>
                              </a:ext>
                            </a:extLst>
                          </p:cNvPr>
                          <p:cNvGrpSpPr/>
                          <p:nvPr/>
                        </p:nvGrpSpPr>
                        <p:grpSpPr>
                          <a:xfrm>
                            <a:off x="7047446" y="1594525"/>
                            <a:ext cx="671410" cy="1145845"/>
                            <a:chOff x="7047446" y="1594525"/>
                            <a:chExt cx="671410" cy="1145845"/>
                          </a:xfrm>
                        </p:grpSpPr>
                        <p:sp>
                          <p:nvSpPr>
                            <p:cNvPr id="78" name="Freeform: Shape 77">
                              <a:extLst>
                                <a:ext uri="{FF2B5EF4-FFF2-40B4-BE49-F238E27FC236}">
                                  <a16:creationId xmlns:a16="http://schemas.microsoft.com/office/drawing/2014/main" id="{D00013A2-65DE-4E83-B547-5DEBCB9C348D}"/>
                                </a:ext>
                              </a:extLst>
                            </p:cNvPr>
                            <p:cNvSpPr/>
                            <p:nvPr/>
                          </p:nvSpPr>
                          <p:spPr>
                            <a:xfrm>
                              <a:off x="7047446" y="1594525"/>
                              <a:ext cx="671410" cy="1145845"/>
                            </a:xfrm>
                            <a:custGeom>
                              <a:avLst/>
                              <a:gdLst>
                                <a:gd name="connsiteX0" fmla="*/ 671411 w 671410"/>
                                <a:gd name="connsiteY0" fmla="*/ 21166 h 1145845"/>
                                <a:gd name="connsiteX1" fmla="*/ 649719 w 671410"/>
                                <a:gd name="connsiteY1" fmla="*/ 11 h 1145845"/>
                                <a:gd name="connsiteX2" fmla="*/ 0 w 671410"/>
                                <a:gd name="connsiteY2" fmla="*/ 671087 h 1145845"/>
                                <a:gd name="connsiteX3" fmla="*/ 196649 w 671410"/>
                                <a:gd name="connsiteY3" fmla="*/ 1145845 h 1145845"/>
                                <a:gd name="connsiteX4" fmla="*/ 671411 w 671410"/>
                                <a:gd name="connsiteY4" fmla="*/ 671087 h 1145845"/>
                                <a:gd name="connsiteX5" fmla="*/ 671411 w 671410"/>
                                <a:gd name="connsiteY5" fmla="*/ 21166 h 114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410" h="1145845">
                                  <a:moveTo>
                                    <a:pt x="671411" y="21166"/>
                                  </a:moveTo>
                                  <a:cubicBezTo>
                                    <a:pt x="671411" y="9274"/>
                                    <a:pt x="661607" y="-369"/>
                                    <a:pt x="649719" y="11"/>
                                  </a:cubicBezTo>
                                  <a:cubicBezTo>
                                    <a:pt x="288949" y="11459"/>
                                    <a:pt x="0" y="307531"/>
                                    <a:pt x="0" y="671087"/>
                                  </a:cubicBezTo>
                                  <a:cubicBezTo>
                                    <a:pt x="0" y="856490"/>
                                    <a:pt x="75147" y="1024343"/>
                                    <a:pt x="196649" y="1145845"/>
                                  </a:cubicBezTo>
                                  <a:lnTo>
                                    <a:pt x="671411" y="671087"/>
                                  </a:lnTo>
                                  <a:lnTo>
                                    <a:pt x="671411" y="21166"/>
                                  </a:lnTo>
                                  <a:close/>
                                </a:path>
                              </a:pathLst>
                            </a:custGeom>
                            <a:solidFill>
                              <a:schemeClr val="accent3">
                                <a:lumMod val="60000"/>
                                <a:lumOff val="40000"/>
                              </a:schemeClr>
                            </a:solidFill>
                            <a:ln w="340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ndParaRPr>
                            </a:p>
                          </p:txBody>
                        </p:sp>
                        <p:sp>
                          <p:nvSpPr>
                            <p:cNvPr id="79" name="Freeform: Shape 78">
                              <a:extLst>
                                <a:ext uri="{FF2B5EF4-FFF2-40B4-BE49-F238E27FC236}">
                                  <a16:creationId xmlns:a16="http://schemas.microsoft.com/office/drawing/2014/main" id="{AFFFBBE9-18E9-4408-BC9F-C56C3EE313D6}"/>
                                </a:ext>
                              </a:extLst>
                            </p:cNvPr>
                            <p:cNvSpPr/>
                            <p:nvPr/>
                          </p:nvSpPr>
                          <p:spPr>
                            <a:xfrm>
                              <a:off x="7180652" y="1594525"/>
                              <a:ext cx="538204" cy="1145845"/>
                            </a:xfrm>
                            <a:custGeom>
                              <a:avLst/>
                              <a:gdLst>
                                <a:gd name="connsiteX0" fmla="*/ 516512 w 538204"/>
                                <a:gd name="connsiteY0" fmla="*/ 11 h 1145845"/>
                                <a:gd name="connsiteX1" fmla="*/ 400162 w 538204"/>
                                <a:gd name="connsiteY1" fmla="*/ 13882 h 1145845"/>
                                <a:gd name="connsiteX2" fmla="*/ 401474 w 538204"/>
                                <a:gd name="connsiteY2" fmla="*/ 21166 h 1145845"/>
                                <a:gd name="connsiteX3" fmla="*/ 401474 w 538204"/>
                                <a:gd name="connsiteY3" fmla="*/ 671087 h 1145845"/>
                                <a:gd name="connsiteX4" fmla="*/ 0 w 538204"/>
                                <a:gd name="connsiteY4" fmla="*/ 1072558 h 1145845"/>
                                <a:gd name="connsiteX5" fmla="*/ 63443 w 538204"/>
                                <a:gd name="connsiteY5" fmla="*/ 1145845 h 1145845"/>
                                <a:gd name="connsiteX6" fmla="*/ 538205 w 538204"/>
                                <a:gd name="connsiteY6" fmla="*/ 671087 h 1145845"/>
                                <a:gd name="connsiteX7" fmla="*/ 538205 w 538204"/>
                                <a:gd name="connsiteY7" fmla="*/ 21166 h 1145845"/>
                                <a:gd name="connsiteX8" fmla="*/ 516512 w 538204"/>
                                <a:gd name="connsiteY8" fmla="*/ 11 h 114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204" h="1145845">
                                  <a:moveTo>
                                    <a:pt x="516512" y="11"/>
                                  </a:moveTo>
                                  <a:cubicBezTo>
                                    <a:pt x="476758" y="1272"/>
                                    <a:pt x="437882" y="6000"/>
                                    <a:pt x="400162" y="13882"/>
                                  </a:cubicBezTo>
                                  <a:cubicBezTo>
                                    <a:pt x="400996" y="16159"/>
                                    <a:pt x="401474" y="18606"/>
                                    <a:pt x="401474" y="21166"/>
                                  </a:cubicBezTo>
                                  <a:lnTo>
                                    <a:pt x="401474" y="671087"/>
                                  </a:lnTo>
                                  <a:lnTo>
                                    <a:pt x="0" y="1072558"/>
                                  </a:lnTo>
                                  <a:cubicBezTo>
                                    <a:pt x="19382" y="1098499"/>
                                    <a:pt x="40592" y="1122991"/>
                                    <a:pt x="63443" y="1145845"/>
                                  </a:cubicBezTo>
                                  <a:lnTo>
                                    <a:pt x="538205" y="671087"/>
                                  </a:lnTo>
                                  <a:lnTo>
                                    <a:pt x="538205" y="21166"/>
                                  </a:lnTo>
                                  <a:cubicBezTo>
                                    <a:pt x="538205" y="9274"/>
                                    <a:pt x="528398" y="-369"/>
                                    <a:pt x="516512" y="11"/>
                                  </a:cubicBezTo>
                                  <a:close/>
                                </a:path>
                              </a:pathLst>
                            </a:custGeom>
                            <a:solidFill>
                              <a:schemeClr val="accent3"/>
                            </a:solidFill>
                            <a:ln w="340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pitchFamily="34" charset="0"/>
                              </a:endParaRPr>
                            </a:p>
                          </p:txBody>
                        </p:sp>
                      </p:grpSp>
                    </p:grpSp>
                    <p:grpSp>
                      <p:nvGrpSpPr>
                        <p:cNvPr id="71" name="Group 70">
                          <a:extLst>
                            <a:ext uri="{FF2B5EF4-FFF2-40B4-BE49-F238E27FC236}">
                              <a16:creationId xmlns:a16="http://schemas.microsoft.com/office/drawing/2014/main" id="{5B593294-06D4-41F9-AE24-FA53239034A5}"/>
                            </a:ext>
                          </a:extLst>
                        </p:cNvPr>
                        <p:cNvGrpSpPr/>
                        <p:nvPr/>
                      </p:nvGrpSpPr>
                      <p:grpSpPr>
                        <a:xfrm>
                          <a:off x="8053244" y="3006467"/>
                          <a:ext cx="562336" cy="300805"/>
                          <a:chOff x="7957994" y="2952761"/>
                          <a:chExt cx="562336" cy="300805"/>
                        </a:xfrm>
                      </p:grpSpPr>
                      <p:sp>
                        <p:nvSpPr>
                          <p:cNvPr id="72" name="Rectangle 71">
                            <a:extLst>
                              <a:ext uri="{FF2B5EF4-FFF2-40B4-BE49-F238E27FC236}">
                                <a16:creationId xmlns:a16="http://schemas.microsoft.com/office/drawing/2014/main" id="{9412B505-DC2B-4E3E-8AB2-7DEE82CA3CB7}"/>
                              </a:ext>
                            </a:extLst>
                          </p:cNvPr>
                          <p:cNvSpPr/>
                          <p:nvPr/>
                        </p:nvSpPr>
                        <p:spPr>
                          <a:xfrm>
                            <a:off x="7957994" y="2952761"/>
                            <a:ext cx="562336" cy="6557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73" name="Rectangle 72">
                            <a:extLst>
                              <a:ext uri="{FF2B5EF4-FFF2-40B4-BE49-F238E27FC236}">
                                <a16:creationId xmlns:a16="http://schemas.microsoft.com/office/drawing/2014/main" id="{ACF4762D-D021-4594-9222-EC77D408E62F}"/>
                              </a:ext>
                            </a:extLst>
                          </p:cNvPr>
                          <p:cNvSpPr/>
                          <p:nvPr/>
                        </p:nvSpPr>
                        <p:spPr>
                          <a:xfrm>
                            <a:off x="7957994" y="3070375"/>
                            <a:ext cx="420437" cy="6557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74" name="Rectangle 73">
                            <a:extLst>
                              <a:ext uri="{FF2B5EF4-FFF2-40B4-BE49-F238E27FC236}">
                                <a16:creationId xmlns:a16="http://schemas.microsoft.com/office/drawing/2014/main" id="{CDFEC77D-EE15-4611-B1F2-9AD0111853D6}"/>
                              </a:ext>
                            </a:extLst>
                          </p:cNvPr>
                          <p:cNvSpPr/>
                          <p:nvPr/>
                        </p:nvSpPr>
                        <p:spPr>
                          <a:xfrm>
                            <a:off x="7957994" y="3187988"/>
                            <a:ext cx="562336" cy="6557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ndParaRPr>
                          </a:p>
                        </p:txBody>
                      </p:sp>
                    </p:grpSp>
                  </p:grpSp>
                </p:grpSp>
              </p:grpSp>
            </p:grpSp>
            <p:sp>
              <p:nvSpPr>
                <p:cNvPr id="63" name="Freeform: Shape 62">
                  <a:extLst>
                    <a:ext uri="{FF2B5EF4-FFF2-40B4-BE49-F238E27FC236}">
                      <a16:creationId xmlns:a16="http://schemas.microsoft.com/office/drawing/2014/main" id="{BD45EFE4-894C-41F5-B035-1E73568B137E}"/>
                    </a:ext>
                  </a:extLst>
                </p:cNvPr>
                <p:cNvSpPr/>
                <p:nvPr/>
              </p:nvSpPr>
              <p:spPr>
                <a:xfrm flipH="1">
                  <a:off x="5568705" y="5535284"/>
                  <a:ext cx="2159964" cy="40558"/>
                </a:xfrm>
                <a:custGeom>
                  <a:avLst/>
                  <a:gdLst>
                    <a:gd name="connsiteX0" fmla="*/ 299953 w 3925512"/>
                    <a:gd name="connsiteY0" fmla="*/ 22860 h 45720"/>
                    <a:gd name="connsiteX1" fmla="*/ 299953 w 3925512"/>
                    <a:gd name="connsiteY1" fmla="*/ 22861 h 45720"/>
                    <a:gd name="connsiteX2" fmla="*/ 299953 w 3925512"/>
                    <a:gd name="connsiteY2" fmla="*/ 22861 h 45720"/>
                    <a:gd name="connsiteX3" fmla="*/ 3581080 w 3925512"/>
                    <a:gd name="connsiteY3" fmla="*/ 22860 h 45720"/>
                    <a:gd name="connsiteX4" fmla="*/ 3581080 w 3925512"/>
                    <a:gd name="connsiteY4" fmla="*/ 22861 h 45720"/>
                    <a:gd name="connsiteX5" fmla="*/ 3581080 w 3925512"/>
                    <a:gd name="connsiteY5" fmla="*/ 22861 h 45720"/>
                    <a:gd name="connsiteX6" fmla="*/ 3625558 w 3925512"/>
                    <a:gd name="connsiteY6" fmla="*/ 22860 h 45720"/>
                    <a:gd name="connsiteX7" fmla="*/ 3625558 w 3925512"/>
                    <a:gd name="connsiteY7" fmla="*/ 22861 h 45720"/>
                    <a:gd name="connsiteX8" fmla="*/ 3625558 w 3925512"/>
                    <a:gd name="connsiteY8" fmla="*/ 22861 h 45720"/>
                    <a:gd name="connsiteX9" fmla="*/ 281398 w 3925512"/>
                    <a:gd name="connsiteY9" fmla="*/ 4306 h 45720"/>
                    <a:gd name="connsiteX10" fmla="*/ 108751 w 3925512"/>
                    <a:gd name="connsiteY10" fmla="*/ 4306 h 45720"/>
                    <a:gd name="connsiteX11" fmla="*/ 90196 w 3925512"/>
                    <a:gd name="connsiteY11" fmla="*/ 22861 h 45720"/>
                    <a:gd name="connsiteX12" fmla="*/ 90197 w 3925512"/>
                    <a:gd name="connsiteY12" fmla="*/ 22861 h 45720"/>
                    <a:gd name="connsiteX13" fmla="*/ 108752 w 3925512"/>
                    <a:gd name="connsiteY13" fmla="*/ 41416 h 45720"/>
                    <a:gd name="connsiteX14" fmla="*/ 281398 w 3925512"/>
                    <a:gd name="connsiteY14" fmla="*/ 41415 h 45720"/>
                    <a:gd name="connsiteX15" fmla="*/ 294518 w 3925512"/>
                    <a:gd name="connsiteY15" fmla="*/ 35981 h 45720"/>
                    <a:gd name="connsiteX16" fmla="*/ 299953 w 3925512"/>
                    <a:gd name="connsiteY16" fmla="*/ 22861 h 45720"/>
                    <a:gd name="connsiteX17" fmla="*/ 294518 w 3925512"/>
                    <a:gd name="connsiteY17" fmla="*/ 9741 h 45720"/>
                    <a:gd name="connsiteX18" fmla="*/ 281398 w 3925512"/>
                    <a:gd name="connsiteY18" fmla="*/ 4306 h 45720"/>
                    <a:gd name="connsiteX19" fmla="*/ 3562525 w 3925512"/>
                    <a:gd name="connsiteY19" fmla="*/ 4306 h 45720"/>
                    <a:gd name="connsiteX20" fmla="*/ 362985 w 3925512"/>
                    <a:gd name="connsiteY20" fmla="*/ 4306 h 45720"/>
                    <a:gd name="connsiteX21" fmla="*/ 344430 w 3925512"/>
                    <a:gd name="connsiteY21" fmla="*/ 22861 h 45720"/>
                    <a:gd name="connsiteX22" fmla="*/ 344431 w 3925512"/>
                    <a:gd name="connsiteY22" fmla="*/ 22861 h 45720"/>
                    <a:gd name="connsiteX23" fmla="*/ 362986 w 3925512"/>
                    <a:gd name="connsiteY23" fmla="*/ 41416 h 45720"/>
                    <a:gd name="connsiteX24" fmla="*/ 3562525 w 3925512"/>
                    <a:gd name="connsiteY24" fmla="*/ 41415 h 45720"/>
                    <a:gd name="connsiteX25" fmla="*/ 3575645 w 3925512"/>
                    <a:gd name="connsiteY25" fmla="*/ 35981 h 45720"/>
                    <a:gd name="connsiteX26" fmla="*/ 3581080 w 3925512"/>
                    <a:gd name="connsiteY26" fmla="*/ 22861 h 45720"/>
                    <a:gd name="connsiteX27" fmla="*/ 3575645 w 3925512"/>
                    <a:gd name="connsiteY27" fmla="*/ 9741 h 45720"/>
                    <a:gd name="connsiteX28" fmla="*/ 3562525 w 3925512"/>
                    <a:gd name="connsiteY28" fmla="*/ 4306 h 45720"/>
                    <a:gd name="connsiteX29" fmla="*/ 3816760 w 3925512"/>
                    <a:gd name="connsiteY29" fmla="*/ 4306 h 45720"/>
                    <a:gd name="connsiteX30" fmla="*/ 3644113 w 3925512"/>
                    <a:gd name="connsiteY30" fmla="*/ 4306 h 45720"/>
                    <a:gd name="connsiteX31" fmla="*/ 3630992 w 3925512"/>
                    <a:gd name="connsiteY31" fmla="*/ 9741 h 45720"/>
                    <a:gd name="connsiteX32" fmla="*/ 3625558 w 3925512"/>
                    <a:gd name="connsiteY32" fmla="*/ 22861 h 45720"/>
                    <a:gd name="connsiteX33" fmla="*/ 3630992 w 3925512"/>
                    <a:gd name="connsiteY33" fmla="*/ 35981 h 45720"/>
                    <a:gd name="connsiteX34" fmla="*/ 3644113 w 3925512"/>
                    <a:gd name="connsiteY34" fmla="*/ 41415 h 45720"/>
                    <a:gd name="connsiteX35" fmla="*/ 3816759 w 3925512"/>
                    <a:gd name="connsiteY35" fmla="*/ 41416 h 45720"/>
                    <a:gd name="connsiteX36" fmla="*/ 3835314 w 3925512"/>
                    <a:gd name="connsiteY36" fmla="*/ 22861 h 45720"/>
                    <a:gd name="connsiteX37" fmla="*/ 3835315 w 3925512"/>
                    <a:gd name="connsiteY37" fmla="*/ 22861 h 45720"/>
                    <a:gd name="connsiteX38" fmla="*/ 3816760 w 3925512"/>
                    <a:gd name="connsiteY38" fmla="*/ 4306 h 45720"/>
                    <a:gd name="connsiteX39" fmla="*/ 22860 w 3925512"/>
                    <a:gd name="connsiteY39" fmla="*/ 0 h 45720"/>
                    <a:gd name="connsiteX40" fmla="*/ 0 w 3925512"/>
                    <a:gd name="connsiteY40" fmla="*/ 22860 h 45720"/>
                    <a:gd name="connsiteX41" fmla="*/ 22860 w 3925512"/>
                    <a:gd name="connsiteY41" fmla="*/ 45720 h 45720"/>
                    <a:gd name="connsiteX42" fmla="*/ 45720 w 3925512"/>
                    <a:gd name="connsiteY42" fmla="*/ 22860 h 45720"/>
                    <a:gd name="connsiteX43" fmla="*/ 22860 w 3925512"/>
                    <a:gd name="connsiteY43" fmla="*/ 0 h 45720"/>
                    <a:gd name="connsiteX44" fmla="*/ 3902652 w 3925512"/>
                    <a:gd name="connsiteY44" fmla="*/ 0 h 45720"/>
                    <a:gd name="connsiteX45" fmla="*/ 3879792 w 3925512"/>
                    <a:gd name="connsiteY45" fmla="*/ 22860 h 45720"/>
                    <a:gd name="connsiteX46" fmla="*/ 3902652 w 3925512"/>
                    <a:gd name="connsiteY46" fmla="*/ 45720 h 45720"/>
                    <a:gd name="connsiteX47" fmla="*/ 3925512 w 3925512"/>
                    <a:gd name="connsiteY47" fmla="*/ 22860 h 45720"/>
                    <a:gd name="connsiteX48" fmla="*/ 3902652 w 3925512"/>
                    <a:gd name="connsiteY48" fmla="*/ 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25512" h="45720">
                      <a:moveTo>
                        <a:pt x="299953" y="22860"/>
                      </a:moveTo>
                      <a:lnTo>
                        <a:pt x="299953" y="22861"/>
                      </a:lnTo>
                      <a:lnTo>
                        <a:pt x="299953" y="22861"/>
                      </a:lnTo>
                      <a:close/>
                      <a:moveTo>
                        <a:pt x="3581080" y="22860"/>
                      </a:moveTo>
                      <a:lnTo>
                        <a:pt x="3581080" y="22861"/>
                      </a:lnTo>
                      <a:lnTo>
                        <a:pt x="3581080" y="22861"/>
                      </a:lnTo>
                      <a:close/>
                      <a:moveTo>
                        <a:pt x="3625558" y="22860"/>
                      </a:moveTo>
                      <a:lnTo>
                        <a:pt x="3625558" y="22861"/>
                      </a:lnTo>
                      <a:lnTo>
                        <a:pt x="3625558" y="22861"/>
                      </a:lnTo>
                      <a:close/>
                      <a:moveTo>
                        <a:pt x="281398" y="4306"/>
                      </a:moveTo>
                      <a:lnTo>
                        <a:pt x="108751" y="4306"/>
                      </a:lnTo>
                      <a:cubicBezTo>
                        <a:pt x="98503" y="4306"/>
                        <a:pt x="90196" y="12613"/>
                        <a:pt x="90196" y="22861"/>
                      </a:cubicBezTo>
                      <a:lnTo>
                        <a:pt x="90197" y="22861"/>
                      </a:lnTo>
                      <a:cubicBezTo>
                        <a:pt x="90197" y="33109"/>
                        <a:pt x="98504" y="41416"/>
                        <a:pt x="108752" y="41416"/>
                      </a:cubicBezTo>
                      <a:lnTo>
                        <a:pt x="281398" y="41415"/>
                      </a:lnTo>
                      <a:cubicBezTo>
                        <a:pt x="286522" y="41415"/>
                        <a:pt x="291161" y="39338"/>
                        <a:pt x="294518" y="35981"/>
                      </a:cubicBezTo>
                      <a:lnTo>
                        <a:pt x="299953" y="22861"/>
                      </a:lnTo>
                      <a:lnTo>
                        <a:pt x="294518" y="9741"/>
                      </a:lnTo>
                      <a:cubicBezTo>
                        <a:pt x="291161" y="6383"/>
                        <a:pt x="286522" y="4306"/>
                        <a:pt x="281398" y="4306"/>
                      </a:cubicBezTo>
                      <a:close/>
                      <a:moveTo>
                        <a:pt x="3562525" y="4306"/>
                      </a:moveTo>
                      <a:lnTo>
                        <a:pt x="362985" y="4306"/>
                      </a:lnTo>
                      <a:cubicBezTo>
                        <a:pt x="352737" y="4306"/>
                        <a:pt x="344430" y="12613"/>
                        <a:pt x="344430" y="22861"/>
                      </a:cubicBezTo>
                      <a:lnTo>
                        <a:pt x="344431" y="22861"/>
                      </a:lnTo>
                      <a:cubicBezTo>
                        <a:pt x="344431" y="33109"/>
                        <a:pt x="352738" y="41416"/>
                        <a:pt x="362986" y="41416"/>
                      </a:cubicBezTo>
                      <a:lnTo>
                        <a:pt x="3562525" y="41415"/>
                      </a:lnTo>
                      <a:cubicBezTo>
                        <a:pt x="3567649" y="41415"/>
                        <a:pt x="3572287" y="39338"/>
                        <a:pt x="3575645" y="35981"/>
                      </a:cubicBezTo>
                      <a:lnTo>
                        <a:pt x="3581080" y="22861"/>
                      </a:lnTo>
                      <a:lnTo>
                        <a:pt x="3575645" y="9741"/>
                      </a:lnTo>
                      <a:cubicBezTo>
                        <a:pt x="3572287" y="6383"/>
                        <a:pt x="3567649" y="4306"/>
                        <a:pt x="3562525" y="4306"/>
                      </a:cubicBezTo>
                      <a:close/>
                      <a:moveTo>
                        <a:pt x="3816760" y="4306"/>
                      </a:moveTo>
                      <a:lnTo>
                        <a:pt x="3644113" y="4306"/>
                      </a:lnTo>
                      <a:cubicBezTo>
                        <a:pt x="3638989" y="4306"/>
                        <a:pt x="3634350" y="6383"/>
                        <a:pt x="3630992" y="9741"/>
                      </a:cubicBezTo>
                      <a:lnTo>
                        <a:pt x="3625558" y="22861"/>
                      </a:lnTo>
                      <a:lnTo>
                        <a:pt x="3630992" y="35981"/>
                      </a:lnTo>
                      <a:cubicBezTo>
                        <a:pt x="3634350" y="39338"/>
                        <a:pt x="3638989" y="41415"/>
                        <a:pt x="3644113" y="41415"/>
                      </a:cubicBezTo>
                      <a:lnTo>
                        <a:pt x="3816759" y="41416"/>
                      </a:lnTo>
                      <a:cubicBezTo>
                        <a:pt x="3827007" y="41416"/>
                        <a:pt x="3835314" y="33109"/>
                        <a:pt x="3835314" y="22861"/>
                      </a:cubicBezTo>
                      <a:lnTo>
                        <a:pt x="3835315" y="22861"/>
                      </a:lnTo>
                      <a:cubicBezTo>
                        <a:pt x="3835315" y="12613"/>
                        <a:pt x="3827008" y="4306"/>
                        <a:pt x="3816760" y="4306"/>
                      </a:cubicBezTo>
                      <a:close/>
                      <a:moveTo>
                        <a:pt x="22860" y="0"/>
                      </a:moveTo>
                      <a:cubicBezTo>
                        <a:pt x="10235" y="0"/>
                        <a:pt x="0" y="10235"/>
                        <a:pt x="0" y="22860"/>
                      </a:cubicBezTo>
                      <a:cubicBezTo>
                        <a:pt x="0" y="35485"/>
                        <a:pt x="10235" y="45720"/>
                        <a:pt x="22860" y="45720"/>
                      </a:cubicBezTo>
                      <a:cubicBezTo>
                        <a:pt x="35485" y="45720"/>
                        <a:pt x="45720" y="35485"/>
                        <a:pt x="45720" y="22860"/>
                      </a:cubicBezTo>
                      <a:cubicBezTo>
                        <a:pt x="45720" y="10235"/>
                        <a:pt x="35485" y="0"/>
                        <a:pt x="22860" y="0"/>
                      </a:cubicBezTo>
                      <a:close/>
                      <a:moveTo>
                        <a:pt x="3902652" y="0"/>
                      </a:moveTo>
                      <a:cubicBezTo>
                        <a:pt x="3890027" y="0"/>
                        <a:pt x="3879792" y="10235"/>
                        <a:pt x="3879792" y="22860"/>
                      </a:cubicBezTo>
                      <a:cubicBezTo>
                        <a:pt x="3879792" y="35485"/>
                        <a:pt x="3890027" y="45720"/>
                        <a:pt x="3902652" y="45720"/>
                      </a:cubicBezTo>
                      <a:cubicBezTo>
                        <a:pt x="3915277" y="45720"/>
                        <a:pt x="3925512" y="35485"/>
                        <a:pt x="3925512" y="22860"/>
                      </a:cubicBezTo>
                      <a:cubicBezTo>
                        <a:pt x="3925512" y="10235"/>
                        <a:pt x="3915277" y="0"/>
                        <a:pt x="3902652" y="0"/>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pitchFamily="34" charset="0"/>
                  </a:endParaRPr>
                </a:p>
              </p:txBody>
            </p:sp>
          </p:grpSp>
        </p:grpSp>
        <p:grpSp>
          <p:nvGrpSpPr>
            <p:cNvPr id="11" name="Group 10">
              <a:extLst>
                <a:ext uri="{FF2B5EF4-FFF2-40B4-BE49-F238E27FC236}">
                  <a16:creationId xmlns:a16="http://schemas.microsoft.com/office/drawing/2014/main" id="{55C7A056-5D07-43D1-A89F-4318A5A4B501}"/>
                </a:ext>
              </a:extLst>
            </p:cNvPr>
            <p:cNvGrpSpPr/>
            <p:nvPr/>
          </p:nvGrpSpPr>
          <p:grpSpPr>
            <a:xfrm>
              <a:off x="3927930" y="1538384"/>
              <a:ext cx="1371600" cy="1371600"/>
              <a:chOff x="7521149" y="3349342"/>
              <a:chExt cx="2850518" cy="2731327"/>
            </a:xfrm>
          </p:grpSpPr>
          <p:sp>
            <p:nvSpPr>
              <p:cNvPr id="305" name="Oval 304">
                <a:extLst>
                  <a:ext uri="{FF2B5EF4-FFF2-40B4-BE49-F238E27FC236}">
                    <a16:creationId xmlns:a16="http://schemas.microsoft.com/office/drawing/2014/main" id="{5CB6CDE3-FA15-4653-8D2C-3A46D7080840}"/>
                  </a:ext>
                </a:extLst>
              </p:cNvPr>
              <p:cNvSpPr/>
              <p:nvPr/>
            </p:nvSpPr>
            <p:spPr>
              <a:xfrm>
                <a:off x="7521149" y="3349342"/>
                <a:ext cx="2850518" cy="2731327"/>
              </a:xfrm>
              <a:prstGeom prst="ellips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0" name="Group 349">
                <a:extLst>
                  <a:ext uri="{FF2B5EF4-FFF2-40B4-BE49-F238E27FC236}">
                    <a16:creationId xmlns:a16="http://schemas.microsoft.com/office/drawing/2014/main" id="{2FF04204-5148-4897-B09B-3EF96A99E035}"/>
                  </a:ext>
                </a:extLst>
              </p:cNvPr>
              <p:cNvGrpSpPr/>
              <p:nvPr/>
            </p:nvGrpSpPr>
            <p:grpSpPr>
              <a:xfrm>
                <a:off x="7947803" y="3774871"/>
                <a:ext cx="2140949" cy="1778004"/>
                <a:chOff x="5174276" y="1707151"/>
                <a:chExt cx="3065732" cy="2877547"/>
              </a:xfrm>
            </p:grpSpPr>
            <p:grpSp>
              <p:nvGrpSpPr>
                <p:cNvPr id="353" name="Group 352">
                  <a:extLst>
                    <a:ext uri="{FF2B5EF4-FFF2-40B4-BE49-F238E27FC236}">
                      <a16:creationId xmlns:a16="http://schemas.microsoft.com/office/drawing/2014/main" id="{5BEDE268-ACC7-463F-BBD1-A28DEC40C130}"/>
                    </a:ext>
                  </a:extLst>
                </p:cNvPr>
                <p:cNvGrpSpPr/>
                <p:nvPr/>
              </p:nvGrpSpPr>
              <p:grpSpPr>
                <a:xfrm>
                  <a:off x="5174276" y="2045316"/>
                  <a:ext cx="3065732" cy="2229326"/>
                  <a:chOff x="5435695" y="3902774"/>
                  <a:chExt cx="1432189" cy="1041453"/>
                </a:xfrm>
              </p:grpSpPr>
              <p:grpSp>
                <p:nvGrpSpPr>
                  <p:cNvPr id="386" name="Group 385">
                    <a:extLst>
                      <a:ext uri="{FF2B5EF4-FFF2-40B4-BE49-F238E27FC236}">
                        <a16:creationId xmlns:a16="http://schemas.microsoft.com/office/drawing/2014/main" id="{DD2C868E-C884-4329-BEB6-30D4B2142A1E}"/>
                      </a:ext>
                    </a:extLst>
                  </p:cNvPr>
                  <p:cNvGrpSpPr/>
                  <p:nvPr/>
                </p:nvGrpSpPr>
                <p:grpSpPr>
                  <a:xfrm>
                    <a:off x="5546837" y="3902774"/>
                    <a:ext cx="1209904" cy="889706"/>
                    <a:chOff x="5546837" y="3902774"/>
                    <a:chExt cx="1209904" cy="889706"/>
                  </a:xfrm>
                </p:grpSpPr>
                <p:grpSp>
                  <p:nvGrpSpPr>
                    <p:cNvPr id="392" name="Group 391">
                      <a:extLst>
                        <a:ext uri="{FF2B5EF4-FFF2-40B4-BE49-F238E27FC236}">
                          <a16:creationId xmlns:a16="http://schemas.microsoft.com/office/drawing/2014/main" id="{429511EC-D936-40F7-A4BF-3A1C71A0B9CA}"/>
                        </a:ext>
                      </a:extLst>
                    </p:cNvPr>
                    <p:cNvGrpSpPr/>
                    <p:nvPr/>
                  </p:nvGrpSpPr>
                  <p:grpSpPr>
                    <a:xfrm>
                      <a:off x="5546837" y="3902774"/>
                      <a:ext cx="1209904" cy="889706"/>
                      <a:chOff x="5546837" y="3902774"/>
                      <a:chExt cx="1209904" cy="889706"/>
                    </a:xfrm>
                  </p:grpSpPr>
                  <p:sp>
                    <p:nvSpPr>
                      <p:cNvPr id="394" name="Freeform: Shape 393">
                        <a:extLst>
                          <a:ext uri="{FF2B5EF4-FFF2-40B4-BE49-F238E27FC236}">
                            <a16:creationId xmlns:a16="http://schemas.microsoft.com/office/drawing/2014/main" id="{B8E59600-2367-422E-A56A-7C457FCC1E13}"/>
                          </a:ext>
                        </a:extLst>
                      </p:cNvPr>
                      <p:cNvSpPr/>
                      <p:nvPr/>
                    </p:nvSpPr>
                    <p:spPr>
                      <a:xfrm>
                        <a:off x="5546837" y="3902774"/>
                        <a:ext cx="1209904" cy="889706"/>
                      </a:xfrm>
                      <a:custGeom>
                        <a:avLst/>
                        <a:gdLst>
                          <a:gd name="connsiteX0" fmla="*/ 1098053 w 1209904"/>
                          <a:gd name="connsiteY0" fmla="*/ 0 h 889706"/>
                          <a:gd name="connsiteX1" fmla="*/ 111851 w 1209904"/>
                          <a:gd name="connsiteY1" fmla="*/ 0 h 889706"/>
                          <a:gd name="connsiteX2" fmla="*/ 0 w 1209904"/>
                          <a:gd name="connsiteY2" fmla="*/ 111851 h 889706"/>
                          <a:gd name="connsiteX3" fmla="*/ 0 w 1209904"/>
                          <a:gd name="connsiteY3" fmla="*/ 889706 h 889706"/>
                          <a:gd name="connsiteX4" fmla="*/ 1209904 w 1209904"/>
                          <a:gd name="connsiteY4" fmla="*/ 889706 h 889706"/>
                          <a:gd name="connsiteX5" fmla="*/ 1209904 w 1209904"/>
                          <a:gd name="connsiteY5" fmla="*/ 111851 h 889706"/>
                          <a:gd name="connsiteX6" fmla="*/ 1098053 w 1209904"/>
                          <a:gd name="connsiteY6" fmla="*/ 0 h 889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904" h="889706">
                            <a:moveTo>
                              <a:pt x="1098053" y="0"/>
                            </a:moveTo>
                            <a:lnTo>
                              <a:pt x="111851" y="0"/>
                            </a:lnTo>
                            <a:cubicBezTo>
                              <a:pt x="50079" y="0"/>
                              <a:pt x="0" y="50076"/>
                              <a:pt x="0" y="111851"/>
                            </a:cubicBezTo>
                            <a:lnTo>
                              <a:pt x="0" y="889706"/>
                            </a:lnTo>
                            <a:lnTo>
                              <a:pt x="1209904" y="889706"/>
                            </a:lnTo>
                            <a:lnTo>
                              <a:pt x="1209904" y="111851"/>
                            </a:lnTo>
                            <a:cubicBezTo>
                              <a:pt x="1209904" y="50076"/>
                              <a:pt x="1159828" y="0"/>
                              <a:pt x="1098053" y="0"/>
                            </a:cubicBezTo>
                            <a:close/>
                          </a:path>
                        </a:pathLst>
                      </a:custGeom>
                      <a:solidFill>
                        <a:srgbClr val="008D9F"/>
                      </a:solidFill>
                      <a:ln w="2791"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panose="020B0502020202020204" pitchFamily="34" charset="0"/>
                        </a:endParaRPr>
                      </a:p>
                    </p:txBody>
                  </p:sp>
                  <p:sp>
                    <p:nvSpPr>
                      <p:cNvPr id="395" name="Freeform: Shape 394">
                        <a:extLst>
                          <a:ext uri="{FF2B5EF4-FFF2-40B4-BE49-F238E27FC236}">
                            <a16:creationId xmlns:a16="http://schemas.microsoft.com/office/drawing/2014/main" id="{9272D3EA-6B64-49A0-8CF7-7A7F13B3921B}"/>
                          </a:ext>
                        </a:extLst>
                      </p:cNvPr>
                      <p:cNvSpPr/>
                      <p:nvPr/>
                    </p:nvSpPr>
                    <p:spPr>
                      <a:xfrm>
                        <a:off x="6553950" y="3902774"/>
                        <a:ext cx="202791" cy="889706"/>
                      </a:xfrm>
                      <a:custGeom>
                        <a:avLst/>
                        <a:gdLst>
                          <a:gd name="connsiteX0" fmla="*/ 90941 w 202791"/>
                          <a:gd name="connsiteY0" fmla="*/ 0 h 889706"/>
                          <a:gd name="connsiteX1" fmla="*/ 0 w 202791"/>
                          <a:gd name="connsiteY1" fmla="*/ 0 h 889706"/>
                          <a:gd name="connsiteX2" fmla="*/ 111851 w 202791"/>
                          <a:gd name="connsiteY2" fmla="*/ 111851 h 889706"/>
                          <a:gd name="connsiteX3" fmla="*/ 111851 w 202791"/>
                          <a:gd name="connsiteY3" fmla="*/ 889706 h 889706"/>
                          <a:gd name="connsiteX4" fmla="*/ 202792 w 202791"/>
                          <a:gd name="connsiteY4" fmla="*/ 889706 h 889706"/>
                          <a:gd name="connsiteX5" fmla="*/ 202792 w 202791"/>
                          <a:gd name="connsiteY5" fmla="*/ 111851 h 889706"/>
                          <a:gd name="connsiteX6" fmla="*/ 90941 w 202791"/>
                          <a:gd name="connsiteY6" fmla="*/ 0 h 889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791" h="889706">
                            <a:moveTo>
                              <a:pt x="90941" y="0"/>
                            </a:moveTo>
                            <a:lnTo>
                              <a:pt x="0" y="0"/>
                            </a:lnTo>
                            <a:cubicBezTo>
                              <a:pt x="61772" y="0"/>
                              <a:pt x="111851" y="50076"/>
                              <a:pt x="111851" y="111851"/>
                            </a:cubicBezTo>
                            <a:lnTo>
                              <a:pt x="111851" y="889706"/>
                            </a:lnTo>
                            <a:lnTo>
                              <a:pt x="202792" y="889706"/>
                            </a:lnTo>
                            <a:lnTo>
                              <a:pt x="202792" y="111851"/>
                            </a:lnTo>
                            <a:cubicBezTo>
                              <a:pt x="202792" y="50076"/>
                              <a:pt x="152716" y="0"/>
                              <a:pt x="90941" y="0"/>
                            </a:cubicBezTo>
                            <a:close/>
                          </a:path>
                        </a:pathLst>
                      </a:custGeom>
                      <a:solidFill>
                        <a:srgbClr val="008D9F"/>
                      </a:solidFill>
                      <a:ln w="2791"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panose="020B0502020202020204" pitchFamily="34" charset="0"/>
                        </a:endParaRPr>
                      </a:p>
                    </p:txBody>
                  </p:sp>
                </p:grpSp>
                <p:sp>
                  <p:nvSpPr>
                    <p:cNvPr id="393" name="Freeform: Shape 392">
                      <a:extLst>
                        <a:ext uri="{FF2B5EF4-FFF2-40B4-BE49-F238E27FC236}">
                          <a16:creationId xmlns:a16="http://schemas.microsoft.com/office/drawing/2014/main" id="{DD7695D6-1EA4-40E9-8272-B46C0B9F2763}"/>
                        </a:ext>
                      </a:extLst>
                    </p:cNvPr>
                    <p:cNvSpPr/>
                    <p:nvPr/>
                  </p:nvSpPr>
                  <p:spPr>
                    <a:xfrm>
                      <a:off x="5633289" y="3989225"/>
                      <a:ext cx="1037003" cy="803254"/>
                    </a:xfrm>
                    <a:custGeom>
                      <a:avLst/>
                      <a:gdLst>
                        <a:gd name="connsiteX0" fmla="*/ 0 w 1037003"/>
                        <a:gd name="connsiteY0" fmla="*/ 803254 h 803254"/>
                        <a:gd name="connsiteX1" fmla="*/ 0 w 1037003"/>
                        <a:gd name="connsiteY1" fmla="*/ 25399 h 803254"/>
                        <a:gd name="connsiteX2" fmla="*/ 25399 w 1037003"/>
                        <a:gd name="connsiteY2" fmla="*/ 0 h 803254"/>
                        <a:gd name="connsiteX3" fmla="*/ 1011602 w 1037003"/>
                        <a:gd name="connsiteY3" fmla="*/ 0 h 803254"/>
                        <a:gd name="connsiteX4" fmla="*/ 1037003 w 1037003"/>
                        <a:gd name="connsiteY4" fmla="*/ 25399 h 803254"/>
                        <a:gd name="connsiteX5" fmla="*/ 1037003 w 1037003"/>
                        <a:gd name="connsiteY5" fmla="*/ 803254 h 803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7003" h="803254">
                          <a:moveTo>
                            <a:pt x="0" y="803254"/>
                          </a:moveTo>
                          <a:lnTo>
                            <a:pt x="0" y="25399"/>
                          </a:lnTo>
                          <a:cubicBezTo>
                            <a:pt x="0" y="11393"/>
                            <a:pt x="11393" y="0"/>
                            <a:pt x="25399" y="0"/>
                          </a:cubicBezTo>
                          <a:lnTo>
                            <a:pt x="1011602" y="0"/>
                          </a:lnTo>
                          <a:cubicBezTo>
                            <a:pt x="1025607" y="0"/>
                            <a:pt x="1037003" y="11393"/>
                            <a:pt x="1037003" y="25399"/>
                          </a:cubicBezTo>
                          <a:lnTo>
                            <a:pt x="1037003" y="803254"/>
                          </a:lnTo>
                          <a:close/>
                        </a:path>
                      </a:pathLst>
                    </a:custGeom>
                    <a:solidFill>
                      <a:srgbClr val="FFFFFF"/>
                    </a:solidFill>
                    <a:ln w="2791"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panose="020B0502020202020204" pitchFamily="34" charset="0"/>
                      </a:endParaRPr>
                    </a:p>
                  </p:txBody>
                </p:sp>
              </p:grpSp>
              <p:grpSp>
                <p:nvGrpSpPr>
                  <p:cNvPr id="387" name="Group 386">
                    <a:extLst>
                      <a:ext uri="{FF2B5EF4-FFF2-40B4-BE49-F238E27FC236}">
                        <a16:creationId xmlns:a16="http://schemas.microsoft.com/office/drawing/2014/main" id="{0C534259-3102-402D-9B84-1E9C3A3F5FCB}"/>
                      </a:ext>
                    </a:extLst>
                  </p:cNvPr>
                  <p:cNvGrpSpPr/>
                  <p:nvPr/>
                </p:nvGrpSpPr>
                <p:grpSpPr>
                  <a:xfrm>
                    <a:off x="5435695" y="4792480"/>
                    <a:ext cx="1432189" cy="151747"/>
                    <a:chOff x="5435695" y="4792480"/>
                    <a:chExt cx="1432189" cy="151747"/>
                  </a:xfrm>
                </p:grpSpPr>
                <p:grpSp>
                  <p:nvGrpSpPr>
                    <p:cNvPr id="388" name="Group 387">
                      <a:extLst>
                        <a:ext uri="{FF2B5EF4-FFF2-40B4-BE49-F238E27FC236}">
                          <a16:creationId xmlns:a16="http://schemas.microsoft.com/office/drawing/2014/main" id="{F7F853A5-6A07-4627-BE7F-DCDCCD920EA8}"/>
                        </a:ext>
                      </a:extLst>
                    </p:cNvPr>
                    <p:cNvGrpSpPr/>
                    <p:nvPr/>
                  </p:nvGrpSpPr>
                  <p:grpSpPr>
                    <a:xfrm>
                      <a:off x="5435695" y="4792480"/>
                      <a:ext cx="1432189" cy="151747"/>
                      <a:chOff x="5435695" y="4792480"/>
                      <a:chExt cx="1432189" cy="151747"/>
                    </a:xfrm>
                  </p:grpSpPr>
                  <p:sp>
                    <p:nvSpPr>
                      <p:cNvPr id="390" name="Freeform: Shape 389">
                        <a:extLst>
                          <a:ext uri="{FF2B5EF4-FFF2-40B4-BE49-F238E27FC236}">
                            <a16:creationId xmlns:a16="http://schemas.microsoft.com/office/drawing/2014/main" id="{357618F7-EAB6-47BA-BCE2-E6DA9223097A}"/>
                          </a:ext>
                        </a:extLst>
                      </p:cNvPr>
                      <p:cNvSpPr/>
                      <p:nvPr/>
                    </p:nvSpPr>
                    <p:spPr>
                      <a:xfrm>
                        <a:off x="5435695" y="4792483"/>
                        <a:ext cx="1432187" cy="151744"/>
                      </a:xfrm>
                      <a:custGeom>
                        <a:avLst/>
                        <a:gdLst>
                          <a:gd name="connsiteX0" fmla="*/ 1388631 w 1432187"/>
                          <a:gd name="connsiteY0" fmla="*/ 194948 h 194948"/>
                          <a:gd name="connsiteX1" fmla="*/ 43559 w 1432187"/>
                          <a:gd name="connsiteY1" fmla="*/ 194948 h 194948"/>
                          <a:gd name="connsiteX2" fmla="*/ 0 w 1432187"/>
                          <a:gd name="connsiteY2" fmla="*/ 151390 h 194948"/>
                          <a:gd name="connsiteX3" fmla="*/ 0 w 1432187"/>
                          <a:gd name="connsiteY3" fmla="*/ 43559 h 194948"/>
                          <a:gd name="connsiteX4" fmla="*/ 43559 w 1432187"/>
                          <a:gd name="connsiteY4" fmla="*/ 0 h 194948"/>
                          <a:gd name="connsiteX5" fmla="*/ 1388629 w 1432187"/>
                          <a:gd name="connsiteY5" fmla="*/ 0 h 194948"/>
                          <a:gd name="connsiteX6" fmla="*/ 1432187 w 1432187"/>
                          <a:gd name="connsiteY6" fmla="*/ 43559 h 194948"/>
                          <a:gd name="connsiteX7" fmla="*/ 1432187 w 1432187"/>
                          <a:gd name="connsiteY7" fmla="*/ 151390 h 194948"/>
                          <a:gd name="connsiteX8" fmla="*/ 1388631 w 1432187"/>
                          <a:gd name="connsiteY8" fmla="*/ 194948 h 19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187" h="194948">
                            <a:moveTo>
                              <a:pt x="1388631" y="194948"/>
                            </a:moveTo>
                            <a:lnTo>
                              <a:pt x="43559" y="194948"/>
                            </a:lnTo>
                            <a:cubicBezTo>
                              <a:pt x="19502" y="194948"/>
                              <a:pt x="0" y="175446"/>
                              <a:pt x="0" y="151390"/>
                            </a:cubicBezTo>
                            <a:lnTo>
                              <a:pt x="0" y="43559"/>
                            </a:lnTo>
                            <a:cubicBezTo>
                              <a:pt x="0" y="19502"/>
                              <a:pt x="19502" y="0"/>
                              <a:pt x="43559" y="0"/>
                            </a:cubicBezTo>
                            <a:lnTo>
                              <a:pt x="1388629" y="0"/>
                            </a:lnTo>
                            <a:cubicBezTo>
                              <a:pt x="1412685" y="0"/>
                              <a:pt x="1432187" y="19502"/>
                              <a:pt x="1432187" y="43559"/>
                            </a:cubicBezTo>
                            <a:lnTo>
                              <a:pt x="1432187" y="151390"/>
                            </a:lnTo>
                            <a:cubicBezTo>
                              <a:pt x="1432190" y="175446"/>
                              <a:pt x="1412688" y="194948"/>
                              <a:pt x="1388631" y="194948"/>
                            </a:cubicBezTo>
                            <a:close/>
                          </a:path>
                        </a:pathLst>
                      </a:custGeom>
                      <a:solidFill>
                        <a:srgbClr val="008D9F"/>
                      </a:solidFill>
                      <a:ln w="2791"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panose="020B0502020202020204" pitchFamily="34" charset="0"/>
                        </a:endParaRPr>
                      </a:p>
                    </p:txBody>
                  </p:sp>
                  <p:sp>
                    <p:nvSpPr>
                      <p:cNvPr id="391" name="Freeform: Shape 390">
                        <a:extLst>
                          <a:ext uri="{FF2B5EF4-FFF2-40B4-BE49-F238E27FC236}">
                            <a16:creationId xmlns:a16="http://schemas.microsoft.com/office/drawing/2014/main" id="{50D2059A-795B-4CB6-9232-DE2D012CB8C0}"/>
                          </a:ext>
                        </a:extLst>
                      </p:cNvPr>
                      <p:cNvSpPr/>
                      <p:nvPr/>
                    </p:nvSpPr>
                    <p:spPr>
                      <a:xfrm>
                        <a:off x="6754610" y="4792480"/>
                        <a:ext cx="113274" cy="151744"/>
                      </a:xfrm>
                      <a:custGeom>
                        <a:avLst/>
                        <a:gdLst>
                          <a:gd name="connsiteX0" fmla="*/ 69716 w 113274"/>
                          <a:gd name="connsiteY0" fmla="*/ 0 h 194948"/>
                          <a:gd name="connsiteX1" fmla="*/ 0 w 113274"/>
                          <a:gd name="connsiteY1" fmla="*/ 0 h 194948"/>
                          <a:gd name="connsiteX2" fmla="*/ 43559 w 113274"/>
                          <a:gd name="connsiteY2" fmla="*/ 43559 h 194948"/>
                          <a:gd name="connsiteX3" fmla="*/ 43559 w 113274"/>
                          <a:gd name="connsiteY3" fmla="*/ 151390 h 194948"/>
                          <a:gd name="connsiteX4" fmla="*/ 0 w 113274"/>
                          <a:gd name="connsiteY4" fmla="*/ 194948 h 194948"/>
                          <a:gd name="connsiteX5" fmla="*/ 69716 w 113274"/>
                          <a:gd name="connsiteY5" fmla="*/ 194948 h 194948"/>
                          <a:gd name="connsiteX6" fmla="*/ 113274 w 113274"/>
                          <a:gd name="connsiteY6" fmla="*/ 151390 h 194948"/>
                          <a:gd name="connsiteX7" fmla="*/ 113274 w 113274"/>
                          <a:gd name="connsiteY7" fmla="*/ 43559 h 194948"/>
                          <a:gd name="connsiteX8" fmla="*/ 69716 w 113274"/>
                          <a:gd name="connsiteY8" fmla="*/ 0 h 19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274" h="194948">
                            <a:moveTo>
                              <a:pt x="69716" y="0"/>
                            </a:moveTo>
                            <a:lnTo>
                              <a:pt x="0" y="0"/>
                            </a:lnTo>
                            <a:cubicBezTo>
                              <a:pt x="24056" y="0"/>
                              <a:pt x="43559" y="19502"/>
                              <a:pt x="43559" y="43559"/>
                            </a:cubicBezTo>
                            <a:lnTo>
                              <a:pt x="43559" y="151390"/>
                            </a:lnTo>
                            <a:cubicBezTo>
                              <a:pt x="43559" y="175446"/>
                              <a:pt x="24056" y="194948"/>
                              <a:pt x="0" y="194948"/>
                            </a:cubicBezTo>
                            <a:lnTo>
                              <a:pt x="69716" y="194948"/>
                            </a:lnTo>
                            <a:cubicBezTo>
                              <a:pt x="93772" y="194948"/>
                              <a:pt x="113274" y="175446"/>
                              <a:pt x="113274" y="151390"/>
                            </a:cubicBezTo>
                            <a:lnTo>
                              <a:pt x="113274" y="43559"/>
                            </a:lnTo>
                            <a:cubicBezTo>
                              <a:pt x="113274" y="19502"/>
                              <a:pt x="93772" y="0"/>
                              <a:pt x="69716" y="0"/>
                            </a:cubicBezTo>
                            <a:close/>
                          </a:path>
                        </a:pathLst>
                      </a:custGeom>
                      <a:solidFill>
                        <a:srgbClr val="008D9F"/>
                      </a:solidFill>
                      <a:ln w="2791"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panose="020B0502020202020204" pitchFamily="34" charset="0"/>
                        </a:endParaRPr>
                      </a:p>
                    </p:txBody>
                  </p:sp>
                </p:grpSp>
                <p:sp>
                  <p:nvSpPr>
                    <p:cNvPr id="389" name="Freeform: Shape 388">
                      <a:extLst>
                        <a:ext uri="{FF2B5EF4-FFF2-40B4-BE49-F238E27FC236}">
                          <a16:creationId xmlns:a16="http://schemas.microsoft.com/office/drawing/2014/main" id="{45C2A68A-F4DF-4734-9C50-0AE229532E1E}"/>
                        </a:ext>
                      </a:extLst>
                    </p:cNvPr>
                    <p:cNvSpPr/>
                    <p:nvPr/>
                  </p:nvSpPr>
                  <p:spPr>
                    <a:xfrm>
                      <a:off x="5985365" y="4792480"/>
                      <a:ext cx="332847" cy="80127"/>
                    </a:xfrm>
                    <a:custGeom>
                      <a:avLst/>
                      <a:gdLst>
                        <a:gd name="connsiteX0" fmla="*/ 268779 w 332847"/>
                        <a:gd name="connsiteY0" fmla="*/ 80127 h 80127"/>
                        <a:gd name="connsiteX1" fmla="*/ 64071 w 332847"/>
                        <a:gd name="connsiteY1" fmla="*/ 80127 h 80127"/>
                        <a:gd name="connsiteX2" fmla="*/ 32605 w 332847"/>
                        <a:gd name="connsiteY2" fmla="*/ 61234 h 80127"/>
                        <a:gd name="connsiteX3" fmla="*/ 0 w 332847"/>
                        <a:gd name="connsiteY3" fmla="*/ 0 h 80127"/>
                        <a:gd name="connsiteX4" fmla="*/ 332847 w 332847"/>
                        <a:gd name="connsiteY4" fmla="*/ 0 h 80127"/>
                        <a:gd name="connsiteX5" fmla="*/ 300242 w 332847"/>
                        <a:gd name="connsiteY5" fmla="*/ 61234 h 80127"/>
                        <a:gd name="connsiteX6" fmla="*/ 268779 w 332847"/>
                        <a:gd name="connsiteY6" fmla="*/ 80127 h 8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847" h="80127">
                          <a:moveTo>
                            <a:pt x="268779" y="80127"/>
                          </a:moveTo>
                          <a:lnTo>
                            <a:pt x="64071" y="80127"/>
                          </a:lnTo>
                          <a:cubicBezTo>
                            <a:pt x="50899" y="80127"/>
                            <a:pt x="38798" y="72863"/>
                            <a:pt x="32605" y="61234"/>
                          </a:cubicBezTo>
                          <a:lnTo>
                            <a:pt x="0" y="0"/>
                          </a:lnTo>
                          <a:lnTo>
                            <a:pt x="332847" y="0"/>
                          </a:lnTo>
                          <a:lnTo>
                            <a:pt x="300242" y="61234"/>
                          </a:lnTo>
                          <a:cubicBezTo>
                            <a:pt x="294052" y="72863"/>
                            <a:pt x="281951" y="80127"/>
                            <a:pt x="268779" y="80127"/>
                          </a:cubicBezTo>
                          <a:close/>
                        </a:path>
                      </a:pathLst>
                    </a:custGeom>
                    <a:solidFill>
                      <a:srgbClr val="008D9F">
                        <a:lumMod val="75000"/>
                      </a:srgbClr>
                    </a:solidFill>
                    <a:ln w="2791"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panose="020B0502020202020204" pitchFamily="34" charset="0"/>
                      </a:endParaRPr>
                    </a:p>
                  </p:txBody>
                </p:sp>
              </p:grpSp>
            </p:grpSp>
            <p:sp>
              <p:nvSpPr>
                <p:cNvPr id="354" name="Freeform: Shape 353">
                  <a:extLst>
                    <a:ext uri="{FF2B5EF4-FFF2-40B4-BE49-F238E27FC236}">
                      <a16:creationId xmlns:a16="http://schemas.microsoft.com/office/drawing/2014/main" id="{FE477D16-1CE6-48B9-9DAC-6FB8AB2E31DB}"/>
                    </a:ext>
                  </a:extLst>
                </p:cNvPr>
                <p:cNvSpPr/>
                <p:nvPr/>
              </p:nvSpPr>
              <p:spPr>
                <a:xfrm>
                  <a:off x="5870055" y="1975019"/>
                  <a:ext cx="1674175" cy="1818992"/>
                </a:xfrm>
                <a:custGeom>
                  <a:avLst/>
                  <a:gdLst>
                    <a:gd name="connsiteX0" fmla="*/ 4282069 w 4460490"/>
                    <a:gd name="connsiteY0" fmla="*/ 3100502 h 3100501"/>
                    <a:gd name="connsiteX1" fmla="*/ 178422 w 4460490"/>
                    <a:gd name="connsiteY1" fmla="*/ 3100502 h 3100501"/>
                    <a:gd name="connsiteX2" fmla="*/ 0 w 4460490"/>
                    <a:gd name="connsiteY2" fmla="*/ 2922080 h 3100501"/>
                    <a:gd name="connsiteX3" fmla="*/ 0 w 4460490"/>
                    <a:gd name="connsiteY3" fmla="*/ 0 h 3100501"/>
                    <a:gd name="connsiteX4" fmla="*/ 4460491 w 4460490"/>
                    <a:gd name="connsiteY4" fmla="*/ 0 h 3100501"/>
                    <a:gd name="connsiteX5" fmla="*/ 4460491 w 4460490"/>
                    <a:gd name="connsiteY5" fmla="*/ 2922080 h 3100501"/>
                    <a:gd name="connsiteX6" fmla="*/ 4282069 w 4460490"/>
                    <a:gd name="connsiteY6" fmla="*/ 3100502 h 31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0490" h="3100501">
                      <a:moveTo>
                        <a:pt x="4282069" y="3100502"/>
                      </a:moveTo>
                      <a:lnTo>
                        <a:pt x="178422" y="3100502"/>
                      </a:lnTo>
                      <a:cubicBezTo>
                        <a:pt x="79877" y="3100502"/>
                        <a:pt x="0" y="3020616"/>
                        <a:pt x="0" y="2922080"/>
                      </a:cubicBezTo>
                      <a:lnTo>
                        <a:pt x="0" y="0"/>
                      </a:lnTo>
                      <a:lnTo>
                        <a:pt x="4460491" y="0"/>
                      </a:lnTo>
                      <a:lnTo>
                        <a:pt x="4460491" y="2922080"/>
                      </a:lnTo>
                      <a:cubicBezTo>
                        <a:pt x="4460491" y="3020616"/>
                        <a:pt x="4380605" y="3100502"/>
                        <a:pt x="4282069" y="3100502"/>
                      </a:cubicBezTo>
                      <a:close/>
                    </a:path>
                  </a:pathLst>
                </a:custGeom>
                <a:solidFill>
                  <a:srgbClr val="00BEFA">
                    <a:lumMod val="20000"/>
                    <a:lumOff val="80000"/>
                  </a:srgbClr>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panose="020B0502020202020204" pitchFamily="34" charset="0"/>
                  </a:endParaRPr>
                </a:p>
              </p:txBody>
            </p:sp>
            <p:grpSp>
              <p:nvGrpSpPr>
                <p:cNvPr id="355" name="Group 354">
                  <a:extLst>
                    <a:ext uri="{FF2B5EF4-FFF2-40B4-BE49-F238E27FC236}">
                      <a16:creationId xmlns:a16="http://schemas.microsoft.com/office/drawing/2014/main" id="{2503F5DA-33A4-40A6-B00A-5D86D6A8A7AF}"/>
                    </a:ext>
                  </a:extLst>
                </p:cNvPr>
                <p:cNvGrpSpPr/>
                <p:nvPr/>
              </p:nvGrpSpPr>
              <p:grpSpPr>
                <a:xfrm>
                  <a:off x="5870055" y="1707151"/>
                  <a:ext cx="1674175" cy="267869"/>
                  <a:chOff x="5648175" y="2810358"/>
                  <a:chExt cx="2080576" cy="332893"/>
                </a:xfrm>
              </p:grpSpPr>
              <p:grpSp>
                <p:nvGrpSpPr>
                  <p:cNvPr id="379" name="Group 378">
                    <a:extLst>
                      <a:ext uri="{FF2B5EF4-FFF2-40B4-BE49-F238E27FC236}">
                        <a16:creationId xmlns:a16="http://schemas.microsoft.com/office/drawing/2014/main" id="{6108947C-3A84-4FB5-8590-70338CE3C464}"/>
                      </a:ext>
                    </a:extLst>
                  </p:cNvPr>
                  <p:cNvGrpSpPr/>
                  <p:nvPr/>
                </p:nvGrpSpPr>
                <p:grpSpPr>
                  <a:xfrm>
                    <a:off x="5648175" y="2810358"/>
                    <a:ext cx="2080576" cy="332893"/>
                    <a:chOff x="5648175" y="2810358"/>
                    <a:chExt cx="2080576" cy="332893"/>
                  </a:xfrm>
                </p:grpSpPr>
                <p:sp>
                  <p:nvSpPr>
                    <p:cNvPr id="384" name="Freeform: Shape 383">
                      <a:extLst>
                        <a:ext uri="{FF2B5EF4-FFF2-40B4-BE49-F238E27FC236}">
                          <a16:creationId xmlns:a16="http://schemas.microsoft.com/office/drawing/2014/main" id="{8A590557-EC8C-4320-819F-AC6D97C801C3}"/>
                        </a:ext>
                      </a:extLst>
                    </p:cNvPr>
                    <p:cNvSpPr/>
                    <p:nvPr/>
                  </p:nvSpPr>
                  <p:spPr>
                    <a:xfrm>
                      <a:off x="5648175" y="2810358"/>
                      <a:ext cx="2080576" cy="332892"/>
                    </a:xfrm>
                    <a:custGeom>
                      <a:avLst/>
                      <a:gdLst>
                        <a:gd name="connsiteX0" fmla="*/ 4460491 w 4460490"/>
                        <a:gd name="connsiteY0" fmla="*/ 713680 h 713679"/>
                        <a:gd name="connsiteX1" fmla="*/ 0 w 4460490"/>
                        <a:gd name="connsiteY1" fmla="*/ 713680 h 713679"/>
                        <a:gd name="connsiteX2" fmla="*/ 0 w 4460490"/>
                        <a:gd name="connsiteY2" fmla="*/ 118948 h 713679"/>
                        <a:gd name="connsiteX3" fmla="*/ 118948 w 4460490"/>
                        <a:gd name="connsiteY3" fmla="*/ 0 h 713679"/>
                        <a:gd name="connsiteX4" fmla="*/ 4341543 w 4460490"/>
                        <a:gd name="connsiteY4" fmla="*/ 0 h 713679"/>
                        <a:gd name="connsiteX5" fmla="*/ 4460491 w 4460490"/>
                        <a:gd name="connsiteY5" fmla="*/ 118948 h 713679"/>
                        <a:gd name="connsiteX6" fmla="*/ 4460491 w 4460490"/>
                        <a:gd name="connsiteY6" fmla="*/ 713680 h 713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0490" h="713679">
                          <a:moveTo>
                            <a:pt x="4460491" y="713680"/>
                          </a:moveTo>
                          <a:lnTo>
                            <a:pt x="0" y="713680"/>
                          </a:lnTo>
                          <a:lnTo>
                            <a:pt x="0" y="118948"/>
                          </a:lnTo>
                          <a:cubicBezTo>
                            <a:pt x="0" y="53254"/>
                            <a:pt x="53254" y="0"/>
                            <a:pt x="118948" y="0"/>
                          </a:cubicBezTo>
                          <a:lnTo>
                            <a:pt x="4341543" y="0"/>
                          </a:lnTo>
                          <a:cubicBezTo>
                            <a:pt x="4407237" y="0"/>
                            <a:pt x="4460491" y="53254"/>
                            <a:pt x="4460491" y="118948"/>
                          </a:cubicBezTo>
                          <a:lnTo>
                            <a:pt x="4460491" y="713680"/>
                          </a:lnTo>
                          <a:close/>
                        </a:path>
                      </a:pathLst>
                    </a:custGeom>
                    <a:solidFill>
                      <a:srgbClr val="008D9F"/>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panose="020B0502020202020204" pitchFamily="34" charset="0"/>
                      </a:endParaRPr>
                    </a:p>
                  </p:txBody>
                </p:sp>
                <p:sp>
                  <p:nvSpPr>
                    <p:cNvPr id="385" name="Freeform: Shape 384">
                      <a:extLst>
                        <a:ext uri="{FF2B5EF4-FFF2-40B4-BE49-F238E27FC236}">
                          <a16:creationId xmlns:a16="http://schemas.microsoft.com/office/drawing/2014/main" id="{2A374538-E8DE-4F09-B7F3-80204B3A1A09}"/>
                        </a:ext>
                      </a:extLst>
                    </p:cNvPr>
                    <p:cNvSpPr/>
                    <p:nvPr/>
                  </p:nvSpPr>
                  <p:spPr>
                    <a:xfrm>
                      <a:off x="6591370" y="2921324"/>
                      <a:ext cx="1137381" cy="221927"/>
                    </a:xfrm>
                    <a:custGeom>
                      <a:avLst/>
                      <a:gdLst>
                        <a:gd name="connsiteX0" fmla="*/ 2438400 w 2438400"/>
                        <a:gd name="connsiteY0" fmla="*/ 475783 h 475783"/>
                        <a:gd name="connsiteX1" fmla="*/ 0 w 2438400"/>
                        <a:gd name="connsiteY1" fmla="*/ 475783 h 475783"/>
                        <a:gd name="connsiteX2" fmla="*/ 362998 w 2438400"/>
                        <a:gd name="connsiteY2" fmla="*/ 60931 h 475783"/>
                        <a:gd name="connsiteX3" fmla="*/ 497272 w 2438400"/>
                        <a:gd name="connsiteY3" fmla="*/ 0 h 475783"/>
                        <a:gd name="connsiteX4" fmla="*/ 2438400 w 2438400"/>
                        <a:gd name="connsiteY4" fmla="*/ 0 h 475783"/>
                        <a:gd name="connsiteX5" fmla="*/ 2438400 w 2438400"/>
                        <a:gd name="connsiteY5" fmla="*/ 475783 h 47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400" h="475783">
                          <a:moveTo>
                            <a:pt x="2438400" y="475783"/>
                          </a:moveTo>
                          <a:lnTo>
                            <a:pt x="0" y="475783"/>
                          </a:lnTo>
                          <a:lnTo>
                            <a:pt x="362998" y="60931"/>
                          </a:lnTo>
                          <a:cubicBezTo>
                            <a:pt x="396878" y="22212"/>
                            <a:pt x="445827" y="0"/>
                            <a:pt x="497272" y="0"/>
                          </a:cubicBezTo>
                          <a:lnTo>
                            <a:pt x="2438400" y="0"/>
                          </a:lnTo>
                          <a:lnTo>
                            <a:pt x="2438400" y="475783"/>
                          </a:lnTo>
                          <a:close/>
                        </a:path>
                      </a:pathLst>
                    </a:custGeom>
                    <a:solidFill>
                      <a:srgbClr val="008D9F">
                        <a:lumMod val="20000"/>
                        <a:lumOff val="80000"/>
                      </a:srgbClr>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panose="020B0502020202020204" pitchFamily="34" charset="0"/>
                      </a:endParaRPr>
                    </a:p>
                  </p:txBody>
                </p:sp>
              </p:grpSp>
              <p:grpSp>
                <p:nvGrpSpPr>
                  <p:cNvPr id="380" name="Group 379">
                    <a:extLst>
                      <a:ext uri="{FF2B5EF4-FFF2-40B4-BE49-F238E27FC236}">
                        <a16:creationId xmlns:a16="http://schemas.microsoft.com/office/drawing/2014/main" id="{D1E2256B-E990-40B7-A267-BC5B2F58FEBA}"/>
                      </a:ext>
                    </a:extLst>
                  </p:cNvPr>
                  <p:cNvGrpSpPr/>
                  <p:nvPr/>
                </p:nvGrpSpPr>
                <p:grpSpPr>
                  <a:xfrm>
                    <a:off x="5823247" y="2893591"/>
                    <a:ext cx="665785" cy="166448"/>
                    <a:chOff x="5823247" y="2893591"/>
                    <a:chExt cx="665785" cy="166448"/>
                  </a:xfrm>
                </p:grpSpPr>
                <p:sp>
                  <p:nvSpPr>
                    <p:cNvPr id="381" name="Freeform: Shape 380">
                      <a:extLst>
                        <a:ext uri="{FF2B5EF4-FFF2-40B4-BE49-F238E27FC236}">
                          <a16:creationId xmlns:a16="http://schemas.microsoft.com/office/drawing/2014/main" id="{D9160BA7-4B36-4C2A-A658-42AD39E921DD}"/>
                        </a:ext>
                      </a:extLst>
                    </p:cNvPr>
                    <p:cNvSpPr/>
                    <p:nvPr/>
                  </p:nvSpPr>
                  <p:spPr>
                    <a:xfrm>
                      <a:off x="5823247" y="2893591"/>
                      <a:ext cx="166448" cy="166448"/>
                    </a:xfrm>
                    <a:custGeom>
                      <a:avLst/>
                      <a:gdLst>
                        <a:gd name="connsiteX0" fmla="*/ 356845 w 356844"/>
                        <a:gd name="connsiteY0" fmla="*/ 178422 h 356844"/>
                        <a:gd name="connsiteX1" fmla="*/ 178422 w 356844"/>
                        <a:gd name="connsiteY1" fmla="*/ 356845 h 356844"/>
                        <a:gd name="connsiteX2" fmla="*/ 0 w 356844"/>
                        <a:gd name="connsiteY2" fmla="*/ 178422 h 356844"/>
                        <a:gd name="connsiteX3" fmla="*/ 178422 w 356844"/>
                        <a:gd name="connsiteY3" fmla="*/ 0 h 356844"/>
                        <a:gd name="connsiteX4" fmla="*/ 356845 w 356844"/>
                        <a:gd name="connsiteY4" fmla="*/ 178422 h 356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44" h="356844">
                          <a:moveTo>
                            <a:pt x="356845" y="178422"/>
                          </a:moveTo>
                          <a:cubicBezTo>
                            <a:pt x="356845" y="276962"/>
                            <a:pt x="276962" y="356845"/>
                            <a:pt x="178422" y="356845"/>
                          </a:cubicBezTo>
                          <a:cubicBezTo>
                            <a:pt x="79882" y="356845"/>
                            <a:pt x="0" y="276962"/>
                            <a:pt x="0" y="178422"/>
                          </a:cubicBezTo>
                          <a:cubicBezTo>
                            <a:pt x="0" y="79882"/>
                            <a:pt x="79882" y="0"/>
                            <a:pt x="178422" y="0"/>
                          </a:cubicBezTo>
                          <a:cubicBezTo>
                            <a:pt x="276962" y="0"/>
                            <a:pt x="356845" y="79882"/>
                            <a:pt x="356845" y="178422"/>
                          </a:cubicBezTo>
                          <a:close/>
                        </a:path>
                      </a:pathLst>
                    </a:custGeom>
                    <a:solidFill>
                      <a:srgbClr val="FABE2C"/>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panose="020B0502020202020204" pitchFamily="34" charset="0"/>
                      </a:endParaRPr>
                    </a:p>
                  </p:txBody>
                </p:sp>
                <p:sp>
                  <p:nvSpPr>
                    <p:cNvPr id="382" name="Freeform: Shape 381">
                      <a:extLst>
                        <a:ext uri="{FF2B5EF4-FFF2-40B4-BE49-F238E27FC236}">
                          <a16:creationId xmlns:a16="http://schemas.microsoft.com/office/drawing/2014/main" id="{48148A6F-8EAB-48EE-9FFA-A7FC0067E0E8}"/>
                        </a:ext>
                      </a:extLst>
                    </p:cNvPr>
                    <p:cNvSpPr/>
                    <p:nvPr/>
                  </p:nvSpPr>
                  <p:spPr>
                    <a:xfrm>
                      <a:off x="6072916" y="2893591"/>
                      <a:ext cx="166448" cy="166448"/>
                    </a:xfrm>
                    <a:custGeom>
                      <a:avLst/>
                      <a:gdLst>
                        <a:gd name="connsiteX0" fmla="*/ 356845 w 356844"/>
                        <a:gd name="connsiteY0" fmla="*/ 178422 h 356844"/>
                        <a:gd name="connsiteX1" fmla="*/ 178422 w 356844"/>
                        <a:gd name="connsiteY1" fmla="*/ 356845 h 356844"/>
                        <a:gd name="connsiteX2" fmla="*/ 0 w 356844"/>
                        <a:gd name="connsiteY2" fmla="*/ 178422 h 356844"/>
                        <a:gd name="connsiteX3" fmla="*/ 178422 w 356844"/>
                        <a:gd name="connsiteY3" fmla="*/ 0 h 356844"/>
                        <a:gd name="connsiteX4" fmla="*/ 356845 w 356844"/>
                        <a:gd name="connsiteY4" fmla="*/ 178422 h 356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44" h="356844">
                          <a:moveTo>
                            <a:pt x="356845" y="178422"/>
                          </a:moveTo>
                          <a:cubicBezTo>
                            <a:pt x="356845" y="276962"/>
                            <a:pt x="276962" y="356845"/>
                            <a:pt x="178422" y="356845"/>
                          </a:cubicBezTo>
                          <a:cubicBezTo>
                            <a:pt x="79882" y="356845"/>
                            <a:pt x="0" y="276962"/>
                            <a:pt x="0" y="178422"/>
                          </a:cubicBezTo>
                          <a:cubicBezTo>
                            <a:pt x="0" y="79882"/>
                            <a:pt x="79882" y="0"/>
                            <a:pt x="178422" y="0"/>
                          </a:cubicBezTo>
                          <a:cubicBezTo>
                            <a:pt x="276962" y="0"/>
                            <a:pt x="356845" y="79882"/>
                            <a:pt x="356845" y="178422"/>
                          </a:cubicBezTo>
                          <a:close/>
                        </a:path>
                      </a:pathLst>
                    </a:custGeom>
                    <a:solidFill>
                      <a:srgbClr val="FFFFFF"/>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panose="020B0502020202020204" pitchFamily="34" charset="0"/>
                      </a:endParaRPr>
                    </a:p>
                  </p:txBody>
                </p:sp>
                <p:sp>
                  <p:nvSpPr>
                    <p:cNvPr id="383" name="Freeform: Shape 382">
                      <a:extLst>
                        <a:ext uri="{FF2B5EF4-FFF2-40B4-BE49-F238E27FC236}">
                          <a16:creationId xmlns:a16="http://schemas.microsoft.com/office/drawing/2014/main" id="{18F87E43-F1FA-44AE-8123-703350A885A8}"/>
                        </a:ext>
                      </a:extLst>
                    </p:cNvPr>
                    <p:cNvSpPr/>
                    <p:nvPr/>
                  </p:nvSpPr>
                  <p:spPr>
                    <a:xfrm>
                      <a:off x="6322584" y="2893591"/>
                      <a:ext cx="166448" cy="166448"/>
                    </a:xfrm>
                    <a:custGeom>
                      <a:avLst/>
                      <a:gdLst>
                        <a:gd name="connsiteX0" fmla="*/ 356845 w 356844"/>
                        <a:gd name="connsiteY0" fmla="*/ 178422 h 356844"/>
                        <a:gd name="connsiteX1" fmla="*/ 178422 w 356844"/>
                        <a:gd name="connsiteY1" fmla="*/ 356845 h 356844"/>
                        <a:gd name="connsiteX2" fmla="*/ 0 w 356844"/>
                        <a:gd name="connsiteY2" fmla="*/ 178422 h 356844"/>
                        <a:gd name="connsiteX3" fmla="*/ 178422 w 356844"/>
                        <a:gd name="connsiteY3" fmla="*/ 0 h 356844"/>
                        <a:gd name="connsiteX4" fmla="*/ 356845 w 356844"/>
                        <a:gd name="connsiteY4" fmla="*/ 178422 h 356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44" h="356844">
                          <a:moveTo>
                            <a:pt x="356845" y="178422"/>
                          </a:moveTo>
                          <a:cubicBezTo>
                            <a:pt x="356845" y="276962"/>
                            <a:pt x="276962" y="356845"/>
                            <a:pt x="178422" y="356845"/>
                          </a:cubicBezTo>
                          <a:cubicBezTo>
                            <a:pt x="79882" y="356845"/>
                            <a:pt x="0" y="276962"/>
                            <a:pt x="0" y="178422"/>
                          </a:cubicBezTo>
                          <a:cubicBezTo>
                            <a:pt x="0" y="79882"/>
                            <a:pt x="79882" y="0"/>
                            <a:pt x="178422" y="0"/>
                          </a:cubicBezTo>
                          <a:cubicBezTo>
                            <a:pt x="276962" y="0"/>
                            <a:pt x="356845" y="79882"/>
                            <a:pt x="356845" y="178422"/>
                          </a:cubicBezTo>
                          <a:close/>
                        </a:path>
                      </a:pathLst>
                    </a:custGeom>
                    <a:solidFill>
                      <a:srgbClr val="00BEFA"/>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panose="020B0502020202020204" pitchFamily="34" charset="0"/>
                      </a:endParaRPr>
                    </a:p>
                  </p:txBody>
                </p:sp>
              </p:grpSp>
            </p:grpSp>
            <p:grpSp>
              <p:nvGrpSpPr>
                <p:cNvPr id="356" name="Group 355">
                  <a:extLst>
                    <a:ext uri="{FF2B5EF4-FFF2-40B4-BE49-F238E27FC236}">
                      <a16:creationId xmlns:a16="http://schemas.microsoft.com/office/drawing/2014/main" id="{98E2C900-D49F-4591-8F99-63D34E317670}"/>
                    </a:ext>
                  </a:extLst>
                </p:cNvPr>
                <p:cNvGrpSpPr/>
                <p:nvPr/>
              </p:nvGrpSpPr>
              <p:grpSpPr>
                <a:xfrm>
                  <a:off x="6010954" y="2850034"/>
                  <a:ext cx="1392379" cy="805610"/>
                  <a:chOff x="5823247" y="4150847"/>
                  <a:chExt cx="1730374" cy="1001169"/>
                </a:xfrm>
              </p:grpSpPr>
              <p:sp>
                <p:nvSpPr>
                  <p:cNvPr id="367" name="Freeform: Shape 366">
                    <a:extLst>
                      <a:ext uri="{FF2B5EF4-FFF2-40B4-BE49-F238E27FC236}">
                        <a16:creationId xmlns:a16="http://schemas.microsoft.com/office/drawing/2014/main" id="{6B860C34-7232-4D62-BD0D-35FE0E46DE91}"/>
                      </a:ext>
                    </a:extLst>
                  </p:cNvPr>
                  <p:cNvSpPr/>
                  <p:nvPr/>
                </p:nvSpPr>
                <p:spPr>
                  <a:xfrm>
                    <a:off x="5823247" y="4150847"/>
                    <a:ext cx="499337" cy="499337"/>
                  </a:xfrm>
                  <a:custGeom>
                    <a:avLst/>
                    <a:gdLst>
                      <a:gd name="connsiteX0" fmla="*/ 0 w 1070514"/>
                      <a:gd name="connsiteY0" fmla="*/ 0 h 1070514"/>
                      <a:gd name="connsiteX1" fmla="*/ 1070515 w 1070514"/>
                      <a:gd name="connsiteY1" fmla="*/ 0 h 1070514"/>
                      <a:gd name="connsiteX2" fmla="*/ 1070515 w 1070514"/>
                      <a:gd name="connsiteY2" fmla="*/ 1070515 h 1070514"/>
                      <a:gd name="connsiteX3" fmla="*/ 0 w 1070514"/>
                      <a:gd name="connsiteY3" fmla="*/ 1070515 h 1070514"/>
                    </a:gdLst>
                    <a:ahLst/>
                    <a:cxnLst>
                      <a:cxn ang="0">
                        <a:pos x="connsiteX0" y="connsiteY0"/>
                      </a:cxn>
                      <a:cxn ang="0">
                        <a:pos x="connsiteX1" y="connsiteY1"/>
                      </a:cxn>
                      <a:cxn ang="0">
                        <a:pos x="connsiteX2" y="connsiteY2"/>
                      </a:cxn>
                      <a:cxn ang="0">
                        <a:pos x="connsiteX3" y="connsiteY3"/>
                      </a:cxn>
                    </a:cxnLst>
                    <a:rect l="l" t="t" r="r" b="b"/>
                    <a:pathLst>
                      <a:path w="1070514" h="1070514">
                        <a:moveTo>
                          <a:pt x="0" y="0"/>
                        </a:moveTo>
                        <a:lnTo>
                          <a:pt x="1070515" y="0"/>
                        </a:lnTo>
                        <a:lnTo>
                          <a:pt x="1070515" y="1070515"/>
                        </a:lnTo>
                        <a:lnTo>
                          <a:pt x="0" y="1070515"/>
                        </a:lnTo>
                        <a:close/>
                      </a:path>
                    </a:pathLst>
                  </a:custGeom>
                  <a:solidFill>
                    <a:srgbClr val="008D9F"/>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panose="020B0502020202020204" pitchFamily="34" charset="0"/>
                    </a:endParaRPr>
                  </a:p>
                </p:txBody>
              </p:sp>
              <p:grpSp>
                <p:nvGrpSpPr>
                  <p:cNvPr id="368" name="Group 367">
                    <a:extLst>
                      <a:ext uri="{FF2B5EF4-FFF2-40B4-BE49-F238E27FC236}">
                        <a16:creationId xmlns:a16="http://schemas.microsoft.com/office/drawing/2014/main" id="{B6807558-AD88-498D-B537-E3BB20E097B0}"/>
                      </a:ext>
                    </a:extLst>
                  </p:cNvPr>
                  <p:cNvGrpSpPr/>
                  <p:nvPr/>
                </p:nvGrpSpPr>
                <p:grpSpPr>
                  <a:xfrm>
                    <a:off x="5823247" y="4233515"/>
                    <a:ext cx="1730374" cy="918501"/>
                    <a:chOff x="5823247" y="4233515"/>
                    <a:chExt cx="1730374" cy="918501"/>
                  </a:xfrm>
                  <a:solidFill>
                    <a:srgbClr val="F03800">
                      <a:lumMod val="50000"/>
                    </a:srgbClr>
                  </a:solidFill>
                </p:grpSpPr>
                <p:grpSp>
                  <p:nvGrpSpPr>
                    <p:cNvPr id="369" name="Group 368">
                      <a:extLst>
                        <a:ext uri="{FF2B5EF4-FFF2-40B4-BE49-F238E27FC236}">
                          <a16:creationId xmlns:a16="http://schemas.microsoft.com/office/drawing/2014/main" id="{D458FBFB-5158-4232-86D0-C8C430E9E71F}"/>
                        </a:ext>
                      </a:extLst>
                    </p:cNvPr>
                    <p:cNvGrpSpPr/>
                    <p:nvPr/>
                  </p:nvGrpSpPr>
                  <p:grpSpPr>
                    <a:xfrm>
                      <a:off x="5823247" y="4820674"/>
                      <a:ext cx="499337" cy="188429"/>
                      <a:chOff x="5823247" y="4820674"/>
                      <a:chExt cx="499337" cy="188429"/>
                    </a:xfrm>
                    <a:grpFill/>
                  </p:grpSpPr>
                  <p:sp>
                    <p:nvSpPr>
                      <p:cNvPr id="377" name="Freeform: Shape 376">
                        <a:extLst>
                          <a:ext uri="{FF2B5EF4-FFF2-40B4-BE49-F238E27FC236}">
                            <a16:creationId xmlns:a16="http://schemas.microsoft.com/office/drawing/2014/main" id="{0B8B1FD7-ACBC-4CA9-BE70-70A76D53D140}"/>
                          </a:ext>
                        </a:extLst>
                      </p:cNvPr>
                      <p:cNvSpPr/>
                      <p:nvPr/>
                    </p:nvSpPr>
                    <p:spPr>
                      <a:xfrm>
                        <a:off x="5823247" y="4820674"/>
                        <a:ext cx="499337" cy="51271"/>
                      </a:xfrm>
                      <a:custGeom>
                        <a:avLst/>
                        <a:gdLst>
                          <a:gd name="connsiteX0" fmla="*/ 0 w 1070514"/>
                          <a:gd name="connsiteY0" fmla="*/ 0 h 335013"/>
                          <a:gd name="connsiteX1" fmla="*/ 1070515 w 1070514"/>
                          <a:gd name="connsiteY1" fmla="*/ 0 h 335013"/>
                          <a:gd name="connsiteX2" fmla="*/ 1070515 w 1070514"/>
                          <a:gd name="connsiteY2" fmla="*/ 335013 h 335013"/>
                          <a:gd name="connsiteX3" fmla="*/ 0 w 1070514"/>
                          <a:gd name="connsiteY3" fmla="*/ 335013 h 335013"/>
                        </a:gdLst>
                        <a:ahLst/>
                        <a:cxnLst>
                          <a:cxn ang="0">
                            <a:pos x="connsiteX0" y="connsiteY0"/>
                          </a:cxn>
                          <a:cxn ang="0">
                            <a:pos x="connsiteX1" y="connsiteY1"/>
                          </a:cxn>
                          <a:cxn ang="0">
                            <a:pos x="connsiteX2" y="connsiteY2"/>
                          </a:cxn>
                          <a:cxn ang="0">
                            <a:pos x="connsiteX3" y="connsiteY3"/>
                          </a:cxn>
                        </a:cxnLst>
                        <a:rect l="l" t="t" r="r" b="b"/>
                        <a:pathLst>
                          <a:path w="1070514" h="335013">
                            <a:moveTo>
                              <a:pt x="0" y="0"/>
                            </a:moveTo>
                            <a:lnTo>
                              <a:pt x="1070515" y="0"/>
                            </a:lnTo>
                            <a:lnTo>
                              <a:pt x="1070515" y="335013"/>
                            </a:lnTo>
                            <a:lnTo>
                              <a:pt x="0" y="335013"/>
                            </a:lnTo>
                            <a:close/>
                          </a:path>
                        </a:pathLst>
                      </a:custGeom>
                      <a:solidFill>
                        <a:srgbClr val="008D9F"/>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panose="020B0502020202020204" pitchFamily="34" charset="0"/>
                        </a:endParaRPr>
                      </a:p>
                    </p:txBody>
                  </p:sp>
                  <p:sp>
                    <p:nvSpPr>
                      <p:cNvPr id="378" name="Freeform: Shape 377">
                        <a:extLst>
                          <a:ext uri="{FF2B5EF4-FFF2-40B4-BE49-F238E27FC236}">
                            <a16:creationId xmlns:a16="http://schemas.microsoft.com/office/drawing/2014/main" id="{3D087F0C-03CA-4099-B1F7-1693E19F194A}"/>
                          </a:ext>
                        </a:extLst>
                      </p:cNvPr>
                      <p:cNvSpPr/>
                      <p:nvPr/>
                    </p:nvSpPr>
                    <p:spPr>
                      <a:xfrm>
                        <a:off x="5823247" y="4957832"/>
                        <a:ext cx="499337" cy="51271"/>
                      </a:xfrm>
                      <a:custGeom>
                        <a:avLst/>
                        <a:gdLst>
                          <a:gd name="connsiteX0" fmla="*/ 0 w 1070514"/>
                          <a:gd name="connsiteY0" fmla="*/ 0 h 335013"/>
                          <a:gd name="connsiteX1" fmla="*/ 1070515 w 1070514"/>
                          <a:gd name="connsiteY1" fmla="*/ 0 h 335013"/>
                          <a:gd name="connsiteX2" fmla="*/ 1070515 w 1070514"/>
                          <a:gd name="connsiteY2" fmla="*/ 335013 h 335013"/>
                          <a:gd name="connsiteX3" fmla="*/ 0 w 1070514"/>
                          <a:gd name="connsiteY3" fmla="*/ 335013 h 335013"/>
                        </a:gdLst>
                        <a:ahLst/>
                        <a:cxnLst>
                          <a:cxn ang="0">
                            <a:pos x="connsiteX0" y="connsiteY0"/>
                          </a:cxn>
                          <a:cxn ang="0">
                            <a:pos x="connsiteX1" y="connsiteY1"/>
                          </a:cxn>
                          <a:cxn ang="0">
                            <a:pos x="connsiteX2" y="connsiteY2"/>
                          </a:cxn>
                          <a:cxn ang="0">
                            <a:pos x="connsiteX3" y="connsiteY3"/>
                          </a:cxn>
                        </a:cxnLst>
                        <a:rect l="l" t="t" r="r" b="b"/>
                        <a:pathLst>
                          <a:path w="1070514" h="335013">
                            <a:moveTo>
                              <a:pt x="0" y="0"/>
                            </a:moveTo>
                            <a:lnTo>
                              <a:pt x="1070515" y="0"/>
                            </a:lnTo>
                            <a:lnTo>
                              <a:pt x="1070515" y="335013"/>
                            </a:lnTo>
                            <a:lnTo>
                              <a:pt x="0" y="335013"/>
                            </a:lnTo>
                            <a:close/>
                          </a:path>
                        </a:pathLst>
                      </a:custGeom>
                      <a:solidFill>
                        <a:srgbClr val="008D9F"/>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panose="020B0502020202020204" pitchFamily="34" charset="0"/>
                        </a:endParaRPr>
                      </a:p>
                    </p:txBody>
                  </p:sp>
                </p:grpSp>
                <p:grpSp>
                  <p:nvGrpSpPr>
                    <p:cNvPr id="370" name="Group 369">
                      <a:extLst>
                        <a:ext uri="{FF2B5EF4-FFF2-40B4-BE49-F238E27FC236}">
                          <a16:creationId xmlns:a16="http://schemas.microsoft.com/office/drawing/2014/main" id="{05307056-8938-42C6-80FE-34F7ED5A3E9C}"/>
                        </a:ext>
                      </a:extLst>
                    </p:cNvPr>
                    <p:cNvGrpSpPr/>
                    <p:nvPr/>
                  </p:nvGrpSpPr>
                  <p:grpSpPr>
                    <a:xfrm>
                      <a:off x="6493360" y="4233515"/>
                      <a:ext cx="1060261" cy="918501"/>
                      <a:chOff x="6493360" y="4233515"/>
                      <a:chExt cx="1060261" cy="918501"/>
                    </a:xfrm>
                    <a:grpFill/>
                  </p:grpSpPr>
                  <p:sp>
                    <p:nvSpPr>
                      <p:cNvPr id="371" name="Freeform: Shape 370">
                        <a:extLst>
                          <a:ext uri="{FF2B5EF4-FFF2-40B4-BE49-F238E27FC236}">
                            <a16:creationId xmlns:a16="http://schemas.microsoft.com/office/drawing/2014/main" id="{9F374B06-5547-4BFE-955D-9DAD7CDCAF84}"/>
                          </a:ext>
                        </a:extLst>
                      </p:cNvPr>
                      <p:cNvSpPr/>
                      <p:nvPr/>
                    </p:nvSpPr>
                    <p:spPr>
                      <a:xfrm>
                        <a:off x="6493360" y="4233515"/>
                        <a:ext cx="1060261" cy="55483"/>
                      </a:xfrm>
                      <a:custGeom>
                        <a:avLst/>
                        <a:gdLst>
                          <a:gd name="connsiteX0" fmla="*/ 0 w 2273065"/>
                          <a:gd name="connsiteY0" fmla="*/ 0 h 118948"/>
                          <a:gd name="connsiteX1" fmla="*/ 2273065 w 2273065"/>
                          <a:gd name="connsiteY1" fmla="*/ 0 h 118948"/>
                          <a:gd name="connsiteX2" fmla="*/ 2273065 w 2273065"/>
                          <a:gd name="connsiteY2" fmla="*/ 118948 h 118948"/>
                          <a:gd name="connsiteX3" fmla="*/ 0 w 2273065"/>
                          <a:gd name="connsiteY3" fmla="*/ 118948 h 118948"/>
                        </a:gdLst>
                        <a:ahLst/>
                        <a:cxnLst>
                          <a:cxn ang="0">
                            <a:pos x="connsiteX0" y="connsiteY0"/>
                          </a:cxn>
                          <a:cxn ang="0">
                            <a:pos x="connsiteX1" y="connsiteY1"/>
                          </a:cxn>
                          <a:cxn ang="0">
                            <a:pos x="connsiteX2" y="connsiteY2"/>
                          </a:cxn>
                          <a:cxn ang="0">
                            <a:pos x="connsiteX3" y="connsiteY3"/>
                          </a:cxn>
                        </a:cxnLst>
                        <a:rect l="l" t="t" r="r" b="b"/>
                        <a:pathLst>
                          <a:path w="2273065" h="118948">
                            <a:moveTo>
                              <a:pt x="0" y="0"/>
                            </a:moveTo>
                            <a:lnTo>
                              <a:pt x="2273065" y="0"/>
                            </a:lnTo>
                            <a:lnTo>
                              <a:pt x="2273065" y="118948"/>
                            </a:lnTo>
                            <a:lnTo>
                              <a:pt x="0" y="118948"/>
                            </a:lnTo>
                            <a:close/>
                          </a:path>
                        </a:pathLst>
                      </a:custGeom>
                      <a:solidFill>
                        <a:srgbClr val="008D9F"/>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panose="020B0502020202020204" pitchFamily="34" charset="0"/>
                        </a:endParaRPr>
                      </a:p>
                    </p:txBody>
                  </p:sp>
                  <p:sp>
                    <p:nvSpPr>
                      <p:cNvPr id="372" name="Freeform: Shape 371">
                        <a:extLst>
                          <a:ext uri="{FF2B5EF4-FFF2-40B4-BE49-F238E27FC236}">
                            <a16:creationId xmlns:a16="http://schemas.microsoft.com/office/drawing/2014/main" id="{1C6AAD7B-7016-4043-AB82-4673A8706B2D}"/>
                          </a:ext>
                        </a:extLst>
                      </p:cNvPr>
                      <p:cNvSpPr/>
                      <p:nvPr/>
                    </p:nvSpPr>
                    <p:spPr>
                      <a:xfrm>
                        <a:off x="6493360" y="4373048"/>
                        <a:ext cx="1060261" cy="55483"/>
                      </a:xfrm>
                      <a:custGeom>
                        <a:avLst/>
                        <a:gdLst>
                          <a:gd name="connsiteX0" fmla="*/ 0 w 2273065"/>
                          <a:gd name="connsiteY0" fmla="*/ 0 h 118948"/>
                          <a:gd name="connsiteX1" fmla="*/ 2273065 w 2273065"/>
                          <a:gd name="connsiteY1" fmla="*/ 0 h 118948"/>
                          <a:gd name="connsiteX2" fmla="*/ 2273065 w 2273065"/>
                          <a:gd name="connsiteY2" fmla="*/ 118948 h 118948"/>
                          <a:gd name="connsiteX3" fmla="*/ 0 w 2273065"/>
                          <a:gd name="connsiteY3" fmla="*/ 118948 h 118948"/>
                        </a:gdLst>
                        <a:ahLst/>
                        <a:cxnLst>
                          <a:cxn ang="0">
                            <a:pos x="connsiteX0" y="connsiteY0"/>
                          </a:cxn>
                          <a:cxn ang="0">
                            <a:pos x="connsiteX1" y="connsiteY1"/>
                          </a:cxn>
                          <a:cxn ang="0">
                            <a:pos x="connsiteX2" y="connsiteY2"/>
                          </a:cxn>
                          <a:cxn ang="0">
                            <a:pos x="connsiteX3" y="connsiteY3"/>
                          </a:cxn>
                        </a:cxnLst>
                        <a:rect l="l" t="t" r="r" b="b"/>
                        <a:pathLst>
                          <a:path w="2273065" h="118948">
                            <a:moveTo>
                              <a:pt x="0" y="0"/>
                            </a:moveTo>
                            <a:lnTo>
                              <a:pt x="2273065" y="0"/>
                            </a:lnTo>
                            <a:lnTo>
                              <a:pt x="2273065" y="118948"/>
                            </a:lnTo>
                            <a:lnTo>
                              <a:pt x="0" y="118948"/>
                            </a:lnTo>
                            <a:close/>
                          </a:path>
                        </a:pathLst>
                      </a:custGeom>
                      <a:solidFill>
                        <a:srgbClr val="008D9F"/>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panose="020B0502020202020204" pitchFamily="34" charset="0"/>
                        </a:endParaRPr>
                      </a:p>
                    </p:txBody>
                  </p:sp>
                  <p:sp>
                    <p:nvSpPr>
                      <p:cNvPr id="373" name="Freeform: Shape 372">
                        <a:extLst>
                          <a:ext uri="{FF2B5EF4-FFF2-40B4-BE49-F238E27FC236}">
                            <a16:creationId xmlns:a16="http://schemas.microsoft.com/office/drawing/2014/main" id="{870C988D-88C1-433E-8694-7FA09349C93F}"/>
                          </a:ext>
                        </a:extLst>
                      </p:cNvPr>
                      <p:cNvSpPr/>
                      <p:nvPr/>
                    </p:nvSpPr>
                    <p:spPr>
                      <a:xfrm>
                        <a:off x="6493360" y="4511756"/>
                        <a:ext cx="1060261" cy="55483"/>
                      </a:xfrm>
                      <a:custGeom>
                        <a:avLst/>
                        <a:gdLst>
                          <a:gd name="connsiteX0" fmla="*/ 0 w 2273065"/>
                          <a:gd name="connsiteY0" fmla="*/ 0 h 118948"/>
                          <a:gd name="connsiteX1" fmla="*/ 2273065 w 2273065"/>
                          <a:gd name="connsiteY1" fmla="*/ 0 h 118948"/>
                          <a:gd name="connsiteX2" fmla="*/ 2273065 w 2273065"/>
                          <a:gd name="connsiteY2" fmla="*/ 118948 h 118948"/>
                          <a:gd name="connsiteX3" fmla="*/ 0 w 2273065"/>
                          <a:gd name="connsiteY3" fmla="*/ 118948 h 118948"/>
                        </a:gdLst>
                        <a:ahLst/>
                        <a:cxnLst>
                          <a:cxn ang="0">
                            <a:pos x="connsiteX0" y="connsiteY0"/>
                          </a:cxn>
                          <a:cxn ang="0">
                            <a:pos x="connsiteX1" y="connsiteY1"/>
                          </a:cxn>
                          <a:cxn ang="0">
                            <a:pos x="connsiteX2" y="connsiteY2"/>
                          </a:cxn>
                          <a:cxn ang="0">
                            <a:pos x="connsiteX3" y="connsiteY3"/>
                          </a:cxn>
                        </a:cxnLst>
                        <a:rect l="l" t="t" r="r" b="b"/>
                        <a:pathLst>
                          <a:path w="2273065" h="118948">
                            <a:moveTo>
                              <a:pt x="0" y="0"/>
                            </a:moveTo>
                            <a:lnTo>
                              <a:pt x="2273065" y="0"/>
                            </a:lnTo>
                            <a:lnTo>
                              <a:pt x="2273065" y="118948"/>
                            </a:lnTo>
                            <a:lnTo>
                              <a:pt x="0" y="118948"/>
                            </a:lnTo>
                            <a:close/>
                          </a:path>
                        </a:pathLst>
                      </a:custGeom>
                      <a:solidFill>
                        <a:srgbClr val="008D9F"/>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panose="020B0502020202020204" pitchFamily="34" charset="0"/>
                        </a:endParaRPr>
                      </a:p>
                    </p:txBody>
                  </p:sp>
                  <p:sp>
                    <p:nvSpPr>
                      <p:cNvPr id="374" name="Freeform: Shape 373">
                        <a:extLst>
                          <a:ext uri="{FF2B5EF4-FFF2-40B4-BE49-F238E27FC236}">
                            <a16:creationId xmlns:a16="http://schemas.microsoft.com/office/drawing/2014/main" id="{7CC4B676-4234-4EF7-93DE-5E9367234E41}"/>
                          </a:ext>
                        </a:extLst>
                      </p:cNvPr>
                      <p:cNvSpPr/>
                      <p:nvPr/>
                    </p:nvSpPr>
                    <p:spPr>
                      <a:xfrm>
                        <a:off x="6493360" y="4818568"/>
                        <a:ext cx="1060261" cy="55483"/>
                      </a:xfrm>
                      <a:custGeom>
                        <a:avLst/>
                        <a:gdLst>
                          <a:gd name="connsiteX0" fmla="*/ 0 w 2273065"/>
                          <a:gd name="connsiteY0" fmla="*/ 0 h 118948"/>
                          <a:gd name="connsiteX1" fmla="*/ 2273065 w 2273065"/>
                          <a:gd name="connsiteY1" fmla="*/ 0 h 118948"/>
                          <a:gd name="connsiteX2" fmla="*/ 2273065 w 2273065"/>
                          <a:gd name="connsiteY2" fmla="*/ 118948 h 118948"/>
                          <a:gd name="connsiteX3" fmla="*/ 0 w 2273065"/>
                          <a:gd name="connsiteY3" fmla="*/ 118948 h 118948"/>
                        </a:gdLst>
                        <a:ahLst/>
                        <a:cxnLst>
                          <a:cxn ang="0">
                            <a:pos x="connsiteX0" y="connsiteY0"/>
                          </a:cxn>
                          <a:cxn ang="0">
                            <a:pos x="connsiteX1" y="connsiteY1"/>
                          </a:cxn>
                          <a:cxn ang="0">
                            <a:pos x="connsiteX2" y="connsiteY2"/>
                          </a:cxn>
                          <a:cxn ang="0">
                            <a:pos x="connsiteX3" y="connsiteY3"/>
                          </a:cxn>
                        </a:cxnLst>
                        <a:rect l="l" t="t" r="r" b="b"/>
                        <a:pathLst>
                          <a:path w="2273065" h="118948">
                            <a:moveTo>
                              <a:pt x="0" y="0"/>
                            </a:moveTo>
                            <a:lnTo>
                              <a:pt x="2273065" y="0"/>
                            </a:lnTo>
                            <a:lnTo>
                              <a:pt x="2273065" y="118948"/>
                            </a:lnTo>
                            <a:lnTo>
                              <a:pt x="0" y="118948"/>
                            </a:lnTo>
                            <a:close/>
                          </a:path>
                        </a:pathLst>
                      </a:custGeom>
                      <a:solidFill>
                        <a:srgbClr val="008D9F"/>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panose="020B0502020202020204" pitchFamily="34" charset="0"/>
                        </a:endParaRPr>
                      </a:p>
                    </p:txBody>
                  </p:sp>
                  <p:sp>
                    <p:nvSpPr>
                      <p:cNvPr id="375" name="Freeform: Shape 374">
                        <a:extLst>
                          <a:ext uri="{FF2B5EF4-FFF2-40B4-BE49-F238E27FC236}">
                            <a16:creationId xmlns:a16="http://schemas.microsoft.com/office/drawing/2014/main" id="{56C9D854-AC28-4B7E-AC6C-4B50823B4C6A}"/>
                          </a:ext>
                        </a:extLst>
                      </p:cNvPr>
                      <p:cNvSpPr/>
                      <p:nvPr/>
                    </p:nvSpPr>
                    <p:spPr>
                      <a:xfrm>
                        <a:off x="6493360" y="4957831"/>
                        <a:ext cx="1060261" cy="55483"/>
                      </a:xfrm>
                      <a:custGeom>
                        <a:avLst/>
                        <a:gdLst>
                          <a:gd name="connsiteX0" fmla="*/ 0 w 2273065"/>
                          <a:gd name="connsiteY0" fmla="*/ 0 h 118948"/>
                          <a:gd name="connsiteX1" fmla="*/ 2273065 w 2273065"/>
                          <a:gd name="connsiteY1" fmla="*/ 0 h 118948"/>
                          <a:gd name="connsiteX2" fmla="*/ 2273065 w 2273065"/>
                          <a:gd name="connsiteY2" fmla="*/ 118948 h 118948"/>
                          <a:gd name="connsiteX3" fmla="*/ 0 w 2273065"/>
                          <a:gd name="connsiteY3" fmla="*/ 118948 h 118948"/>
                        </a:gdLst>
                        <a:ahLst/>
                        <a:cxnLst>
                          <a:cxn ang="0">
                            <a:pos x="connsiteX0" y="connsiteY0"/>
                          </a:cxn>
                          <a:cxn ang="0">
                            <a:pos x="connsiteX1" y="connsiteY1"/>
                          </a:cxn>
                          <a:cxn ang="0">
                            <a:pos x="connsiteX2" y="connsiteY2"/>
                          </a:cxn>
                          <a:cxn ang="0">
                            <a:pos x="connsiteX3" y="connsiteY3"/>
                          </a:cxn>
                        </a:cxnLst>
                        <a:rect l="l" t="t" r="r" b="b"/>
                        <a:pathLst>
                          <a:path w="2273065" h="118948">
                            <a:moveTo>
                              <a:pt x="0" y="0"/>
                            </a:moveTo>
                            <a:lnTo>
                              <a:pt x="2273065" y="0"/>
                            </a:lnTo>
                            <a:lnTo>
                              <a:pt x="2273065" y="118948"/>
                            </a:lnTo>
                            <a:lnTo>
                              <a:pt x="0" y="118948"/>
                            </a:lnTo>
                            <a:close/>
                          </a:path>
                        </a:pathLst>
                      </a:custGeom>
                      <a:solidFill>
                        <a:srgbClr val="008D9F"/>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panose="020B0502020202020204" pitchFamily="34" charset="0"/>
                        </a:endParaRPr>
                      </a:p>
                    </p:txBody>
                  </p:sp>
                  <p:sp>
                    <p:nvSpPr>
                      <p:cNvPr id="376" name="Freeform: Shape 375">
                        <a:extLst>
                          <a:ext uri="{FF2B5EF4-FFF2-40B4-BE49-F238E27FC236}">
                            <a16:creationId xmlns:a16="http://schemas.microsoft.com/office/drawing/2014/main" id="{8E17C72B-3894-4F94-8103-F7DCD39C4616}"/>
                          </a:ext>
                        </a:extLst>
                      </p:cNvPr>
                      <p:cNvSpPr/>
                      <p:nvPr/>
                    </p:nvSpPr>
                    <p:spPr>
                      <a:xfrm>
                        <a:off x="6493360" y="5096533"/>
                        <a:ext cx="1060261" cy="55483"/>
                      </a:xfrm>
                      <a:custGeom>
                        <a:avLst/>
                        <a:gdLst>
                          <a:gd name="connsiteX0" fmla="*/ 0 w 2273065"/>
                          <a:gd name="connsiteY0" fmla="*/ 0 h 118948"/>
                          <a:gd name="connsiteX1" fmla="*/ 2273065 w 2273065"/>
                          <a:gd name="connsiteY1" fmla="*/ 0 h 118948"/>
                          <a:gd name="connsiteX2" fmla="*/ 2273065 w 2273065"/>
                          <a:gd name="connsiteY2" fmla="*/ 118948 h 118948"/>
                          <a:gd name="connsiteX3" fmla="*/ 0 w 2273065"/>
                          <a:gd name="connsiteY3" fmla="*/ 118948 h 118948"/>
                        </a:gdLst>
                        <a:ahLst/>
                        <a:cxnLst>
                          <a:cxn ang="0">
                            <a:pos x="connsiteX0" y="connsiteY0"/>
                          </a:cxn>
                          <a:cxn ang="0">
                            <a:pos x="connsiteX1" y="connsiteY1"/>
                          </a:cxn>
                          <a:cxn ang="0">
                            <a:pos x="connsiteX2" y="connsiteY2"/>
                          </a:cxn>
                          <a:cxn ang="0">
                            <a:pos x="connsiteX3" y="connsiteY3"/>
                          </a:cxn>
                        </a:cxnLst>
                        <a:rect l="l" t="t" r="r" b="b"/>
                        <a:pathLst>
                          <a:path w="2273065" h="118948">
                            <a:moveTo>
                              <a:pt x="0" y="0"/>
                            </a:moveTo>
                            <a:lnTo>
                              <a:pt x="2273065" y="0"/>
                            </a:lnTo>
                            <a:lnTo>
                              <a:pt x="2273065" y="118948"/>
                            </a:lnTo>
                            <a:lnTo>
                              <a:pt x="0" y="118948"/>
                            </a:lnTo>
                            <a:close/>
                          </a:path>
                        </a:pathLst>
                      </a:custGeom>
                      <a:solidFill>
                        <a:srgbClr val="008D9F"/>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panose="020B0502020202020204" pitchFamily="34" charset="0"/>
                        </a:endParaRPr>
                      </a:p>
                    </p:txBody>
                  </p:sp>
                </p:grpSp>
              </p:grpSp>
            </p:grpSp>
            <p:grpSp>
              <p:nvGrpSpPr>
                <p:cNvPr id="357" name="Group 356">
                  <a:extLst>
                    <a:ext uri="{FF2B5EF4-FFF2-40B4-BE49-F238E27FC236}">
                      <a16:creationId xmlns:a16="http://schemas.microsoft.com/office/drawing/2014/main" id="{F10CEE2F-2D3F-4167-B4C7-0070B55C99A3}"/>
                    </a:ext>
                  </a:extLst>
                </p:cNvPr>
                <p:cNvGrpSpPr/>
                <p:nvPr/>
              </p:nvGrpSpPr>
              <p:grpSpPr>
                <a:xfrm>
                  <a:off x="5992728" y="2113385"/>
                  <a:ext cx="1428831" cy="543370"/>
                  <a:chOff x="2318477" y="3086255"/>
                  <a:chExt cx="1775675" cy="675272"/>
                </a:xfrm>
              </p:grpSpPr>
              <p:grpSp>
                <p:nvGrpSpPr>
                  <p:cNvPr id="359" name="Group 358">
                    <a:extLst>
                      <a:ext uri="{FF2B5EF4-FFF2-40B4-BE49-F238E27FC236}">
                        <a16:creationId xmlns:a16="http://schemas.microsoft.com/office/drawing/2014/main" id="{E046A1CA-DE0C-4048-92D9-D29B55409BC9}"/>
                      </a:ext>
                    </a:extLst>
                  </p:cNvPr>
                  <p:cNvGrpSpPr/>
                  <p:nvPr/>
                </p:nvGrpSpPr>
                <p:grpSpPr>
                  <a:xfrm>
                    <a:off x="2318477" y="3282782"/>
                    <a:ext cx="1227801" cy="275712"/>
                    <a:chOff x="2318477" y="3261667"/>
                    <a:chExt cx="1227801" cy="275712"/>
                  </a:xfrm>
                </p:grpSpPr>
                <p:sp>
                  <p:nvSpPr>
                    <p:cNvPr id="365" name="Freeform: Shape 364">
                      <a:extLst>
                        <a:ext uri="{FF2B5EF4-FFF2-40B4-BE49-F238E27FC236}">
                          <a16:creationId xmlns:a16="http://schemas.microsoft.com/office/drawing/2014/main" id="{9121DC6F-7311-488E-B11A-635A32B40159}"/>
                        </a:ext>
                      </a:extLst>
                    </p:cNvPr>
                    <p:cNvSpPr/>
                    <p:nvPr/>
                  </p:nvSpPr>
                  <p:spPr>
                    <a:xfrm>
                      <a:off x="2366961" y="3261667"/>
                      <a:ext cx="1178619" cy="228738"/>
                    </a:xfrm>
                    <a:custGeom>
                      <a:avLst/>
                      <a:gdLst>
                        <a:gd name="connsiteX0" fmla="*/ 114369 w 1227801"/>
                        <a:gd name="connsiteY0" fmla="*/ 0 h 228738"/>
                        <a:gd name="connsiteX1" fmla="*/ 1227801 w 1227801"/>
                        <a:gd name="connsiteY1" fmla="*/ 0 h 228738"/>
                        <a:gd name="connsiteX2" fmla="*/ 1227801 w 1227801"/>
                        <a:gd name="connsiteY2" fmla="*/ 228738 h 228738"/>
                        <a:gd name="connsiteX3" fmla="*/ 896173 w 1227801"/>
                        <a:gd name="connsiteY3" fmla="*/ 228738 h 228738"/>
                        <a:gd name="connsiteX4" fmla="*/ 831550 w 1227801"/>
                        <a:gd name="connsiteY4" fmla="*/ 133059 h 228738"/>
                        <a:gd name="connsiteX5" fmla="*/ 766928 w 1227801"/>
                        <a:gd name="connsiteY5" fmla="*/ 228738 h 228738"/>
                        <a:gd name="connsiteX6" fmla="*/ 750705 w 1227801"/>
                        <a:gd name="connsiteY6" fmla="*/ 228738 h 228738"/>
                        <a:gd name="connsiteX7" fmla="*/ 686082 w 1227801"/>
                        <a:gd name="connsiteY7" fmla="*/ 133059 h 228738"/>
                        <a:gd name="connsiteX8" fmla="*/ 621460 w 1227801"/>
                        <a:gd name="connsiteY8" fmla="*/ 228738 h 228738"/>
                        <a:gd name="connsiteX9" fmla="*/ 605239 w 1227801"/>
                        <a:gd name="connsiteY9" fmla="*/ 228738 h 228738"/>
                        <a:gd name="connsiteX10" fmla="*/ 540616 w 1227801"/>
                        <a:gd name="connsiteY10" fmla="*/ 133059 h 228738"/>
                        <a:gd name="connsiteX11" fmla="*/ 475994 w 1227801"/>
                        <a:gd name="connsiteY11" fmla="*/ 228738 h 228738"/>
                        <a:gd name="connsiteX12" fmla="*/ 459773 w 1227801"/>
                        <a:gd name="connsiteY12" fmla="*/ 228738 h 228738"/>
                        <a:gd name="connsiteX13" fmla="*/ 395150 w 1227801"/>
                        <a:gd name="connsiteY13" fmla="*/ 133059 h 228738"/>
                        <a:gd name="connsiteX14" fmla="*/ 330528 w 1227801"/>
                        <a:gd name="connsiteY14" fmla="*/ 228738 h 228738"/>
                        <a:gd name="connsiteX15" fmla="*/ 314307 w 1227801"/>
                        <a:gd name="connsiteY15" fmla="*/ 228738 h 228738"/>
                        <a:gd name="connsiteX16" fmla="*/ 249684 w 1227801"/>
                        <a:gd name="connsiteY16" fmla="*/ 133059 h 228738"/>
                        <a:gd name="connsiteX17" fmla="*/ 185062 w 1227801"/>
                        <a:gd name="connsiteY17" fmla="*/ 228738 h 228738"/>
                        <a:gd name="connsiteX18" fmla="*/ 114369 w 1227801"/>
                        <a:gd name="connsiteY18" fmla="*/ 228738 h 228738"/>
                        <a:gd name="connsiteX19" fmla="*/ 0 w 1227801"/>
                        <a:gd name="connsiteY19" fmla="*/ 114369 h 228738"/>
                        <a:gd name="connsiteX20" fmla="*/ 114369 w 1227801"/>
                        <a:gd name="connsiteY20" fmla="*/ 0 h 22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7801" h="228738">
                          <a:moveTo>
                            <a:pt x="114369" y="0"/>
                          </a:moveTo>
                          <a:lnTo>
                            <a:pt x="1227801" y="0"/>
                          </a:lnTo>
                          <a:lnTo>
                            <a:pt x="1227801" y="228738"/>
                          </a:lnTo>
                          <a:lnTo>
                            <a:pt x="896173" y="228738"/>
                          </a:lnTo>
                          <a:lnTo>
                            <a:pt x="831550" y="133059"/>
                          </a:lnTo>
                          <a:lnTo>
                            <a:pt x="766928" y="228738"/>
                          </a:lnTo>
                          <a:lnTo>
                            <a:pt x="750705" y="228738"/>
                          </a:lnTo>
                          <a:lnTo>
                            <a:pt x="686082" y="133059"/>
                          </a:lnTo>
                          <a:lnTo>
                            <a:pt x="621460" y="228738"/>
                          </a:lnTo>
                          <a:lnTo>
                            <a:pt x="605239" y="228738"/>
                          </a:lnTo>
                          <a:lnTo>
                            <a:pt x="540616" y="133059"/>
                          </a:lnTo>
                          <a:lnTo>
                            <a:pt x="475994" y="228738"/>
                          </a:lnTo>
                          <a:lnTo>
                            <a:pt x="459773" y="228738"/>
                          </a:lnTo>
                          <a:lnTo>
                            <a:pt x="395150" y="133059"/>
                          </a:lnTo>
                          <a:lnTo>
                            <a:pt x="330528" y="228738"/>
                          </a:lnTo>
                          <a:lnTo>
                            <a:pt x="314307" y="228738"/>
                          </a:lnTo>
                          <a:lnTo>
                            <a:pt x="249684" y="133059"/>
                          </a:lnTo>
                          <a:lnTo>
                            <a:pt x="185062" y="228738"/>
                          </a:lnTo>
                          <a:lnTo>
                            <a:pt x="114369" y="228738"/>
                          </a:lnTo>
                          <a:lnTo>
                            <a:pt x="0" y="114369"/>
                          </a:lnTo>
                          <a:lnTo>
                            <a:pt x="114369" y="0"/>
                          </a:lnTo>
                          <a:close/>
                        </a:path>
                      </a:pathLst>
                    </a:custGeom>
                    <a:solidFill>
                      <a:srgbClr val="FABE2C">
                        <a:lumMod val="75000"/>
                      </a:srgbClr>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66" name="Freeform: Shape 365">
                      <a:extLst>
                        <a:ext uri="{FF2B5EF4-FFF2-40B4-BE49-F238E27FC236}">
                          <a16:creationId xmlns:a16="http://schemas.microsoft.com/office/drawing/2014/main" id="{7D9EE997-D7E6-4E27-972D-9253FBA9392E}"/>
                        </a:ext>
                      </a:extLst>
                    </p:cNvPr>
                    <p:cNvSpPr/>
                    <p:nvPr/>
                  </p:nvSpPr>
                  <p:spPr>
                    <a:xfrm>
                      <a:off x="2318477" y="3308641"/>
                      <a:ext cx="1227801" cy="228738"/>
                    </a:xfrm>
                    <a:custGeom>
                      <a:avLst/>
                      <a:gdLst>
                        <a:gd name="connsiteX0" fmla="*/ 114369 w 1227801"/>
                        <a:gd name="connsiteY0" fmla="*/ 0 h 228738"/>
                        <a:gd name="connsiteX1" fmla="*/ 1227801 w 1227801"/>
                        <a:gd name="connsiteY1" fmla="*/ 0 h 228738"/>
                        <a:gd name="connsiteX2" fmla="*/ 1227801 w 1227801"/>
                        <a:gd name="connsiteY2" fmla="*/ 228738 h 228738"/>
                        <a:gd name="connsiteX3" fmla="*/ 896173 w 1227801"/>
                        <a:gd name="connsiteY3" fmla="*/ 228738 h 228738"/>
                        <a:gd name="connsiteX4" fmla="*/ 831550 w 1227801"/>
                        <a:gd name="connsiteY4" fmla="*/ 133059 h 228738"/>
                        <a:gd name="connsiteX5" fmla="*/ 766928 w 1227801"/>
                        <a:gd name="connsiteY5" fmla="*/ 228738 h 228738"/>
                        <a:gd name="connsiteX6" fmla="*/ 750705 w 1227801"/>
                        <a:gd name="connsiteY6" fmla="*/ 228738 h 228738"/>
                        <a:gd name="connsiteX7" fmla="*/ 686082 w 1227801"/>
                        <a:gd name="connsiteY7" fmla="*/ 133059 h 228738"/>
                        <a:gd name="connsiteX8" fmla="*/ 621460 w 1227801"/>
                        <a:gd name="connsiteY8" fmla="*/ 228738 h 228738"/>
                        <a:gd name="connsiteX9" fmla="*/ 605239 w 1227801"/>
                        <a:gd name="connsiteY9" fmla="*/ 228738 h 228738"/>
                        <a:gd name="connsiteX10" fmla="*/ 540616 w 1227801"/>
                        <a:gd name="connsiteY10" fmla="*/ 133059 h 228738"/>
                        <a:gd name="connsiteX11" fmla="*/ 475994 w 1227801"/>
                        <a:gd name="connsiteY11" fmla="*/ 228738 h 228738"/>
                        <a:gd name="connsiteX12" fmla="*/ 459773 w 1227801"/>
                        <a:gd name="connsiteY12" fmla="*/ 228738 h 228738"/>
                        <a:gd name="connsiteX13" fmla="*/ 395150 w 1227801"/>
                        <a:gd name="connsiteY13" fmla="*/ 133059 h 228738"/>
                        <a:gd name="connsiteX14" fmla="*/ 330528 w 1227801"/>
                        <a:gd name="connsiteY14" fmla="*/ 228738 h 228738"/>
                        <a:gd name="connsiteX15" fmla="*/ 314307 w 1227801"/>
                        <a:gd name="connsiteY15" fmla="*/ 228738 h 228738"/>
                        <a:gd name="connsiteX16" fmla="*/ 249684 w 1227801"/>
                        <a:gd name="connsiteY16" fmla="*/ 133059 h 228738"/>
                        <a:gd name="connsiteX17" fmla="*/ 185062 w 1227801"/>
                        <a:gd name="connsiteY17" fmla="*/ 228738 h 228738"/>
                        <a:gd name="connsiteX18" fmla="*/ 114369 w 1227801"/>
                        <a:gd name="connsiteY18" fmla="*/ 228738 h 228738"/>
                        <a:gd name="connsiteX19" fmla="*/ 0 w 1227801"/>
                        <a:gd name="connsiteY19" fmla="*/ 114369 h 228738"/>
                        <a:gd name="connsiteX20" fmla="*/ 114369 w 1227801"/>
                        <a:gd name="connsiteY20" fmla="*/ 0 h 22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7801" h="228738">
                          <a:moveTo>
                            <a:pt x="114369" y="0"/>
                          </a:moveTo>
                          <a:lnTo>
                            <a:pt x="1227801" y="0"/>
                          </a:lnTo>
                          <a:lnTo>
                            <a:pt x="1227801" y="228738"/>
                          </a:lnTo>
                          <a:lnTo>
                            <a:pt x="896173" y="228738"/>
                          </a:lnTo>
                          <a:lnTo>
                            <a:pt x="831550" y="133059"/>
                          </a:lnTo>
                          <a:lnTo>
                            <a:pt x="766928" y="228738"/>
                          </a:lnTo>
                          <a:lnTo>
                            <a:pt x="750705" y="228738"/>
                          </a:lnTo>
                          <a:lnTo>
                            <a:pt x="686082" y="133059"/>
                          </a:lnTo>
                          <a:lnTo>
                            <a:pt x="621460" y="228738"/>
                          </a:lnTo>
                          <a:lnTo>
                            <a:pt x="605239" y="228738"/>
                          </a:lnTo>
                          <a:lnTo>
                            <a:pt x="540616" y="133059"/>
                          </a:lnTo>
                          <a:lnTo>
                            <a:pt x="475994" y="228738"/>
                          </a:lnTo>
                          <a:lnTo>
                            <a:pt x="459773" y="228738"/>
                          </a:lnTo>
                          <a:lnTo>
                            <a:pt x="395150" y="133059"/>
                          </a:lnTo>
                          <a:lnTo>
                            <a:pt x="330528" y="228738"/>
                          </a:lnTo>
                          <a:lnTo>
                            <a:pt x="314307" y="228738"/>
                          </a:lnTo>
                          <a:lnTo>
                            <a:pt x="249684" y="133059"/>
                          </a:lnTo>
                          <a:lnTo>
                            <a:pt x="185062" y="228738"/>
                          </a:lnTo>
                          <a:lnTo>
                            <a:pt x="114369" y="228738"/>
                          </a:lnTo>
                          <a:lnTo>
                            <a:pt x="0" y="114369"/>
                          </a:lnTo>
                          <a:lnTo>
                            <a:pt x="114369" y="0"/>
                          </a:lnTo>
                          <a:close/>
                        </a:path>
                      </a:pathLst>
                    </a:custGeom>
                    <a:solidFill>
                      <a:srgbClr val="FABE2C"/>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panose="020B0502020202020204" pitchFamily="34" charset="0"/>
                        <a:ea typeface="+mn-ea"/>
                        <a:cs typeface="+mn-cs"/>
                      </a:endParaRPr>
                    </a:p>
                  </p:txBody>
                </p:sp>
              </p:grpSp>
              <p:grpSp>
                <p:nvGrpSpPr>
                  <p:cNvPr id="360" name="Group 359">
                    <a:extLst>
                      <a:ext uri="{FF2B5EF4-FFF2-40B4-BE49-F238E27FC236}">
                        <a16:creationId xmlns:a16="http://schemas.microsoft.com/office/drawing/2014/main" id="{3A3E406B-0E85-4C0C-B78E-CF02377BCDE2}"/>
                      </a:ext>
                    </a:extLst>
                  </p:cNvPr>
                  <p:cNvGrpSpPr/>
                  <p:nvPr/>
                </p:nvGrpSpPr>
                <p:grpSpPr>
                  <a:xfrm>
                    <a:off x="3418880" y="3086255"/>
                    <a:ext cx="675272" cy="675272"/>
                    <a:chOff x="3418880" y="3086255"/>
                    <a:chExt cx="675272" cy="675272"/>
                  </a:xfrm>
                </p:grpSpPr>
                <p:sp>
                  <p:nvSpPr>
                    <p:cNvPr id="361" name="Flowchart: Connector 360">
                      <a:extLst>
                        <a:ext uri="{FF2B5EF4-FFF2-40B4-BE49-F238E27FC236}">
                          <a16:creationId xmlns:a16="http://schemas.microsoft.com/office/drawing/2014/main" id="{70281F2F-041C-435F-A239-3E7005D764F7}"/>
                        </a:ext>
                      </a:extLst>
                    </p:cNvPr>
                    <p:cNvSpPr/>
                    <p:nvPr/>
                  </p:nvSpPr>
                  <p:spPr>
                    <a:xfrm>
                      <a:off x="3418880" y="3086255"/>
                      <a:ext cx="675272" cy="675272"/>
                    </a:xfrm>
                    <a:prstGeom prst="flowChartConnector">
                      <a:avLst/>
                    </a:prstGeom>
                    <a:solidFill>
                      <a:srgbClr val="FABE2C">
                        <a:lumMod val="7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panose="020B0502020202020204" pitchFamily="34" charset="0"/>
                        <a:ea typeface="+mn-ea"/>
                        <a:cs typeface="+mn-cs"/>
                      </a:endParaRPr>
                    </a:p>
                  </p:txBody>
                </p:sp>
                <p:grpSp>
                  <p:nvGrpSpPr>
                    <p:cNvPr id="362" name="Group 361">
                      <a:extLst>
                        <a:ext uri="{FF2B5EF4-FFF2-40B4-BE49-F238E27FC236}">
                          <a16:creationId xmlns:a16="http://schemas.microsoft.com/office/drawing/2014/main" id="{70044563-568A-422B-B24F-4C74F73FE6D6}"/>
                        </a:ext>
                      </a:extLst>
                    </p:cNvPr>
                    <p:cNvGrpSpPr/>
                    <p:nvPr/>
                  </p:nvGrpSpPr>
                  <p:grpSpPr>
                    <a:xfrm>
                      <a:off x="3472300" y="3143251"/>
                      <a:ext cx="559536" cy="559536"/>
                      <a:chOff x="3472300" y="3143251"/>
                      <a:chExt cx="559536" cy="559536"/>
                    </a:xfrm>
                  </p:grpSpPr>
                  <p:sp>
                    <p:nvSpPr>
                      <p:cNvPr id="363" name="Freeform: Shape 362">
                        <a:extLst>
                          <a:ext uri="{FF2B5EF4-FFF2-40B4-BE49-F238E27FC236}">
                            <a16:creationId xmlns:a16="http://schemas.microsoft.com/office/drawing/2014/main" id="{0EFAE0CE-6B8A-40BC-A038-1A94C2458E51}"/>
                          </a:ext>
                        </a:extLst>
                      </p:cNvPr>
                      <p:cNvSpPr/>
                      <p:nvPr/>
                    </p:nvSpPr>
                    <p:spPr>
                      <a:xfrm rot="5400000" flipH="1">
                        <a:off x="3472300" y="3143251"/>
                        <a:ext cx="559536" cy="559536"/>
                      </a:xfrm>
                      <a:custGeom>
                        <a:avLst/>
                        <a:gdLst>
                          <a:gd name="connsiteX0" fmla="*/ 1858880 w 1858879"/>
                          <a:gd name="connsiteY0" fmla="*/ 929440 h 1858879"/>
                          <a:gd name="connsiteX1" fmla="*/ 929440 w 1858879"/>
                          <a:gd name="connsiteY1" fmla="*/ 1858880 h 1858879"/>
                          <a:gd name="connsiteX2" fmla="*/ 0 w 1858879"/>
                          <a:gd name="connsiteY2" fmla="*/ 929440 h 1858879"/>
                          <a:gd name="connsiteX3" fmla="*/ 929440 w 1858879"/>
                          <a:gd name="connsiteY3" fmla="*/ 0 h 1858879"/>
                          <a:gd name="connsiteX4" fmla="*/ 1858880 w 1858879"/>
                          <a:gd name="connsiteY4" fmla="*/ 929440 h 1858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879" h="1858879">
                            <a:moveTo>
                              <a:pt x="1858880" y="929440"/>
                            </a:moveTo>
                            <a:cubicBezTo>
                              <a:pt x="1858880" y="1442756"/>
                              <a:pt x="1442756" y="1858880"/>
                              <a:pt x="929440" y="1858880"/>
                            </a:cubicBezTo>
                            <a:cubicBezTo>
                              <a:pt x="416125" y="1858880"/>
                              <a:pt x="0" y="1442756"/>
                              <a:pt x="0" y="929440"/>
                            </a:cubicBezTo>
                            <a:cubicBezTo>
                              <a:pt x="0" y="416124"/>
                              <a:pt x="416125" y="0"/>
                              <a:pt x="929440" y="0"/>
                            </a:cubicBezTo>
                            <a:cubicBezTo>
                              <a:pt x="1442756" y="0"/>
                              <a:pt x="1858880" y="416124"/>
                              <a:pt x="1858880" y="929440"/>
                            </a:cubicBezTo>
                            <a:close/>
                          </a:path>
                        </a:pathLst>
                      </a:custGeom>
                      <a:solidFill>
                        <a:srgbClr val="FABE2C"/>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panose="020B0502020202020204" pitchFamily="34" charset="0"/>
                        </a:endParaRPr>
                      </a:p>
                    </p:txBody>
                  </p:sp>
                  <p:sp>
                    <p:nvSpPr>
                      <p:cNvPr id="364" name="Freeform: Shape 363">
                        <a:extLst>
                          <a:ext uri="{FF2B5EF4-FFF2-40B4-BE49-F238E27FC236}">
                            <a16:creationId xmlns:a16="http://schemas.microsoft.com/office/drawing/2014/main" id="{0EC2F619-4552-45D4-92A6-3ABE227445AB}"/>
                          </a:ext>
                        </a:extLst>
                      </p:cNvPr>
                      <p:cNvSpPr/>
                      <p:nvPr/>
                    </p:nvSpPr>
                    <p:spPr>
                      <a:xfrm rot="5400000" flipH="1">
                        <a:off x="3814392" y="3346318"/>
                        <a:ext cx="153401" cy="153401"/>
                      </a:xfrm>
                      <a:custGeom>
                        <a:avLst/>
                        <a:gdLst>
                          <a:gd name="connsiteX0" fmla="*/ 509626 w 509625"/>
                          <a:gd name="connsiteY0" fmla="*/ 254813 h 509625"/>
                          <a:gd name="connsiteX1" fmla="*/ 254813 w 509625"/>
                          <a:gd name="connsiteY1" fmla="*/ 509626 h 509625"/>
                          <a:gd name="connsiteX2" fmla="*/ 0 w 509625"/>
                          <a:gd name="connsiteY2" fmla="*/ 254813 h 509625"/>
                          <a:gd name="connsiteX3" fmla="*/ 254813 w 509625"/>
                          <a:gd name="connsiteY3" fmla="*/ 0 h 509625"/>
                          <a:gd name="connsiteX4" fmla="*/ 509626 w 509625"/>
                          <a:gd name="connsiteY4" fmla="*/ 254813 h 509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625" h="509625">
                            <a:moveTo>
                              <a:pt x="509626" y="254813"/>
                            </a:moveTo>
                            <a:cubicBezTo>
                              <a:pt x="509626" y="395542"/>
                              <a:pt x="395542" y="509626"/>
                              <a:pt x="254813" y="509626"/>
                            </a:cubicBezTo>
                            <a:cubicBezTo>
                              <a:pt x="114084" y="509626"/>
                              <a:pt x="0" y="395542"/>
                              <a:pt x="0" y="254813"/>
                            </a:cubicBezTo>
                            <a:cubicBezTo>
                              <a:pt x="0" y="114084"/>
                              <a:pt x="114084" y="0"/>
                              <a:pt x="254813" y="0"/>
                            </a:cubicBezTo>
                            <a:cubicBezTo>
                              <a:pt x="395542" y="0"/>
                              <a:pt x="509626" y="114084"/>
                              <a:pt x="509626" y="254813"/>
                            </a:cubicBezTo>
                            <a:close/>
                          </a:path>
                        </a:pathLst>
                      </a:custGeom>
                      <a:solidFill>
                        <a:srgbClr val="FABE2C">
                          <a:lumMod val="75000"/>
                        </a:srgbClr>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entury Gothic" panose="020B0502020202020204" pitchFamily="34" charset="0"/>
                        </a:endParaRPr>
                      </a:p>
                    </p:txBody>
                  </p:sp>
                </p:grpSp>
              </p:grpSp>
            </p:grpSp>
            <p:sp>
              <p:nvSpPr>
                <p:cNvPr id="358" name="Freeform: Shape 357">
                  <a:extLst>
                    <a:ext uri="{FF2B5EF4-FFF2-40B4-BE49-F238E27FC236}">
                      <a16:creationId xmlns:a16="http://schemas.microsoft.com/office/drawing/2014/main" id="{507F299D-84A6-42F1-A709-5873F43512B8}"/>
                    </a:ext>
                  </a:extLst>
                </p:cNvPr>
                <p:cNvSpPr/>
                <p:nvPr/>
              </p:nvSpPr>
              <p:spPr>
                <a:xfrm>
                  <a:off x="5447871" y="4329220"/>
                  <a:ext cx="2518541" cy="255478"/>
                </a:xfrm>
                <a:custGeom>
                  <a:avLst/>
                  <a:gdLst>
                    <a:gd name="connsiteX0" fmla="*/ 1822665 w 2518541"/>
                    <a:gd name="connsiteY0" fmla="*/ 123173 h 255478"/>
                    <a:gd name="connsiteX1" fmla="*/ 2160921 w 2518541"/>
                    <a:gd name="connsiteY1" fmla="*/ 123173 h 255478"/>
                    <a:gd name="connsiteX2" fmla="*/ 2177453 w 2518541"/>
                    <a:gd name="connsiteY2" fmla="*/ 136418 h 255478"/>
                    <a:gd name="connsiteX3" fmla="*/ 2177452 w 2518541"/>
                    <a:gd name="connsiteY3" fmla="*/ 136418 h 255478"/>
                    <a:gd name="connsiteX4" fmla="*/ 2160921 w 2518541"/>
                    <a:gd name="connsiteY4" fmla="*/ 149663 h 255478"/>
                    <a:gd name="connsiteX5" fmla="*/ 1822665 w 2518541"/>
                    <a:gd name="connsiteY5" fmla="*/ 149663 h 255478"/>
                    <a:gd name="connsiteX6" fmla="*/ 1810975 w 2518541"/>
                    <a:gd name="connsiteY6" fmla="*/ 145783 h 255478"/>
                    <a:gd name="connsiteX7" fmla="*/ 1806133 w 2518541"/>
                    <a:gd name="connsiteY7" fmla="*/ 136418 h 255478"/>
                    <a:gd name="connsiteX8" fmla="*/ 1810975 w 2518541"/>
                    <a:gd name="connsiteY8" fmla="*/ 127052 h 255478"/>
                    <a:gd name="connsiteX9" fmla="*/ 1822665 w 2518541"/>
                    <a:gd name="connsiteY9" fmla="*/ 123173 h 255478"/>
                    <a:gd name="connsiteX10" fmla="*/ 783521 w 2518541"/>
                    <a:gd name="connsiteY10" fmla="*/ 123173 h 255478"/>
                    <a:gd name="connsiteX11" fmla="*/ 1735024 w 2518541"/>
                    <a:gd name="connsiteY11" fmla="*/ 123173 h 255478"/>
                    <a:gd name="connsiteX12" fmla="*/ 1751555 w 2518541"/>
                    <a:gd name="connsiteY12" fmla="*/ 136418 h 255478"/>
                    <a:gd name="connsiteX13" fmla="*/ 1751554 w 2518541"/>
                    <a:gd name="connsiteY13" fmla="*/ 136418 h 255478"/>
                    <a:gd name="connsiteX14" fmla="*/ 1735023 w 2518541"/>
                    <a:gd name="connsiteY14" fmla="*/ 149663 h 255478"/>
                    <a:gd name="connsiteX15" fmla="*/ 1349210 w 2518541"/>
                    <a:gd name="connsiteY15" fmla="*/ 149663 h 255478"/>
                    <a:gd name="connsiteX16" fmla="*/ 1349210 w 2518541"/>
                    <a:gd name="connsiteY16" fmla="*/ 228988 h 255478"/>
                    <a:gd name="connsiteX17" fmla="*/ 1605397 w 2518541"/>
                    <a:gd name="connsiteY17" fmla="*/ 228988 h 255478"/>
                    <a:gd name="connsiteX18" fmla="*/ 1621929 w 2518541"/>
                    <a:gd name="connsiteY18" fmla="*/ 242233 h 255478"/>
                    <a:gd name="connsiteX19" fmla="*/ 1621928 w 2518541"/>
                    <a:gd name="connsiteY19" fmla="*/ 242233 h 255478"/>
                    <a:gd name="connsiteX20" fmla="*/ 1605396 w 2518541"/>
                    <a:gd name="connsiteY20" fmla="*/ 255478 h 255478"/>
                    <a:gd name="connsiteX21" fmla="*/ 1033820 w 2518541"/>
                    <a:gd name="connsiteY21" fmla="*/ 255478 h 255478"/>
                    <a:gd name="connsiteX22" fmla="*/ 1022131 w 2518541"/>
                    <a:gd name="connsiteY22" fmla="*/ 251599 h 255478"/>
                    <a:gd name="connsiteX23" fmla="*/ 1017289 w 2518541"/>
                    <a:gd name="connsiteY23" fmla="*/ 242233 h 255478"/>
                    <a:gd name="connsiteX24" fmla="*/ 1022131 w 2518541"/>
                    <a:gd name="connsiteY24" fmla="*/ 232868 h 255478"/>
                    <a:gd name="connsiteX25" fmla="*/ 1033820 w 2518541"/>
                    <a:gd name="connsiteY25" fmla="*/ 228988 h 255478"/>
                    <a:gd name="connsiteX26" fmla="*/ 1169333 w 2518541"/>
                    <a:gd name="connsiteY26" fmla="*/ 228988 h 255478"/>
                    <a:gd name="connsiteX27" fmla="*/ 1169333 w 2518541"/>
                    <a:gd name="connsiteY27" fmla="*/ 149663 h 255478"/>
                    <a:gd name="connsiteX28" fmla="*/ 783521 w 2518541"/>
                    <a:gd name="connsiteY28" fmla="*/ 149663 h 255478"/>
                    <a:gd name="connsiteX29" fmla="*/ 771830 w 2518541"/>
                    <a:gd name="connsiteY29" fmla="*/ 145783 h 255478"/>
                    <a:gd name="connsiteX30" fmla="*/ 766989 w 2518541"/>
                    <a:gd name="connsiteY30" fmla="*/ 136418 h 255478"/>
                    <a:gd name="connsiteX31" fmla="*/ 771830 w 2518541"/>
                    <a:gd name="connsiteY31" fmla="*/ 127052 h 255478"/>
                    <a:gd name="connsiteX32" fmla="*/ 783521 w 2518541"/>
                    <a:gd name="connsiteY32" fmla="*/ 123173 h 255478"/>
                    <a:gd name="connsiteX33" fmla="*/ 357622 w 2518541"/>
                    <a:gd name="connsiteY33" fmla="*/ 123173 h 255478"/>
                    <a:gd name="connsiteX34" fmla="*/ 695879 w 2518541"/>
                    <a:gd name="connsiteY34" fmla="*/ 123173 h 255478"/>
                    <a:gd name="connsiteX35" fmla="*/ 712411 w 2518541"/>
                    <a:gd name="connsiteY35" fmla="*/ 136418 h 255478"/>
                    <a:gd name="connsiteX36" fmla="*/ 712410 w 2518541"/>
                    <a:gd name="connsiteY36" fmla="*/ 136418 h 255478"/>
                    <a:gd name="connsiteX37" fmla="*/ 695878 w 2518541"/>
                    <a:gd name="connsiteY37" fmla="*/ 149663 h 255478"/>
                    <a:gd name="connsiteX38" fmla="*/ 357622 w 2518541"/>
                    <a:gd name="connsiteY38" fmla="*/ 149663 h 255478"/>
                    <a:gd name="connsiteX39" fmla="*/ 345932 w 2518541"/>
                    <a:gd name="connsiteY39" fmla="*/ 145783 h 255478"/>
                    <a:gd name="connsiteX40" fmla="*/ 341090 w 2518541"/>
                    <a:gd name="connsiteY40" fmla="*/ 136418 h 255478"/>
                    <a:gd name="connsiteX41" fmla="*/ 345932 w 2518541"/>
                    <a:gd name="connsiteY41" fmla="*/ 127052 h 255478"/>
                    <a:gd name="connsiteX42" fmla="*/ 357622 w 2518541"/>
                    <a:gd name="connsiteY42" fmla="*/ 123173 h 255478"/>
                    <a:gd name="connsiteX43" fmla="*/ 2338001 w 2518541"/>
                    <a:gd name="connsiteY43" fmla="*/ 3073 h 255478"/>
                    <a:gd name="connsiteX44" fmla="*/ 2448768 w 2518541"/>
                    <a:gd name="connsiteY44" fmla="*/ 3073 h 255478"/>
                    <a:gd name="connsiteX45" fmla="*/ 2460673 w 2518541"/>
                    <a:gd name="connsiteY45" fmla="*/ 16318 h 255478"/>
                    <a:gd name="connsiteX46" fmla="*/ 2460672 w 2518541"/>
                    <a:gd name="connsiteY46" fmla="*/ 16318 h 255478"/>
                    <a:gd name="connsiteX47" fmla="*/ 2448768 w 2518541"/>
                    <a:gd name="connsiteY47" fmla="*/ 29563 h 255478"/>
                    <a:gd name="connsiteX48" fmla="*/ 2338001 w 2518541"/>
                    <a:gd name="connsiteY48" fmla="*/ 29563 h 255478"/>
                    <a:gd name="connsiteX49" fmla="*/ 2329584 w 2518541"/>
                    <a:gd name="connsiteY49" fmla="*/ 25684 h 255478"/>
                    <a:gd name="connsiteX50" fmla="*/ 2326097 w 2518541"/>
                    <a:gd name="connsiteY50" fmla="*/ 16318 h 255478"/>
                    <a:gd name="connsiteX51" fmla="*/ 2329584 w 2518541"/>
                    <a:gd name="connsiteY51" fmla="*/ 6953 h 255478"/>
                    <a:gd name="connsiteX52" fmla="*/ 2338001 w 2518541"/>
                    <a:gd name="connsiteY52" fmla="*/ 3073 h 255478"/>
                    <a:gd name="connsiteX53" fmla="*/ 232886 w 2518541"/>
                    <a:gd name="connsiteY53" fmla="*/ 3073 h 255478"/>
                    <a:gd name="connsiteX54" fmla="*/ 2285656 w 2518541"/>
                    <a:gd name="connsiteY54" fmla="*/ 3073 h 255478"/>
                    <a:gd name="connsiteX55" fmla="*/ 2297561 w 2518541"/>
                    <a:gd name="connsiteY55" fmla="*/ 16318 h 255478"/>
                    <a:gd name="connsiteX56" fmla="*/ 2297560 w 2518541"/>
                    <a:gd name="connsiteY56" fmla="*/ 16318 h 255478"/>
                    <a:gd name="connsiteX57" fmla="*/ 2285656 w 2518541"/>
                    <a:gd name="connsiteY57" fmla="*/ 29563 h 255478"/>
                    <a:gd name="connsiteX58" fmla="*/ 232886 w 2518541"/>
                    <a:gd name="connsiteY58" fmla="*/ 29563 h 255478"/>
                    <a:gd name="connsiteX59" fmla="*/ 224469 w 2518541"/>
                    <a:gd name="connsiteY59" fmla="*/ 25684 h 255478"/>
                    <a:gd name="connsiteX60" fmla="*/ 220982 w 2518541"/>
                    <a:gd name="connsiteY60" fmla="*/ 16318 h 255478"/>
                    <a:gd name="connsiteX61" fmla="*/ 224469 w 2518541"/>
                    <a:gd name="connsiteY61" fmla="*/ 6953 h 255478"/>
                    <a:gd name="connsiteX62" fmla="*/ 232886 w 2518541"/>
                    <a:gd name="connsiteY62" fmla="*/ 3073 h 255478"/>
                    <a:gd name="connsiteX63" fmla="*/ 69773 w 2518541"/>
                    <a:gd name="connsiteY63" fmla="*/ 3073 h 255478"/>
                    <a:gd name="connsiteX64" fmla="*/ 180541 w 2518541"/>
                    <a:gd name="connsiteY64" fmla="*/ 3073 h 255478"/>
                    <a:gd name="connsiteX65" fmla="*/ 188959 w 2518541"/>
                    <a:gd name="connsiteY65" fmla="*/ 6953 h 255478"/>
                    <a:gd name="connsiteX66" fmla="*/ 192445 w 2518541"/>
                    <a:gd name="connsiteY66" fmla="*/ 16318 h 255478"/>
                    <a:gd name="connsiteX67" fmla="*/ 188959 w 2518541"/>
                    <a:gd name="connsiteY67" fmla="*/ 25684 h 255478"/>
                    <a:gd name="connsiteX68" fmla="*/ 180541 w 2518541"/>
                    <a:gd name="connsiteY68" fmla="*/ 29563 h 255478"/>
                    <a:gd name="connsiteX69" fmla="*/ 69774 w 2518541"/>
                    <a:gd name="connsiteY69" fmla="*/ 29563 h 255478"/>
                    <a:gd name="connsiteX70" fmla="*/ 57869 w 2518541"/>
                    <a:gd name="connsiteY70" fmla="*/ 16318 h 255478"/>
                    <a:gd name="connsiteX71" fmla="*/ 57869 w 2518541"/>
                    <a:gd name="connsiteY71" fmla="*/ 16318 h 255478"/>
                    <a:gd name="connsiteX72" fmla="*/ 69773 w 2518541"/>
                    <a:gd name="connsiteY72" fmla="*/ 3073 h 255478"/>
                    <a:gd name="connsiteX73" fmla="*/ 2503875 w 2518541"/>
                    <a:gd name="connsiteY73" fmla="*/ 0 h 255478"/>
                    <a:gd name="connsiteX74" fmla="*/ 2518541 w 2518541"/>
                    <a:gd name="connsiteY74" fmla="*/ 16318 h 255478"/>
                    <a:gd name="connsiteX75" fmla="*/ 2503875 w 2518541"/>
                    <a:gd name="connsiteY75" fmla="*/ 32636 h 255478"/>
                    <a:gd name="connsiteX76" fmla="*/ 2489208 w 2518541"/>
                    <a:gd name="connsiteY76" fmla="*/ 16318 h 255478"/>
                    <a:gd name="connsiteX77" fmla="*/ 2503875 w 2518541"/>
                    <a:gd name="connsiteY77" fmla="*/ 0 h 255478"/>
                    <a:gd name="connsiteX78" fmla="*/ 14666 w 2518541"/>
                    <a:gd name="connsiteY78" fmla="*/ 0 h 255478"/>
                    <a:gd name="connsiteX79" fmla="*/ 29333 w 2518541"/>
                    <a:gd name="connsiteY79" fmla="*/ 16318 h 255478"/>
                    <a:gd name="connsiteX80" fmla="*/ 14666 w 2518541"/>
                    <a:gd name="connsiteY80" fmla="*/ 32636 h 255478"/>
                    <a:gd name="connsiteX81" fmla="*/ 0 w 2518541"/>
                    <a:gd name="connsiteY81" fmla="*/ 16318 h 255478"/>
                    <a:gd name="connsiteX82" fmla="*/ 14666 w 2518541"/>
                    <a:gd name="connsiteY82" fmla="*/ 0 h 25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518541" h="255478">
                      <a:moveTo>
                        <a:pt x="1822665" y="123173"/>
                      </a:moveTo>
                      <a:lnTo>
                        <a:pt x="2160921" y="123173"/>
                      </a:lnTo>
                      <a:cubicBezTo>
                        <a:pt x="2170052" y="123173"/>
                        <a:pt x="2177453" y="129103"/>
                        <a:pt x="2177453" y="136418"/>
                      </a:cubicBezTo>
                      <a:lnTo>
                        <a:pt x="2177452" y="136418"/>
                      </a:lnTo>
                      <a:cubicBezTo>
                        <a:pt x="2177452" y="143734"/>
                        <a:pt x="2170051" y="149663"/>
                        <a:pt x="2160921" y="149663"/>
                      </a:cubicBezTo>
                      <a:lnTo>
                        <a:pt x="1822665" y="149663"/>
                      </a:lnTo>
                      <a:cubicBezTo>
                        <a:pt x="1818099" y="149663"/>
                        <a:pt x="1813966" y="148180"/>
                        <a:pt x="1810975" y="145783"/>
                      </a:cubicBezTo>
                      <a:lnTo>
                        <a:pt x="1806133" y="136418"/>
                      </a:lnTo>
                      <a:lnTo>
                        <a:pt x="1810975" y="127052"/>
                      </a:lnTo>
                      <a:cubicBezTo>
                        <a:pt x="1813966" y="124656"/>
                        <a:pt x="1818099" y="123173"/>
                        <a:pt x="1822665" y="123173"/>
                      </a:cubicBezTo>
                      <a:close/>
                      <a:moveTo>
                        <a:pt x="783521" y="123173"/>
                      </a:moveTo>
                      <a:lnTo>
                        <a:pt x="1735024" y="123173"/>
                      </a:lnTo>
                      <a:cubicBezTo>
                        <a:pt x="1744154" y="123173"/>
                        <a:pt x="1751555" y="129103"/>
                        <a:pt x="1751555" y="136418"/>
                      </a:cubicBezTo>
                      <a:lnTo>
                        <a:pt x="1751554" y="136418"/>
                      </a:lnTo>
                      <a:cubicBezTo>
                        <a:pt x="1751554" y="143734"/>
                        <a:pt x="1744153" y="149663"/>
                        <a:pt x="1735023" y="149663"/>
                      </a:cubicBezTo>
                      <a:lnTo>
                        <a:pt x="1349210" y="149663"/>
                      </a:lnTo>
                      <a:lnTo>
                        <a:pt x="1349210" y="228988"/>
                      </a:lnTo>
                      <a:lnTo>
                        <a:pt x="1605397" y="228988"/>
                      </a:lnTo>
                      <a:cubicBezTo>
                        <a:pt x="1614528" y="228988"/>
                        <a:pt x="1621929" y="234918"/>
                        <a:pt x="1621929" y="242233"/>
                      </a:cubicBezTo>
                      <a:lnTo>
                        <a:pt x="1621928" y="242233"/>
                      </a:lnTo>
                      <a:cubicBezTo>
                        <a:pt x="1621928" y="249548"/>
                        <a:pt x="1614527" y="255478"/>
                        <a:pt x="1605396" y="255478"/>
                      </a:cubicBezTo>
                      <a:lnTo>
                        <a:pt x="1033820" y="255478"/>
                      </a:lnTo>
                      <a:cubicBezTo>
                        <a:pt x="1029255" y="255478"/>
                        <a:pt x="1025122" y="253995"/>
                        <a:pt x="1022131" y="251599"/>
                      </a:cubicBezTo>
                      <a:lnTo>
                        <a:pt x="1017289" y="242233"/>
                      </a:lnTo>
                      <a:lnTo>
                        <a:pt x="1022131" y="232868"/>
                      </a:lnTo>
                      <a:cubicBezTo>
                        <a:pt x="1025122" y="230471"/>
                        <a:pt x="1029255" y="228988"/>
                        <a:pt x="1033820" y="228988"/>
                      </a:cubicBezTo>
                      <a:lnTo>
                        <a:pt x="1169333" y="228988"/>
                      </a:lnTo>
                      <a:lnTo>
                        <a:pt x="1169333" y="149663"/>
                      </a:lnTo>
                      <a:lnTo>
                        <a:pt x="783521" y="149663"/>
                      </a:lnTo>
                      <a:cubicBezTo>
                        <a:pt x="778955" y="149663"/>
                        <a:pt x="774822" y="148180"/>
                        <a:pt x="771830" y="145783"/>
                      </a:cubicBezTo>
                      <a:lnTo>
                        <a:pt x="766989" y="136418"/>
                      </a:lnTo>
                      <a:lnTo>
                        <a:pt x="771830" y="127052"/>
                      </a:lnTo>
                      <a:cubicBezTo>
                        <a:pt x="774822" y="124656"/>
                        <a:pt x="778955" y="123173"/>
                        <a:pt x="783521" y="123173"/>
                      </a:cubicBezTo>
                      <a:close/>
                      <a:moveTo>
                        <a:pt x="357622" y="123173"/>
                      </a:moveTo>
                      <a:lnTo>
                        <a:pt x="695879" y="123173"/>
                      </a:lnTo>
                      <a:cubicBezTo>
                        <a:pt x="705009" y="123173"/>
                        <a:pt x="712411" y="129103"/>
                        <a:pt x="712411" y="136418"/>
                      </a:cubicBezTo>
                      <a:lnTo>
                        <a:pt x="712410" y="136418"/>
                      </a:lnTo>
                      <a:cubicBezTo>
                        <a:pt x="712410" y="143734"/>
                        <a:pt x="705009" y="149663"/>
                        <a:pt x="695878" y="149663"/>
                      </a:cubicBezTo>
                      <a:lnTo>
                        <a:pt x="357622" y="149663"/>
                      </a:lnTo>
                      <a:cubicBezTo>
                        <a:pt x="353057" y="149663"/>
                        <a:pt x="348924" y="148180"/>
                        <a:pt x="345932" y="145783"/>
                      </a:cubicBezTo>
                      <a:lnTo>
                        <a:pt x="341090" y="136418"/>
                      </a:lnTo>
                      <a:lnTo>
                        <a:pt x="345932" y="127052"/>
                      </a:lnTo>
                      <a:cubicBezTo>
                        <a:pt x="348924" y="124656"/>
                        <a:pt x="353057" y="123173"/>
                        <a:pt x="357622" y="123173"/>
                      </a:cubicBezTo>
                      <a:close/>
                      <a:moveTo>
                        <a:pt x="2338001" y="3073"/>
                      </a:moveTo>
                      <a:lnTo>
                        <a:pt x="2448768" y="3073"/>
                      </a:lnTo>
                      <a:cubicBezTo>
                        <a:pt x="2455343" y="3073"/>
                        <a:pt x="2460673" y="9003"/>
                        <a:pt x="2460673" y="16318"/>
                      </a:cubicBezTo>
                      <a:lnTo>
                        <a:pt x="2460672" y="16318"/>
                      </a:lnTo>
                      <a:cubicBezTo>
                        <a:pt x="2460672" y="23634"/>
                        <a:pt x="2455343" y="29563"/>
                        <a:pt x="2448768" y="29563"/>
                      </a:cubicBezTo>
                      <a:lnTo>
                        <a:pt x="2338001" y="29563"/>
                      </a:lnTo>
                      <a:cubicBezTo>
                        <a:pt x="2334714" y="29563"/>
                        <a:pt x="2331737" y="28080"/>
                        <a:pt x="2329584" y="25684"/>
                      </a:cubicBezTo>
                      <a:lnTo>
                        <a:pt x="2326097" y="16318"/>
                      </a:lnTo>
                      <a:lnTo>
                        <a:pt x="2329584" y="6953"/>
                      </a:lnTo>
                      <a:cubicBezTo>
                        <a:pt x="2331737" y="4556"/>
                        <a:pt x="2334714" y="3073"/>
                        <a:pt x="2338001" y="3073"/>
                      </a:cubicBezTo>
                      <a:close/>
                      <a:moveTo>
                        <a:pt x="232886" y="3073"/>
                      </a:moveTo>
                      <a:lnTo>
                        <a:pt x="2285656" y="3073"/>
                      </a:lnTo>
                      <a:cubicBezTo>
                        <a:pt x="2292231" y="3073"/>
                        <a:pt x="2297561" y="9003"/>
                        <a:pt x="2297561" y="16318"/>
                      </a:cubicBezTo>
                      <a:lnTo>
                        <a:pt x="2297560" y="16318"/>
                      </a:lnTo>
                      <a:cubicBezTo>
                        <a:pt x="2297560" y="23634"/>
                        <a:pt x="2292231" y="29563"/>
                        <a:pt x="2285656" y="29563"/>
                      </a:cubicBezTo>
                      <a:lnTo>
                        <a:pt x="232886" y="29563"/>
                      </a:lnTo>
                      <a:cubicBezTo>
                        <a:pt x="229599" y="29563"/>
                        <a:pt x="226623" y="28080"/>
                        <a:pt x="224469" y="25684"/>
                      </a:cubicBezTo>
                      <a:lnTo>
                        <a:pt x="220982" y="16318"/>
                      </a:lnTo>
                      <a:lnTo>
                        <a:pt x="224469" y="6953"/>
                      </a:lnTo>
                      <a:cubicBezTo>
                        <a:pt x="226623" y="4556"/>
                        <a:pt x="229599" y="3073"/>
                        <a:pt x="232886" y="3073"/>
                      </a:cubicBezTo>
                      <a:close/>
                      <a:moveTo>
                        <a:pt x="69773" y="3073"/>
                      </a:moveTo>
                      <a:lnTo>
                        <a:pt x="180541" y="3073"/>
                      </a:lnTo>
                      <a:cubicBezTo>
                        <a:pt x="183828" y="3073"/>
                        <a:pt x="186804" y="4556"/>
                        <a:pt x="188959" y="6953"/>
                      </a:cubicBezTo>
                      <a:lnTo>
                        <a:pt x="192445" y="16318"/>
                      </a:lnTo>
                      <a:lnTo>
                        <a:pt x="188959" y="25684"/>
                      </a:lnTo>
                      <a:cubicBezTo>
                        <a:pt x="186804" y="28080"/>
                        <a:pt x="183828" y="29563"/>
                        <a:pt x="180541" y="29563"/>
                      </a:cubicBezTo>
                      <a:lnTo>
                        <a:pt x="69774" y="29563"/>
                      </a:lnTo>
                      <a:cubicBezTo>
                        <a:pt x="63199" y="29563"/>
                        <a:pt x="57869" y="23634"/>
                        <a:pt x="57869" y="16318"/>
                      </a:cubicBezTo>
                      <a:lnTo>
                        <a:pt x="57869" y="16318"/>
                      </a:lnTo>
                      <a:cubicBezTo>
                        <a:pt x="57869" y="9003"/>
                        <a:pt x="63198" y="3073"/>
                        <a:pt x="69773" y="3073"/>
                      </a:cubicBezTo>
                      <a:close/>
                      <a:moveTo>
                        <a:pt x="2503875" y="0"/>
                      </a:moveTo>
                      <a:cubicBezTo>
                        <a:pt x="2511975" y="0"/>
                        <a:pt x="2518541" y="7306"/>
                        <a:pt x="2518541" y="16318"/>
                      </a:cubicBezTo>
                      <a:cubicBezTo>
                        <a:pt x="2518541" y="25330"/>
                        <a:pt x="2511975" y="32636"/>
                        <a:pt x="2503875" y="32636"/>
                      </a:cubicBezTo>
                      <a:cubicBezTo>
                        <a:pt x="2495775" y="32636"/>
                        <a:pt x="2489208" y="25330"/>
                        <a:pt x="2489208" y="16318"/>
                      </a:cubicBezTo>
                      <a:cubicBezTo>
                        <a:pt x="2489208" y="7306"/>
                        <a:pt x="2495775" y="0"/>
                        <a:pt x="2503875" y="0"/>
                      </a:cubicBezTo>
                      <a:close/>
                      <a:moveTo>
                        <a:pt x="14666" y="0"/>
                      </a:moveTo>
                      <a:cubicBezTo>
                        <a:pt x="22766" y="0"/>
                        <a:pt x="29333" y="7306"/>
                        <a:pt x="29333" y="16318"/>
                      </a:cubicBezTo>
                      <a:cubicBezTo>
                        <a:pt x="29333" y="25330"/>
                        <a:pt x="22766" y="32636"/>
                        <a:pt x="14666" y="32636"/>
                      </a:cubicBezTo>
                      <a:cubicBezTo>
                        <a:pt x="6566" y="32636"/>
                        <a:pt x="0" y="25330"/>
                        <a:pt x="0" y="16318"/>
                      </a:cubicBezTo>
                      <a:cubicBezTo>
                        <a:pt x="0" y="7306"/>
                        <a:pt x="6566" y="0"/>
                        <a:pt x="14666" y="0"/>
                      </a:cubicBezTo>
                      <a:close/>
                    </a:path>
                  </a:pathLst>
                </a:custGeom>
                <a:solidFill>
                  <a:srgbClr val="FFFFFF">
                    <a:lumMod val="75000"/>
                  </a:srgbClr>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panose="020B0502020202020204" pitchFamily="34" charset="0"/>
                    <a:ea typeface="+mn-ea"/>
                    <a:cs typeface="+mn-cs"/>
                  </a:endParaRPr>
                </a:p>
              </p:txBody>
            </p:sp>
          </p:grpSp>
        </p:grpSp>
        <p:sp>
          <p:nvSpPr>
            <p:cNvPr id="318" name="TextBox 317">
              <a:extLst>
                <a:ext uri="{FF2B5EF4-FFF2-40B4-BE49-F238E27FC236}">
                  <a16:creationId xmlns:a16="http://schemas.microsoft.com/office/drawing/2014/main" id="{0E3033D0-28AD-41B4-93E6-64C6DB42BAB6}"/>
                </a:ext>
              </a:extLst>
            </p:cNvPr>
            <p:cNvSpPr txBox="1"/>
            <p:nvPr/>
          </p:nvSpPr>
          <p:spPr>
            <a:xfrm>
              <a:off x="6280097" y="3072066"/>
              <a:ext cx="2618512" cy="707886"/>
            </a:xfrm>
            <a:prstGeom prst="rect">
              <a:avLst/>
            </a:prstGeom>
            <a:noFill/>
          </p:spPr>
          <p:txBody>
            <a:bodyPr wrap="square" rtlCol="0" anchor="ctr">
              <a:spAutoFit/>
            </a:bodyPr>
            <a:lstStyle/>
            <a:p>
              <a:pPr algn="ctr" defTabSz="914400">
                <a:defRPr/>
              </a:pPr>
              <a:r>
                <a:rPr lang="en-US" sz="2000" b="1">
                  <a:solidFill>
                    <a:srgbClr val="002060"/>
                  </a:solidFill>
                  <a:ea typeface="Gadugi" panose="020B0502040204020203" pitchFamily="34" charset="0"/>
                  <a:cs typeface="Arial" panose="020B0604020202020204" pitchFamily="34" charset="0"/>
                </a:rPr>
                <a:t>Data Modernization Initiative</a:t>
              </a:r>
            </a:p>
          </p:txBody>
        </p:sp>
        <p:sp>
          <p:nvSpPr>
            <p:cNvPr id="319" name="TextBox 318">
              <a:extLst>
                <a:ext uri="{FF2B5EF4-FFF2-40B4-BE49-F238E27FC236}">
                  <a16:creationId xmlns:a16="http://schemas.microsoft.com/office/drawing/2014/main" id="{998592E4-A9BE-4515-9FB0-3C265A5B7599}"/>
                </a:ext>
              </a:extLst>
            </p:cNvPr>
            <p:cNvSpPr txBox="1"/>
            <p:nvPr/>
          </p:nvSpPr>
          <p:spPr>
            <a:xfrm>
              <a:off x="6246872" y="3706801"/>
              <a:ext cx="2618513" cy="1477328"/>
            </a:xfrm>
            <a:prstGeom prst="rect">
              <a:avLst/>
            </a:prstGeom>
            <a:noFill/>
          </p:spPr>
          <p:txBody>
            <a:bodyPr wrap="square">
              <a:spAutoFit/>
            </a:bodyPr>
            <a:lstStyle/>
            <a:p>
              <a:pPr algn="ctr"/>
              <a:r>
                <a:rPr lang="en-US" i="1"/>
                <a:t>Move from siloed and brittle public health data systems to connected, resilient, adaptable, and sustainable systems</a:t>
              </a:r>
              <a:endParaRPr lang="en-US"/>
            </a:p>
          </p:txBody>
        </p:sp>
        <p:sp>
          <p:nvSpPr>
            <p:cNvPr id="320" name="TextBox 319">
              <a:extLst>
                <a:ext uri="{FF2B5EF4-FFF2-40B4-BE49-F238E27FC236}">
                  <a16:creationId xmlns:a16="http://schemas.microsoft.com/office/drawing/2014/main" id="{92FEC6BA-4CC2-4CDD-854F-0659FD403B80}"/>
                </a:ext>
              </a:extLst>
            </p:cNvPr>
            <p:cNvSpPr txBox="1"/>
            <p:nvPr/>
          </p:nvSpPr>
          <p:spPr>
            <a:xfrm>
              <a:off x="9660160" y="3076788"/>
              <a:ext cx="1751953" cy="400110"/>
            </a:xfrm>
            <a:prstGeom prst="rect">
              <a:avLst/>
            </a:prstGeom>
            <a:noFill/>
          </p:spPr>
          <p:txBody>
            <a:bodyPr wrap="none" rtlCol="0" anchor="ctr">
              <a:spAutoFit/>
            </a:bodyPr>
            <a:lstStyle/>
            <a:p>
              <a:pPr algn="ctr" defTabSz="914400">
                <a:defRPr/>
              </a:pPr>
              <a:r>
                <a:rPr lang="en-US" sz="2000" b="1">
                  <a:solidFill>
                    <a:srgbClr val="002060"/>
                  </a:solidFill>
                  <a:ea typeface="Gadugi" panose="020B0502040204020203" pitchFamily="34" charset="0"/>
                  <a:cs typeface="Arial" panose="020B0604020202020204" pitchFamily="34" charset="0"/>
                </a:rPr>
                <a:t>Discoverability</a:t>
              </a:r>
            </a:p>
          </p:txBody>
        </p:sp>
        <p:sp>
          <p:nvSpPr>
            <p:cNvPr id="321" name="TextBox 320">
              <a:extLst>
                <a:ext uri="{FF2B5EF4-FFF2-40B4-BE49-F238E27FC236}">
                  <a16:creationId xmlns:a16="http://schemas.microsoft.com/office/drawing/2014/main" id="{D7BAE9E0-C315-43D1-97ED-491674686F4E}"/>
                </a:ext>
              </a:extLst>
            </p:cNvPr>
            <p:cNvSpPr txBox="1"/>
            <p:nvPr/>
          </p:nvSpPr>
          <p:spPr>
            <a:xfrm>
              <a:off x="9008066" y="3703288"/>
              <a:ext cx="3042453" cy="923330"/>
            </a:xfrm>
            <a:prstGeom prst="rect">
              <a:avLst/>
            </a:prstGeom>
            <a:noFill/>
          </p:spPr>
          <p:txBody>
            <a:bodyPr wrap="square">
              <a:spAutoFit/>
            </a:bodyPr>
            <a:lstStyle/>
            <a:p>
              <a:pPr algn="ctr"/>
              <a:r>
                <a:rPr lang="en-US" i="1"/>
                <a:t>Improve discoverability as data “federates” to external locations</a:t>
              </a:r>
            </a:p>
          </p:txBody>
        </p:sp>
      </p:grpSp>
    </p:spTree>
    <p:extLst>
      <p:ext uri="{BB962C8B-B14F-4D97-AF65-F5344CB8AC3E}">
        <p14:creationId xmlns:p14="http://schemas.microsoft.com/office/powerpoint/2010/main" val="1849113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5B8E5-0368-4CE5-AB19-FB40C68D3547}"/>
              </a:ext>
            </a:extLst>
          </p:cNvPr>
          <p:cNvSpPr/>
          <p:nvPr/>
        </p:nvSpPr>
        <p:spPr>
          <a:xfrm>
            <a:off x="0" y="0"/>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338659" y="152042"/>
            <a:ext cx="11682952" cy="748683"/>
          </a:xfrm>
        </p:spPr>
        <p:txBody>
          <a:bodyPr>
            <a:normAutofit/>
          </a:bodyPr>
          <a:lstStyle/>
          <a:p>
            <a:r>
              <a:rPr lang="en-US">
                <a:solidFill>
                  <a:schemeClr val="bg1"/>
                </a:solidFill>
              </a:rPr>
              <a:t>NCHS Metadata Examples</a:t>
            </a:r>
          </a:p>
        </p:txBody>
      </p:sp>
      <p:grpSp>
        <p:nvGrpSpPr>
          <p:cNvPr id="5" name="Group 4">
            <a:extLst>
              <a:ext uri="{FF2B5EF4-FFF2-40B4-BE49-F238E27FC236}">
                <a16:creationId xmlns:a16="http://schemas.microsoft.com/office/drawing/2014/main" id="{6A7FEC9A-21C9-4767-922A-E14D19F159CD}"/>
              </a:ext>
            </a:extLst>
          </p:cNvPr>
          <p:cNvGrpSpPr/>
          <p:nvPr/>
        </p:nvGrpSpPr>
        <p:grpSpPr>
          <a:xfrm>
            <a:off x="338658" y="1576282"/>
            <a:ext cx="11514683" cy="4520693"/>
            <a:chOff x="338658" y="1576282"/>
            <a:chExt cx="11514683" cy="4520693"/>
          </a:xfrm>
        </p:grpSpPr>
        <p:sp>
          <p:nvSpPr>
            <p:cNvPr id="294" name="TextBox 293">
              <a:extLst>
                <a:ext uri="{FF2B5EF4-FFF2-40B4-BE49-F238E27FC236}">
                  <a16:creationId xmlns:a16="http://schemas.microsoft.com/office/drawing/2014/main" id="{53D997D2-3587-478C-8030-660E213ABDC4}"/>
                </a:ext>
              </a:extLst>
            </p:cNvPr>
            <p:cNvSpPr txBox="1"/>
            <p:nvPr/>
          </p:nvSpPr>
          <p:spPr>
            <a:xfrm>
              <a:off x="838620" y="1586188"/>
              <a:ext cx="3850786" cy="461665"/>
            </a:xfrm>
            <a:prstGeom prst="rect">
              <a:avLst/>
            </a:prstGeom>
            <a:noFill/>
          </p:spPr>
          <p:txBody>
            <a:bodyPr wrap="square">
              <a:spAutoFit/>
            </a:bodyPr>
            <a:lstStyle/>
            <a:p>
              <a:pPr marL="0" indent="0" algn="ctr">
                <a:buNone/>
              </a:pPr>
              <a:r>
                <a:rPr lang="en-US" sz="2400" b="1">
                  <a:solidFill>
                    <a:srgbClr val="002060"/>
                  </a:solidFill>
                </a:rPr>
                <a:t>Metadata Website</a:t>
              </a:r>
            </a:p>
          </p:txBody>
        </p:sp>
        <p:pic>
          <p:nvPicPr>
            <p:cNvPr id="295" name="Picture 294" descr="Screenshot of data.cdc.gov showing an example of metadata for a dataset about COVID-19 deaths">
              <a:extLst>
                <a:ext uri="{FF2B5EF4-FFF2-40B4-BE49-F238E27FC236}">
                  <a16:creationId xmlns:a16="http://schemas.microsoft.com/office/drawing/2014/main" id="{B3518CAB-9998-44A5-87FF-9FCBE41DF319}"/>
                </a:ext>
              </a:extLst>
            </p:cNvPr>
            <p:cNvPicPr>
              <a:picLocks noChangeAspect="1"/>
            </p:cNvPicPr>
            <p:nvPr/>
          </p:nvPicPr>
          <p:blipFill>
            <a:blip r:embed="rId3"/>
            <a:stretch>
              <a:fillRect/>
            </a:stretch>
          </p:blipFill>
          <p:spPr>
            <a:xfrm>
              <a:off x="338658" y="2205352"/>
              <a:ext cx="4850711" cy="2866156"/>
            </a:xfrm>
            <a:prstGeom prst="rect">
              <a:avLst/>
            </a:prstGeom>
            <a:ln w="12700" cap="sq">
              <a:solidFill>
                <a:srgbClr val="002060"/>
              </a:solidFill>
              <a:prstDash val="solid"/>
              <a:miter lim="800000"/>
            </a:ln>
            <a:effectLst>
              <a:outerShdw blurRad="50800" dist="38100" dir="2700000" algn="tl" rotWithShape="0">
                <a:srgbClr val="000000">
                  <a:alpha val="43000"/>
                </a:srgbClr>
              </a:outerShdw>
            </a:effectLst>
          </p:spPr>
        </p:pic>
        <p:pic>
          <p:nvPicPr>
            <p:cNvPr id="296" name="Picture 295" descr="Screenshot of the output of data.cdc.gov/data.json, a machine-readable format that helps other sites learn about CDC datasets">
              <a:extLst>
                <a:ext uri="{FF2B5EF4-FFF2-40B4-BE49-F238E27FC236}">
                  <a16:creationId xmlns:a16="http://schemas.microsoft.com/office/drawing/2014/main" id="{5BDB9682-738C-448A-A2EA-F5A9153F87D2}"/>
                </a:ext>
              </a:extLst>
            </p:cNvPr>
            <p:cNvPicPr>
              <a:picLocks noChangeAspect="1"/>
            </p:cNvPicPr>
            <p:nvPr/>
          </p:nvPicPr>
          <p:blipFill rotWithShape="1">
            <a:blip r:embed="rId4"/>
            <a:srcRect t="1" r="24424" b="-24737"/>
            <a:stretch/>
          </p:blipFill>
          <p:spPr>
            <a:xfrm>
              <a:off x="5529301" y="2217051"/>
              <a:ext cx="6324040" cy="1236148"/>
            </a:xfrm>
            <a:prstGeom prst="rect">
              <a:avLst/>
            </a:prstGeom>
            <a:ln w="12700" cap="sq">
              <a:solidFill>
                <a:srgbClr val="002060"/>
              </a:solidFill>
              <a:prstDash val="solid"/>
              <a:miter lim="800000"/>
            </a:ln>
            <a:effectLst>
              <a:outerShdw blurRad="50800" dist="38100" dir="2700000" algn="tl" rotWithShape="0">
                <a:srgbClr val="000000">
                  <a:alpha val="43000"/>
                </a:srgbClr>
              </a:outerShdw>
            </a:effectLst>
          </p:spPr>
        </p:pic>
        <p:sp>
          <p:nvSpPr>
            <p:cNvPr id="297" name="TextBox 296">
              <a:extLst>
                <a:ext uri="{FF2B5EF4-FFF2-40B4-BE49-F238E27FC236}">
                  <a16:creationId xmlns:a16="http://schemas.microsoft.com/office/drawing/2014/main" id="{B9E3DC8F-8593-4157-8ADF-9B39F4933571}"/>
                </a:ext>
              </a:extLst>
            </p:cNvPr>
            <p:cNvSpPr txBox="1"/>
            <p:nvPr/>
          </p:nvSpPr>
          <p:spPr>
            <a:xfrm>
              <a:off x="6474898" y="1576282"/>
              <a:ext cx="4432846" cy="461665"/>
            </a:xfrm>
            <a:prstGeom prst="rect">
              <a:avLst/>
            </a:prstGeom>
            <a:noFill/>
          </p:spPr>
          <p:txBody>
            <a:bodyPr wrap="square">
              <a:spAutoFit/>
            </a:bodyPr>
            <a:lstStyle/>
            <a:p>
              <a:pPr marL="0" indent="0" algn="ctr">
                <a:buNone/>
              </a:pPr>
              <a:r>
                <a:rPr lang="en-US" sz="2400" b="1">
                  <a:solidFill>
                    <a:srgbClr val="002060"/>
                  </a:solidFill>
                </a:rPr>
                <a:t>Machine Readable Output</a:t>
              </a:r>
            </a:p>
          </p:txBody>
        </p:sp>
        <p:sp>
          <p:nvSpPr>
            <p:cNvPr id="298" name="Arrow: Right 297">
              <a:extLst>
                <a:ext uri="{FF2B5EF4-FFF2-40B4-BE49-F238E27FC236}">
                  <a16:creationId xmlns:a16="http://schemas.microsoft.com/office/drawing/2014/main" id="{2490C5D7-994A-4FF2-B085-5C297F71D666}"/>
                </a:ext>
                <a:ext uri="{C183D7F6-B498-43B3-948B-1728B52AA6E4}">
                  <adec:decorative xmlns:adec="http://schemas.microsoft.com/office/drawing/2017/decorative" val="1"/>
                </a:ext>
              </a:extLst>
            </p:cNvPr>
            <p:cNvSpPr/>
            <p:nvPr/>
          </p:nvSpPr>
          <p:spPr>
            <a:xfrm rot="5400000">
              <a:off x="7776921" y="4133221"/>
              <a:ext cx="1828800" cy="914400"/>
            </a:xfrm>
            <a:prstGeom prst="rightArrow">
              <a:avLst/>
            </a:prstGeom>
            <a:solidFill>
              <a:srgbClr val="018BB0"/>
            </a:solidFill>
            <a:ln>
              <a:solidFill>
                <a:srgbClr val="018B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TextBox 298">
              <a:extLst>
                <a:ext uri="{FF2B5EF4-FFF2-40B4-BE49-F238E27FC236}">
                  <a16:creationId xmlns:a16="http://schemas.microsoft.com/office/drawing/2014/main" id="{4A7C1214-8C91-4A08-85EE-B9EAEA5BE6B4}"/>
                </a:ext>
              </a:extLst>
            </p:cNvPr>
            <p:cNvSpPr txBox="1"/>
            <p:nvPr/>
          </p:nvSpPr>
          <p:spPr>
            <a:xfrm>
              <a:off x="6270503" y="5727643"/>
              <a:ext cx="4841636" cy="369332"/>
            </a:xfrm>
            <a:prstGeom prst="rect">
              <a:avLst/>
            </a:prstGeom>
            <a:noFill/>
          </p:spPr>
          <p:txBody>
            <a:bodyPr wrap="square">
              <a:spAutoFit/>
            </a:bodyPr>
            <a:lstStyle/>
            <a:p>
              <a:pPr algn="ctr"/>
              <a:r>
                <a:rPr lang="en-US" sz="1800"/>
                <a:t> </a:t>
              </a:r>
              <a:r>
                <a:rPr lang="en-US" sz="1800" b="1" i="1"/>
                <a:t>healthdata.gov, data.gov, Google, Kaggle</a:t>
              </a:r>
              <a:r>
                <a:rPr lang="en-US" b="1" i="1"/>
                <a:t>...</a:t>
              </a:r>
              <a:r>
                <a:rPr lang="en-US" sz="1800" b="1" i="1"/>
                <a:t> </a:t>
              </a:r>
              <a:endParaRPr lang="en-US" b="1" i="1"/>
            </a:p>
          </p:txBody>
        </p:sp>
      </p:grpSp>
    </p:spTree>
    <p:extLst>
      <p:ext uri="{BB962C8B-B14F-4D97-AF65-F5344CB8AC3E}">
        <p14:creationId xmlns:p14="http://schemas.microsoft.com/office/powerpoint/2010/main" val="2395690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5B8E5-0368-4CE5-AB19-FB40C68D3547}"/>
              </a:ext>
            </a:extLst>
          </p:cNvPr>
          <p:cNvSpPr/>
          <p:nvPr/>
        </p:nvSpPr>
        <p:spPr>
          <a:xfrm>
            <a:off x="0" y="0"/>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334691" y="82859"/>
            <a:ext cx="11682952" cy="748683"/>
          </a:xfrm>
        </p:spPr>
        <p:txBody>
          <a:bodyPr>
            <a:normAutofit/>
          </a:bodyPr>
          <a:lstStyle/>
          <a:p>
            <a:r>
              <a:rPr lang="en-US">
                <a:solidFill>
                  <a:schemeClr val="bg1"/>
                </a:solidFill>
              </a:rPr>
              <a:t>NCHS Metadata Standards</a:t>
            </a:r>
          </a:p>
        </p:txBody>
      </p:sp>
      <p:sp>
        <p:nvSpPr>
          <p:cNvPr id="13" name="Content Placeholder 2">
            <a:extLst>
              <a:ext uri="{FF2B5EF4-FFF2-40B4-BE49-F238E27FC236}">
                <a16:creationId xmlns:a16="http://schemas.microsoft.com/office/drawing/2014/main" id="{3C47B286-B8D0-4417-8344-0D693ADFE774}"/>
              </a:ext>
            </a:extLst>
          </p:cNvPr>
          <p:cNvSpPr txBox="1">
            <a:spLocks/>
          </p:cNvSpPr>
          <p:nvPr/>
        </p:nvSpPr>
        <p:spPr>
          <a:xfrm>
            <a:off x="334691" y="1487000"/>
            <a:ext cx="5438918" cy="488014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Establish a consistent set of dataset level standards for data.cdc.gov</a:t>
            </a:r>
          </a:p>
          <a:p>
            <a:pPr lvl="1"/>
            <a:r>
              <a:rPr lang="en-US" sz="2000"/>
              <a:t>Consistent with CDC and Federal standards</a:t>
            </a:r>
          </a:p>
          <a:p>
            <a:pPr marL="457200" lvl="1" indent="0">
              <a:buNone/>
            </a:pPr>
            <a:endParaRPr lang="en-US" sz="800"/>
          </a:p>
          <a:p>
            <a:pPr lvl="1"/>
            <a:r>
              <a:rPr lang="en-US" sz="2000"/>
              <a:t>Started with 820 CDC / 88 Federal errors</a:t>
            </a:r>
          </a:p>
          <a:p>
            <a:pPr marL="457200" lvl="1" indent="0">
              <a:buNone/>
            </a:pPr>
            <a:endParaRPr lang="en-US" sz="800"/>
          </a:p>
          <a:p>
            <a:pPr lvl="1"/>
            <a:r>
              <a:rPr lang="en-US" sz="2000"/>
              <a:t>Currently at </a:t>
            </a:r>
            <a:r>
              <a:rPr lang="en-US" sz="2000" b="1" i="1"/>
              <a:t>zero </a:t>
            </a:r>
            <a:r>
              <a:rPr lang="en-US" sz="2000"/>
              <a:t>validation errors</a:t>
            </a:r>
          </a:p>
          <a:p>
            <a:pPr marL="0" indent="0">
              <a:buNone/>
            </a:pPr>
            <a:endParaRPr lang="en-US"/>
          </a:p>
          <a:p>
            <a:pPr marL="0" indent="0">
              <a:buNone/>
            </a:pPr>
            <a:r>
              <a:rPr lang="en-US" sz="2400" b="1"/>
              <a:t>Formalize two projects with metadata</a:t>
            </a:r>
          </a:p>
          <a:p>
            <a:pPr lvl="1"/>
            <a:r>
              <a:rPr lang="en-US" sz="2000"/>
              <a:t>Restricted datasets / Standard Application Process</a:t>
            </a:r>
          </a:p>
          <a:p>
            <a:pPr marL="457200" lvl="1" indent="0">
              <a:buNone/>
            </a:pPr>
            <a:endParaRPr lang="en-US" sz="800"/>
          </a:p>
          <a:p>
            <a:pPr lvl="1"/>
            <a:r>
              <a:rPr lang="en-US" sz="2000"/>
              <a:t>Social Determinants of Health tags (in progress)</a:t>
            </a:r>
          </a:p>
          <a:p>
            <a:endParaRPr lang="en-US"/>
          </a:p>
        </p:txBody>
      </p:sp>
      <p:pic>
        <p:nvPicPr>
          <p:cNvPr id="4" name="Picture 3" descr="Diagram&#10;&#10;Description automatically generated">
            <a:extLst>
              <a:ext uri="{FF2B5EF4-FFF2-40B4-BE49-F238E27FC236}">
                <a16:creationId xmlns:a16="http://schemas.microsoft.com/office/drawing/2014/main" id="{06827CFD-6ADF-4E91-AF22-4552F207C11A}"/>
              </a:ext>
            </a:extLst>
          </p:cNvPr>
          <p:cNvPicPr>
            <a:picLocks noChangeAspect="1"/>
          </p:cNvPicPr>
          <p:nvPr/>
        </p:nvPicPr>
        <p:blipFill rotWithShape="1">
          <a:blip r:embed="rId3">
            <a:extLst>
              <a:ext uri="{28A0092B-C50C-407E-A947-70E740481C1C}">
                <a14:useLocalDpi xmlns:a14="http://schemas.microsoft.com/office/drawing/2010/main" val="0"/>
              </a:ext>
            </a:extLst>
          </a:blip>
          <a:srcRect b="2314"/>
          <a:stretch/>
        </p:blipFill>
        <p:spPr>
          <a:xfrm>
            <a:off x="5853574" y="1939127"/>
            <a:ext cx="6003735" cy="3975886"/>
          </a:xfrm>
          <a:prstGeom prst="rect">
            <a:avLst/>
          </a:prstGeom>
        </p:spPr>
      </p:pic>
    </p:spTree>
    <p:extLst>
      <p:ext uri="{BB962C8B-B14F-4D97-AF65-F5344CB8AC3E}">
        <p14:creationId xmlns:p14="http://schemas.microsoft.com/office/powerpoint/2010/main" val="2282950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5B8E5-0368-4CE5-AB19-FB40C68D3547}"/>
              </a:ext>
            </a:extLst>
          </p:cNvPr>
          <p:cNvSpPr/>
          <p:nvPr/>
        </p:nvSpPr>
        <p:spPr>
          <a:xfrm>
            <a:off x="0" y="0"/>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334691" y="82859"/>
            <a:ext cx="11682952" cy="748683"/>
          </a:xfrm>
        </p:spPr>
        <p:txBody>
          <a:bodyPr>
            <a:normAutofit/>
          </a:bodyPr>
          <a:lstStyle/>
          <a:p>
            <a:r>
              <a:rPr lang="en-US">
                <a:solidFill>
                  <a:schemeClr val="bg1"/>
                </a:solidFill>
              </a:rPr>
              <a:t>Restricted Metadata </a:t>
            </a:r>
          </a:p>
        </p:txBody>
      </p:sp>
      <p:sp>
        <p:nvSpPr>
          <p:cNvPr id="5" name="Rectangle 4">
            <a:extLst>
              <a:ext uri="{FF2B5EF4-FFF2-40B4-BE49-F238E27FC236}">
                <a16:creationId xmlns:a16="http://schemas.microsoft.com/office/drawing/2014/main" id="{F64BC4C7-9F89-4E9A-9EC5-E7A51477547B}"/>
              </a:ext>
            </a:extLst>
          </p:cNvPr>
          <p:cNvSpPr/>
          <p:nvPr/>
        </p:nvSpPr>
        <p:spPr>
          <a:xfrm>
            <a:off x="783373" y="6208251"/>
            <a:ext cx="653541" cy="308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970BE8B-9AB3-4799-8DB4-48E76B4D20C7}"/>
              </a:ext>
            </a:extLst>
          </p:cNvPr>
          <p:cNvSpPr/>
          <p:nvPr/>
        </p:nvSpPr>
        <p:spPr>
          <a:xfrm>
            <a:off x="3373866" y="6384022"/>
            <a:ext cx="788559" cy="295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0B46C1FE-3C13-4405-A679-DAAA34847908}"/>
              </a:ext>
            </a:extLst>
          </p:cNvPr>
          <p:cNvSpPr txBox="1">
            <a:spLocks/>
          </p:cNvSpPr>
          <p:nvPr/>
        </p:nvSpPr>
        <p:spPr>
          <a:xfrm>
            <a:off x="334691" y="1240297"/>
            <a:ext cx="11264710" cy="99564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a:ea typeface="Calibri" panose="020F0502020204030204" pitchFamily="34" charset="0"/>
              </a:rPr>
              <a:t>Response to Standard Application Process (SAP), a catalog for all restricted datasets from federal statistical agencies</a:t>
            </a:r>
            <a:endParaRPr lang="en-US">
              <a:ea typeface="Calibri" panose="020F0502020204030204" pitchFamily="34" charset="0"/>
            </a:endParaRPr>
          </a:p>
          <a:p>
            <a:pPr marL="0" indent="0">
              <a:buNone/>
            </a:pPr>
            <a:endParaRPr lang="en-US">
              <a:effectLst/>
              <a:ea typeface="Calibri" panose="020F0502020204030204" pitchFamily="34" charset="0"/>
            </a:endParaRPr>
          </a:p>
          <a:p>
            <a:pPr marL="0" indent="0">
              <a:buNone/>
            </a:pPr>
            <a:endParaRPr lang="en-US"/>
          </a:p>
        </p:txBody>
      </p:sp>
      <p:grpSp>
        <p:nvGrpSpPr>
          <p:cNvPr id="10" name="Group 9">
            <a:extLst>
              <a:ext uri="{FF2B5EF4-FFF2-40B4-BE49-F238E27FC236}">
                <a16:creationId xmlns:a16="http://schemas.microsoft.com/office/drawing/2014/main" id="{25EFA653-9AD9-4501-BF55-463DB532F5E9}"/>
              </a:ext>
            </a:extLst>
          </p:cNvPr>
          <p:cNvGrpSpPr/>
          <p:nvPr/>
        </p:nvGrpSpPr>
        <p:grpSpPr>
          <a:xfrm>
            <a:off x="1627956" y="2413665"/>
            <a:ext cx="3799131" cy="3792636"/>
            <a:chOff x="564408" y="1771884"/>
            <a:chExt cx="3799131" cy="3792636"/>
          </a:xfrm>
        </p:grpSpPr>
        <p:sp>
          <p:nvSpPr>
            <p:cNvPr id="14" name="Oval 13">
              <a:extLst>
                <a:ext uri="{FF2B5EF4-FFF2-40B4-BE49-F238E27FC236}">
                  <a16:creationId xmlns:a16="http://schemas.microsoft.com/office/drawing/2014/main" id="{1AF5DF45-B844-48E6-8EAB-5D084B6F49C3}"/>
                </a:ext>
              </a:extLst>
            </p:cNvPr>
            <p:cNvSpPr/>
            <p:nvPr/>
          </p:nvSpPr>
          <p:spPr>
            <a:xfrm>
              <a:off x="564408" y="5362475"/>
              <a:ext cx="3799131" cy="202045"/>
            </a:xfrm>
            <a:prstGeom prst="ellipse">
              <a:avLst/>
            </a:prstGeom>
            <a:solidFill>
              <a:schemeClr val="tx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5" name="Group 14">
              <a:extLst>
                <a:ext uri="{FF2B5EF4-FFF2-40B4-BE49-F238E27FC236}">
                  <a16:creationId xmlns:a16="http://schemas.microsoft.com/office/drawing/2014/main" id="{F442E9C0-938D-4356-A1AB-B2D8F0BA2F2B}"/>
                </a:ext>
              </a:extLst>
            </p:cNvPr>
            <p:cNvGrpSpPr/>
            <p:nvPr/>
          </p:nvGrpSpPr>
          <p:grpSpPr>
            <a:xfrm>
              <a:off x="815737" y="1771884"/>
              <a:ext cx="3277206" cy="3681842"/>
              <a:chOff x="1397676" y="2322312"/>
              <a:chExt cx="2458852" cy="2762446"/>
            </a:xfrm>
          </p:grpSpPr>
          <p:sp>
            <p:nvSpPr>
              <p:cNvPr id="16" name="Freeform: Shape 15">
                <a:extLst>
                  <a:ext uri="{FF2B5EF4-FFF2-40B4-BE49-F238E27FC236}">
                    <a16:creationId xmlns:a16="http://schemas.microsoft.com/office/drawing/2014/main" id="{6DBE6595-7150-4599-AAA5-83D16577B2A9}"/>
                  </a:ext>
                </a:extLst>
              </p:cNvPr>
              <p:cNvSpPr/>
              <p:nvPr/>
            </p:nvSpPr>
            <p:spPr>
              <a:xfrm flipH="1">
                <a:off x="1397676" y="3046248"/>
                <a:ext cx="2458852" cy="2028754"/>
              </a:xfrm>
              <a:custGeom>
                <a:avLst/>
                <a:gdLst>
                  <a:gd name="connsiteX0" fmla="*/ 150220 w 3200400"/>
                  <a:gd name="connsiteY0" fmla="*/ 0 h 2640594"/>
                  <a:gd name="connsiteX1" fmla="*/ 168285 w 3200400"/>
                  <a:gd name="connsiteY1" fmla="*/ 0 h 2640594"/>
                  <a:gd name="connsiteX2" fmla="*/ 1459505 w 3200400"/>
                  <a:gd name="connsiteY2" fmla="*/ 0 h 2640594"/>
                  <a:gd name="connsiteX3" fmla="*/ 1609725 w 3200400"/>
                  <a:gd name="connsiteY3" fmla="*/ 150220 h 2640594"/>
                  <a:gd name="connsiteX4" fmla="*/ 1609725 w 3200400"/>
                  <a:gd name="connsiteY4" fmla="*/ 177297 h 2640594"/>
                  <a:gd name="connsiteX5" fmla="*/ 3097204 w 3200400"/>
                  <a:gd name="connsiteY5" fmla="*/ 177297 h 2640594"/>
                  <a:gd name="connsiteX6" fmla="*/ 3200399 w 3200400"/>
                  <a:gd name="connsiteY6" fmla="*/ 280492 h 2640594"/>
                  <a:gd name="connsiteX7" fmla="*/ 3200399 w 3200400"/>
                  <a:gd name="connsiteY7" fmla="*/ 1693352 h 2640594"/>
                  <a:gd name="connsiteX8" fmla="*/ 3195733 w 3200400"/>
                  <a:gd name="connsiteY8" fmla="*/ 1716465 h 2640594"/>
                  <a:gd name="connsiteX9" fmla="*/ 3200400 w 3200400"/>
                  <a:gd name="connsiteY9" fmla="*/ 2472309 h 2640594"/>
                  <a:gd name="connsiteX10" fmla="*/ 3032115 w 3200400"/>
                  <a:gd name="connsiteY10" fmla="*/ 2640594 h 2640594"/>
                  <a:gd name="connsiteX11" fmla="*/ 168285 w 3200400"/>
                  <a:gd name="connsiteY11" fmla="*/ 2640594 h 2640594"/>
                  <a:gd name="connsiteX12" fmla="*/ 0 w 3200400"/>
                  <a:gd name="connsiteY12" fmla="*/ 2472309 h 2640594"/>
                  <a:gd name="connsiteX13" fmla="*/ 0 w 3200400"/>
                  <a:gd name="connsiteY13" fmla="*/ 1469030 h 2640594"/>
                  <a:gd name="connsiteX14" fmla="*/ 0 w 3200400"/>
                  <a:gd name="connsiteY14" fmla="*/ 168285 h 2640594"/>
                  <a:gd name="connsiteX15" fmla="*/ 0 w 3200400"/>
                  <a:gd name="connsiteY15" fmla="*/ 150220 h 2640594"/>
                  <a:gd name="connsiteX16" fmla="*/ 150220 w 3200400"/>
                  <a:gd name="connsiteY16" fmla="*/ 0 h 264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0400" h="2640594">
                    <a:moveTo>
                      <a:pt x="150220" y="0"/>
                    </a:moveTo>
                    <a:lnTo>
                      <a:pt x="168285" y="0"/>
                    </a:lnTo>
                    <a:lnTo>
                      <a:pt x="1459505" y="0"/>
                    </a:lnTo>
                    <a:cubicBezTo>
                      <a:pt x="1542469" y="0"/>
                      <a:pt x="1609725" y="67256"/>
                      <a:pt x="1609725" y="150220"/>
                    </a:cubicBezTo>
                    <a:lnTo>
                      <a:pt x="1609725" y="177297"/>
                    </a:lnTo>
                    <a:lnTo>
                      <a:pt x="3097204" y="177297"/>
                    </a:lnTo>
                    <a:cubicBezTo>
                      <a:pt x="3154197" y="177297"/>
                      <a:pt x="3200399" y="223499"/>
                      <a:pt x="3200399" y="280492"/>
                    </a:cubicBezTo>
                    <a:lnTo>
                      <a:pt x="3200399" y="1693352"/>
                    </a:lnTo>
                    <a:lnTo>
                      <a:pt x="3195733" y="1716465"/>
                    </a:lnTo>
                    <a:lnTo>
                      <a:pt x="3200400" y="2472309"/>
                    </a:lnTo>
                    <a:cubicBezTo>
                      <a:pt x="3200400" y="2565250"/>
                      <a:pt x="3125056" y="2640594"/>
                      <a:pt x="3032115" y="2640594"/>
                    </a:cubicBezTo>
                    <a:lnTo>
                      <a:pt x="168285" y="2640594"/>
                    </a:lnTo>
                    <a:cubicBezTo>
                      <a:pt x="75344" y="2640594"/>
                      <a:pt x="0" y="2565250"/>
                      <a:pt x="0" y="2472309"/>
                    </a:cubicBezTo>
                    <a:lnTo>
                      <a:pt x="0" y="1469030"/>
                    </a:lnTo>
                    <a:lnTo>
                      <a:pt x="0" y="168285"/>
                    </a:lnTo>
                    <a:lnTo>
                      <a:pt x="0" y="150220"/>
                    </a:lnTo>
                    <a:cubicBezTo>
                      <a:pt x="0" y="67256"/>
                      <a:pt x="67256" y="0"/>
                      <a:pt x="150220" y="0"/>
                    </a:cubicBezTo>
                    <a:close/>
                  </a:path>
                </a:pathLst>
              </a:custGeom>
              <a:solidFill>
                <a:schemeClr val="bg1">
                  <a:lumMod val="85000"/>
                </a:schemeClr>
              </a:solidFill>
              <a:ln w="12700">
                <a:solidFill>
                  <a:srgbClr val="203F5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nvGrpSpPr>
              <p:cNvPr id="17" name="Group 16">
                <a:extLst>
                  <a:ext uri="{FF2B5EF4-FFF2-40B4-BE49-F238E27FC236}">
                    <a16:creationId xmlns:a16="http://schemas.microsoft.com/office/drawing/2014/main" id="{F2415D9D-85C5-4C1D-A861-C1AB8D17E068}"/>
                  </a:ext>
                </a:extLst>
              </p:cNvPr>
              <p:cNvGrpSpPr/>
              <p:nvPr/>
            </p:nvGrpSpPr>
            <p:grpSpPr>
              <a:xfrm>
                <a:off x="1610380" y="2322312"/>
                <a:ext cx="2057802" cy="1865764"/>
                <a:chOff x="1610380" y="2322312"/>
                <a:chExt cx="2057802" cy="1865764"/>
              </a:xfrm>
            </p:grpSpPr>
            <p:grpSp>
              <p:nvGrpSpPr>
                <p:cNvPr id="23" name="Group 22">
                  <a:extLst>
                    <a:ext uri="{FF2B5EF4-FFF2-40B4-BE49-F238E27FC236}">
                      <a16:creationId xmlns:a16="http://schemas.microsoft.com/office/drawing/2014/main" id="{8822E6C1-54A7-484E-844C-BE7059363500}"/>
                    </a:ext>
                  </a:extLst>
                </p:cNvPr>
                <p:cNvGrpSpPr/>
                <p:nvPr/>
              </p:nvGrpSpPr>
              <p:grpSpPr>
                <a:xfrm>
                  <a:off x="2237594" y="2459088"/>
                  <a:ext cx="1430588" cy="1720204"/>
                  <a:chOff x="2237594" y="2459088"/>
                  <a:chExt cx="1430588" cy="1720204"/>
                </a:xfrm>
              </p:grpSpPr>
              <p:grpSp>
                <p:nvGrpSpPr>
                  <p:cNvPr id="50" name="Group 49">
                    <a:extLst>
                      <a:ext uri="{FF2B5EF4-FFF2-40B4-BE49-F238E27FC236}">
                        <a16:creationId xmlns:a16="http://schemas.microsoft.com/office/drawing/2014/main" id="{FD6E5A95-F1B1-414C-92F1-4D241A559555}"/>
                      </a:ext>
                    </a:extLst>
                  </p:cNvPr>
                  <p:cNvGrpSpPr/>
                  <p:nvPr/>
                </p:nvGrpSpPr>
                <p:grpSpPr>
                  <a:xfrm rot="853255">
                    <a:off x="2237594" y="2459088"/>
                    <a:ext cx="1430588" cy="1720204"/>
                    <a:chOff x="1874761" y="2192624"/>
                    <a:chExt cx="1512748" cy="1818998"/>
                  </a:xfrm>
                </p:grpSpPr>
                <p:sp>
                  <p:nvSpPr>
                    <p:cNvPr id="60" name="Rectangle: Rounded Corners 66">
                      <a:extLst>
                        <a:ext uri="{FF2B5EF4-FFF2-40B4-BE49-F238E27FC236}">
                          <a16:creationId xmlns:a16="http://schemas.microsoft.com/office/drawing/2014/main" id="{F815336E-9A3A-4D26-BB3D-CD1DD589E25D}"/>
                        </a:ext>
                      </a:extLst>
                    </p:cNvPr>
                    <p:cNvSpPr/>
                    <p:nvPr/>
                  </p:nvSpPr>
                  <p:spPr>
                    <a:xfrm>
                      <a:off x="1874761" y="2196751"/>
                      <a:ext cx="1511660" cy="1814871"/>
                    </a:xfrm>
                    <a:custGeom>
                      <a:avLst/>
                      <a:gdLst>
                        <a:gd name="connsiteX0" fmla="*/ 0 w 2330074"/>
                        <a:gd name="connsiteY0" fmla="*/ 64496 h 2789827"/>
                        <a:gd name="connsiteX1" fmla="*/ 64496 w 2330074"/>
                        <a:gd name="connsiteY1" fmla="*/ 0 h 2789827"/>
                        <a:gd name="connsiteX2" fmla="*/ 2265578 w 2330074"/>
                        <a:gd name="connsiteY2" fmla="*/ 0 h 2789827"/>
                        <a:gd name="connsiteX3" fmla="*/ 2330074 w 2330074"/>
                        <a:gd name="connsiteY3" fmla="*/ 64496 h 2789827"/>
                        <a:gd name="connsiteX4" fmla="*/ 2330074 w 2330074"/>
                        <a:gd name="connsiteY4" fmla="*/ 2725331 h 2789827"/>
                        <a:gd name="connsiteX5" fmla="*/ 2265578 w 2330074"/>
                        <a:gd name="connsiteY5" fmla="*/ 2789827 h 2789827"/>
                        <a:gd name="connsiteX6" fmla="*/ 64496 w 2330074"/>
                        <a:gd name="connsiteY6" fmla="*/ 2789827 h 2789827"/>
                        <a:gd name="connsiteX7" fmla="*/ 0 w 2330074"/>
                        <a:gd name="connsiteY7" fmla="*/ 2725331 h 2789827"/>
                        <a:gd name="connsiteX8" fmla="*/ 0 w 2330074"/>
                        <a:gd name="connsiteY8" fmla="*/ 64496 h 2789827"/>
                        <a:gd name="connsiteX0" fmla="*/ 0 w 2330074"/>
                        <a:gd name="connsiteY0" fmla="*/ 72116 h 2797447"/>
                        <a:gd name="connsiteX1" fmla="*/ 64496 w 2330074"/>
                        <a:gd name="connsiteY1" fmla="*/ 7620 h 2797447"/>
                        <a:gd name="connsiteX2" fmla="*/ 1781434 w 2330074"/>
                        <a:gd name="connsiteY2" fmla="*/ 0 h 2797447"/>
                        <a:gd name="connsiteX3" fmla="*/ 2265578 w 2330074"/>
                        <a:gd name="connsiteY3" fmla="*/ 7620 h 2797447"/>
                        <a:gd name="connsiteX4" fmla="*/ 2330074 w 2330074"/>
                        <a:gd name="connsiteY4" fmla="*/ 72116 h 2797447"/>
                        <a:gd name="connsiteX5" fmla="*/ 2330074 w 2330074"/>
                        <a:gd name="connsiteY5" fmla="*/ 2732951 h 2797447"/>
                        <a:gd name="connsiteX6" fmla="*/ 2265578 w 2330074"/>
                        <a:gd name="connsiteY6" fmla="*/ 2797447 h 2797447"/>
                        <a:gd name="connsiteX7" fmla="*/ 64496 w 2330074"/>
                        <a:gd name="connsiteY7" fmla="*/ 2797447 h 2797447"/>
                        <a:gd name="connsiteX8" fmla="*/ 0 w 2330074"/>
                        <a:gd name="connsiteY8" fmla="*/ 2732951 h 2797447"/>
                        <a:gd name="connsiteX9" fmla="*/ 0 w 2330074"/>
                        <a:gd name="connsiteY9" fmla="*/ 72116 h 2797447"/>
                        <a:gd name="connsiteX0" fmla="*/ 0 w 2330074"/>
                        <a:gd name="connsiteY0" fmla="*/ 72116 h 2797447"/>
                        <a:gd name="connsiteX1" fmla="*/ 64496 w 2330074"/>
                        <a:gd name="connsiteY1" fmla="*/ 7620 h 2797447"/>
                        <a:gd name="connsiteX2" fmla="*/ 1781434 w 2330074"/>
                        <a:gd name="connsiteY2" fmla="*/ 0 h 2797447"/>
                        <a:gd name="connsiteX3" fmla="*/ 2265578 w 2330074"/>
                        <a:gd name="connsiteY3" fmla="*/ 7620 h 2797447"/>
                        <a:gd name="connsiteX4" fmla="*/ 2330074 w 2330074"/>
                        <a:gd name="connsiteY4" fmla="*/ 72116 h 2797447"/>
                        <a:gd name="connsiteX5" fmla="*/ 2322454 w 2330074"/>
                        <a:gd name="connsiteY5" fmla="*/ 586740 h 2797447"/>
                        <a:gd name="connsiteX6" fmla="*/ 2330074 w 2330074"/>
                        <a:gd name="connsiteY6" fmla="*/ 2732951 h 2797447"/>
                        <a:gd name="connsiteX7" fmla="*/ 2265578 w 2330074"/>
                        <a:gd name="connsiteY7" fmla="*/ 2797447 h 2797447"/>
                        <a:gd name="connsiteX8" fmla="*/ 64496 w 2330074"/>
                        <a:gd name="connsiteY8" fmla="*/ 2797447 h 2797447"/>
                        <a:gd name="connsiteX9" fmla="*/ 0 w 2330074"/>
                        <a:gd name="connsiteY9" fmla="*/ 2732951 h 2797447"/>
                        <a:gd name="connsiteX10" fmla="*/ 0 w 2330074"/>
                        <a:gd name="connsiteY10" fmla="*/ 72116 h 2797447"/>
                        <a:gd name="connsiteX0" fmla="*/ 0 w 2330074"/>
                        <a:gd name="connsiteY0" fmla="*/ 72116 h 2797447"/>
                        <a:gd name="connsiteX1" fmla="*/ 64496 w 2330074"/>
                        <a:gd name="connsiteY1" fmla="*/ 7620 h 2797447"/>
                        <a:gd name="connsiteX2" fmla="*/ 1781434 w 2330074"/>
                        <a:gd name="connsiteY2" fmla="*/ 0 h 2797447"/>
                        <a:gd name="connsiteX3" fmla="*/ 2265578 w 2330074"/>
                        <a:gd name="connsiteY3" fmla="*/ 7620 h 2797447"/>
                        <a:gd name="connsiteX4" fmla="*/ 2322454 w 2330074"/>
                        <a:gd name="connsiteY4" fmla="*/ 586740 h 2797447"/>
                        <a:gd name="connsiteX5" fmla="*/ 2330074 w 2330074"/>
                        <a:gd name="connsiteY5" fmla="*/ 2732951 h 2797447"/>
                        <a:gd name="connsiteX6" fmla="*/ 2265578 w 2330074"/>
                        <a:gd name="connsiteY6" fmla="*/ 2797447 h 2797447"/>
                        <a:gd name="connsiteX7" fmla="*/ 64496 w 2330074"/>
                        <a:gd name="connsiteY7" fmla="*/ 2797447 h 2797447"/>
                        <a:gd name="connsiteX8" fmla="*/ 0 w 2330074"/>
                        <a:gd name="connsiteY8" fmla="*/ 2732951 h 2797447"/>
                        <a:gd name="connsiteX9" fmla="*/ 0 w 2330074"/>
                        <a:gd name="connsiteY9" fmla="*/ 72116 h 2797447"/>
                        <a:gd name="connsiteX0" fmla="*/ 0 w 2330074"/>
                        <a:gd name="connsiteY0" fmla="*/ 72116 h 2797447"/>
                        <a:gd name="connsiteX1" fmla="*/ 64496 w 2330074"/>
                        <a:gd name="connsiteY1" fmla="*/ 7620 h 2797447"/>
                        <a:gd name="connsiteX2" fmla="*/ 1781434 w 2330074"/>
                        <a:gd name="connsiteY2" fmla="*/ 0 h 2797447"/>
                        <a:gd name="connsiteX3" fmla="*/ 2322454 w 2330074"/>
                        <a:gd name="connsiteY3" fmla="*/ 586740 h 2797447"/>
                        <a:gd name="connsiteX4" fmla="*/ 2330074 w 2330074"/>
                        <a:gd name="connsiteY4" fmla="*/ 2732951 h 2797447"/>
                        <a:gd name="connsiteX5" fmla="*/ 2265578 w 2330074"/>
                        <a:gd name="connsiteY5" fmla="*/ 2797447 h 2797447"/>
                        <a:gd name="connsiteX6" fmla="*/ 64496 w 2330074"/>
                        <a:gd name="connsiteY6" fmla="*/ 2797447 h 2797447"/>
                        <a:gd name="connsiteX7" fmla="*/ 0 w 2330074"/>
                        <a:gd name="connsiteY7" fmla="*/ 2732951 h 2797447"/>
                        <a:gd name="connsiteX8" fmla="*/ 0 w 2330074"/>
                        <a:gd name="connsiteY8" fmla="*/ 72116 h 279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0074" h="2797447">
                          <a:moveTo>
                            <a:pt x="0" y="72116"/>
                          </a:moveTo>
                          <a:cubicBezTo>
                            <a:pt x="0" y="36496"/>
                            <a:pt x="28876" y="7620"/>
                            <a:pt x="64496" y="7620"/>
                          </a:cubicBezTo>
                          <a:lnTo>
                            <a:pt x="1781434" y="0"/>
                          </a:lnTo>
                          <a:lnTo>
                            <a:pt x="2322454" y="586740"/>
                          </a:lnTo>
                          <a:lnTo>
                            <a:pt x="2330074" y="2732951"/>
                          </a:lnTo>
                          <a:cubicBezTo>
                            <a:pt x="2330074" y="2768571"/>
                            <a:pt x="2301198" y="2797447"/>
                            <a:pt x="2265578" y="2797447"/>
                          </a:cubicBezTo>
                          <a:lnTo>
                            <a:pt x="64496" y="2797447"/>
                          </a:lnTo>
                          <a:cubicBezTo>
                            <a:pt x="28876" y="2797447"/>
                            <a:pt x="0" y="2768571"/>
                            <a:pt x="0" y="2732951"/>
                          </a:cubicBezTo>
                          <a:lnTo>
                            <a:pt x="0" y="72116"/>
                          </a:lnTo>
                          <a:close/>
                        </a:path>
                      </a:pathLst>
                    </a:custGeom>
                    <a:solidFill>
                      <a:schemeClr val="bg1"/>
                    </a:solidFill>
                    <a:ln w="12700">
                      <a:solidFill>
                        <a:srgbClr val="2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1" name="Freeform: Shape 60">
                      <a:extLst>
                        <a:ext uri="{FF2B5EF4-FFF2-40B4-BE49-F238E27FC236}">
                          <a16:creationId xmlns:a16="http://schemas.microsoft.com/office/drawing/2014/main" id="{FC4ABE2F-C2E8-4F78-9305-FE71BA78B249}"/>
                        </a:ext>
                      </a:extLst>
                    </p:cNvPr>
                    <p:cNvSpPr/>
                    <p:nvPr/>
                  </p:nvSpPr>
                  <p:spPr>
                    <a:xfrm>
                      <a:off x="3024723" y="2192624"/>
                      <a:ext cx="362786" cy="391613"/>
                    </a:xfrm>
                    <a:custGeom>
                      <a:avLst/>
                      <a:gdLst>
                        <a:gd name="connsiteX0" fmla="*/ 0 w 558424"/>
                        <a:gd name="connsiteY0" fmla="*/ 0 h 594022"/>
                        <a:gd name="connsiteX1" fmla="*/ 493928 w 558424"/>
                        <a:gd name="connsiteY1" fmla="*/ 0 h 594022"/>
                        <a:gd name="connsiteX2" fmla="*/ 558424 w 558424"/>
                        <a:gd name="connsiteY2" fmla="*/ 64496 h 594022"/>
                        <a:gd name="connsiteX3" fmla="*/ 558424 w 558424"/>
                        <a:gd name="connsiteY3" fmla="*/ 594022 h 594022"/>
                        <a:gd name="connsiteX4" fmla="*/ 64496 w 558424"/>
                        <a:gd name="connsiteY4" fmla="*/ 594022 h 594022"/>
                        <a:gd name="connsiteX5" fmla="*/ 0 w 558424"/>
                        <a:gd name="connsiteY5" fmla="*/ 529526 h 594022"/>
                        <a:gd name="connsiteX6" fmla="*/ 0 w 558424"/>
                        <a:gd name="connsiteY6" fmla="*/ 0 h 594022"/>
                        <a:gd name="connsiteX0" fmla="*/ 0 w 558424"/>
                        <a:gd name="connsiteY0" fmla="*/ 0 h 594022"/>
                        <a:gd name="connsiteX1" fmla="*/ 558424 w 558424"/>
                        <a:gd name="connsiteY1" fmla="*/ 64496 h 594022"/>
                        <a:gd name="connsiteX2" fmla="*/ 558424 w 558424"/>
                        <a:gd name="connsiteY2" fmla="*/ 594022 h 594022"/>
                        <a:gd name="connsiteX3" fmla="*/ 64496 w 558424"/>
                        <a:gd name="connsiteY3" fmla="*/ 594022 h 594022"/>
                        <a:gd name="connsiteX4" fmla="*/ 0 w 558424"/>
                        <a:gd name="connsiteY4" fmla="*/ 529526 h 594022"/>
                        <a:gd name="connsiteX5" fmla="*/ 0 w 558424"/>
                        <a:gd name="connsiteY5" fmla="*/ 0 h 594022"/>
                        <a:gd name="connsiteX0" fmla="*/ 0 w 558424"/>
                        <a:gd name="connsiteY0" fmla="*/ 0 h 594022"/>
                        <a:gd name="connsiteX1" fmla="*/ 558424 w 558424"/>
                        <a:gd name="connsiteY1" fmla="*/ 594022 h 594022"/>
                        <a:gd name="connsiteX2" fmla="*/ 64496 w 558424"/>
                        <a:gd name="connsiteY2" fmla="*/ 594022 h 594022"/>
                        <a:gd name="connsiteX3" fmla="*/ 0 w 558424"/>
                        <a:gd name="connsiteY3" fmla="*/ 529526 h 594022"/>
                        <a:gd name="connsiteX4" fmla="*/ 0 w 558424"/>
                        <a:gd name="connsiteY4" fmla="*/ 0 h 594022"/>
                        <a:gd name="connsiteX0" fmla="*/ 0 w 553662"/>
                        <a:gd name="connsiteY0" fmla="*/ 0 h 594022"/>
                        <a:gd name="connsiteX1" fmla="*/ 553662 w 553662"/>
                        <a:gd name="connsiteY1" fmla="*/ 586879 h 594022"/>
                        <a:gd name="connsiteX2" fmla="*/ 64496 w 553662"/>
                        <a:gd name="connsiteY2" fmla="*/ 594022 h 594022"/>
                        <a:gd name="connsiteX3" fmla="*/ 0 w 553662"/>
                        <a:gd name="connsiteY3" fmla="*/ 529526 h 594022"/>
                        <a:gd name="connsiteX4" fmla="*/ 0 w 553662"/>
                        <a:gd name="connsiteY4" fmla="*/ 0 h 594022"/>
                        <a:gd name="connsiteX0" fmla="*/ 3634 w 553662"/>
                        <a:gd name="connsiteY0" fmla="*/ 0 h 597656"/>
                        <a:gd name="connsiteX1" fmla="*/ 553662 w 553662"/>
                        <a:gd name="connsiteY1" fmla="*/ 590513 h 597656"/>
                        <a:gd name="connsiteX2" fmla="*/ 64496 w 553662"/>
                        <a:gd name="connsiteY2" fmla="*/ 597656 h 597656"/>
                        <a:gd name="connsiteX3" fmla="*/ 0 w 553662"/>
                        <a:gd name="connsiteY3" fmla="*/ 533160 h 597656"/>
                        <a:gd name="connsiteX4" fmla="*/ 3634 w 553662"/>
                        <a:gd name="connsiteY4" fmla="*/ 0 h 59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662" h="597656">
                          <a:moveTo>
                            <a:pt x="3634" y="0"/>
                          </a:moveTo>
                          <a:lnTo>
                            <a:pt x="553662" y="590513"/>
                          </a:lnTo>
                          <a:lnTo>
                            <a:pt x="64496" y="597656"/>
                          </a:lnTo>
                          <a:cubicBezTo>
                            <a:pt x="28876" y="597656"/>
                            <a:pt x="0" y="568780"/>
                            <a:pt x="0" y="533160"/>
                          </a:cubicBezTo>
                          <a:cubicBezTo>
                            <a:pt x="1211" y="355440"/>
                            <a:pt x="2423" y="177720"/>
                            <a:pt x="3634" y="0"/>
                          </a:cubicBezTo>
                          <a:close/>
                        </a:path>
                      </a:pathLst>
                    </a:custGeom>
                    <a:solidFill>
                      <a:srgbClr val="17468F"/>
                    </a:solidFill>
                    <a:ln w="12700">
                      <a:solidFill>
                        <a:srgbClr val="203F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nvGrpSpPr>
                  <p:cNvPr id="51" name="Group 50">
                    <a:extLst>
                      <a:ext uri="{FF2B5EF4-FFF2-40B4-BE49-F238E27FC236}">
                        <a16:creationId xmlns:a16="http://schemas.microsoft.com/office/drawing/2014/main" id="{4691CE11-6809-4C2D-B178-25CB21ACB01F}"/>
                      </a:ext>
                    </a:extLst>
                  </p:cNvPr>
                  <p:cNvGrpSpPr/>
                  <p:nvPr/>
                </p:nvGrpSpPr>
                <p:grpSpPr>
                  <a:xfrm rot="853255">
                    <a:off x="2384560" y="2559530"/>
                    <a:ext cx="1064591" cy="1330256"/>
                    <a:chOff x="4396383" y="3262664"/>
                    <a:chExt cx="1125731" cy="1406655"/>
                  </a:xfrm>
                  <a:solidFill>
                    <a:srgbClr val="56ACE0"/>
                  </a:solidFill>
                </p:grpSpPr>
                <p:sp>
                  <p:nvSpPr>
                    <p:cNvPr id="52" name="Rectangle: Rounded Corners 51">
                      <a:extLst>
                        <a:ext uri="{FF2B5EF4-FFF2-40B4-BE49-F238E27FC236}">
                          <a16:creationId xmlns:a16="http://schemas.microsoft.com/office/drawing/2014/main" id="{6F8FB8F4-98D9-4304-A491-C7BCA9C06E32}"/>
                        </a:ext>
                      </a:extLst>
                    </p:cNvPr>
                    <p:cNvSpPr/>
                    <p:nvPr/>
                  </p:nvSpPr>
                  <p:spPr>
                    <a:xfrm>
                      <a:off x="4542419" y="3262664"/>
                      <a:ext cx="768889" cy="45719"/>
                    </a:xfrm>
                    <a:prstGeom prst="roundRect">
                      <a:avLst>
                        <a:gd name="adj" fmla="val 50000"/>
                      </a:avLst>
                    </a:prstGeom>
                    <a:grpFill/>
                    <a:ln w="12700">
                      <a:solidFill>
                        <a:srgbClr val="2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 name="Rectangle: Rounded Corners 52">
                      <a:extLst>
                        <a:ext uri="{FF2B5EF4-FFF2-40B4-BE49-F238E27FC236}">
                          <a16:creationId xmlns:a16="http://schemas.microsoft.com/office/drawing/2014/main" id="{AE6953B8-6E55-48B2-9C57-CA992FB95A79}"/>
                        </a:ext>
                      </a:extLst>
                    </p:cNvPr>
                    <p:cNvSpPr/>
                    <p:nvPr/>
                  </p:nvSpPr>
                  <p:spPr>
                    <a:xfrm>
                      <a:off x="4542419" y="3476625"/>
                      <a:ext cx="768889" cy="45719"/>
                    </a:xfrm>
                    <a:prstGeom prst="roundRect">
                      <a:avLst>
                        <a:gd name="adj" fmla="val 50000"/>
                      </a:avLst>
                    </a:prstGeom>
                    <a:grpFill/>
                    <a:ln w="12700">
                      <a:solidFill>
                        <a:srgbClr val="2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4" name="Group 53">
                      <a:extLst>
                        <a:ext uri="{FF2B5EF4-FFF2-40B4-BE49-F238E27FC236}">
                          <a16:creationId xmlns:a16="http://schemas.microsoft.com/office/drawing/2014/main" id="{F1E3DC32-87DA-48ED-9F7B-D077C765944B}"/>
                        </a:ext>
                      </a:extLst>
                    </p:cNvPr>
                    <p:cNvGrpSpPr/>
                    <p:nvPr/>
                  </p:nvGrpSpPr>
                  <p:grpSpPr>
                    <a:xfrm>
                      <a:off x="4396383" y="3767758"/>
                      <a:ext cx="1125731" cy="901561"/>
                      <a:chOff x="4396383" y="3767758"/>
                      <a:chExt cx="1125731" cy="901561"/>
                    </a:xfrm>
                    <a:grpFill/>
                  </p:grpSpPr>
                  <p:sp>
                    <p:nvSpPr>
                      <p:cNvPr id="55" name="Rectangle: Rounded Corners 54">
                        <a:extLst>
                          <a:ext uri="{FF2B5EF4-FFF2-40B4-BE49-F238E27FC236}">
                            <a16:creationId xmlns:a16="http://schemas.microsoft.com/office/drawing/2014/main" id="{02922F1E-662F-4916-AB0D-A2B8A3800BF8}"/>
                          </a:ext>
                        </a:extLst>
                      </p:cNvPr>
                      <p:cNvSpPr/>
                      <p:nvPr/>
                    </p:nvSpPr>
                    <p:spPr>
                      <a:xfrm>
                        <a:off x="4396383" y="3767758"/>
                        <a:ext cx="1125731" cy="45719"/>
                      </a:xfrm>
                      <a:prstGeom prst="roundRect">
                        <a:avLst>
                          <a:gd name="adj" fmla="val 50000"/>
                        </a:avLst>
                      </a:prstGeom>
                      <a:solidFill>
                        <a:srgbClr val="17468F"/>
                      </a:solidFill>
                      <a:ln w="12700">
                        <a:solidFill>
                          <a:srgbClr val="2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6" name="Rectangle: Rounded Corners 55">
                        <a:extLst>
                          <a:ext uri="{FF2B5EF4-FFF2-40B4-BE49-F238E27FC236}">
                            <a16:creationId xmlns:a16="http://schemas.microsoft.com/office/drawing/2014/main" id="{CB040EDB-9B22-45AA-8F1F-9167684DC637}"/>
                          </a:ext>
                        </a:extLst>
                      </p:cNvPr>
                      <p:cNvSpPr/>
                      <p:nvPr/>
                    </p:nvSpPr>
                    <p:spPr>
                      <a:xfrm>
                        <a:off x="4396383" y="3981719"/>
                        <a:ext cx="1125731" cy="45719"/>
                      </a:xfrm>
                      <a:prstGeom prst="roundRect">
                        <a:avLst>
                          <a:gd name="adj" fmla="val 50000"/>
                        </a:avLst>
                      </a:prstGeom>
                      <a:solidFill>
                        <a:srgbClr val="17468F"/>
                      </a:solidFill>
                      <a:ln w="12700">
                        <a:solidFill>
                          <a:srgbClr val="2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Rectangle: Rounded Corners 56">
                        <a:extLst>
                          <a:ext uri="{FF2B5EF4-FFF2-40B4-BE49-F238E27FC236}">
                            <a16:creationId xmlns:a16="http://schemas.microsoft.com/office/drawing/2014/main" id="{1FF63632-2EB7-4B17-ABBD-56A28488060B}"/>
                          </a:ext>
                        </a:extLst>
                      </p:cNvPr>
                      <p:cNvSpPr/>
                      <p:nvPr/>
                    </p:nvSpPr>
                    <p:spPr>
                      <a:xfrm>
                        <a:off x="4396383" y="4195680"/>
                        <a:ext cx="1125731" cy="45719"/>
                      </a:xfrm>
                      <a:prstGeom prst="roundRect">
                        <a:avLst>
                          <a:gd name="adj" fmla="val 50000"/>
                        </a:avLst>
                      </a:prstGeom>
                      <a:grpFill/>
                      <a:ln w="12700">
                        <a:solidFill>
                          <a:srgbClr val="2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Rectangle: Rounded Corners 57">
                        <a:extLst>
                          <a:ext uri="{FF2B5EF4-FFF2-40B4-BE49-F238E27FC236}">
                            <a16:creationId xmlns:a16="http://schemas.microsoft.com/office/drawing/2014/main" id="{C72CF19D-E734-42AA-8012-8C442416D322}"/>
                          </a:ext>
                        </a:extLst>
                      </p:cNvPr>
                      <p:cNvSpPr/>
                      <p:nvPr/>
                    </p:nvSpPr>
                    <p:spPr>
                      <a:xfrm>
                        <a:off x="4396383" y="4409641"/>
                        <a:ext cx="1125731" cy="45719"/>
                      </a:xfrm>
                      <a:prstGeom prst="roundRect">
                        <a:avLst>
                          <a:gd name="adj" fmla="val 50000"/>
                        </a:avLst>
                      </a:prstGeom>
                      <a:grpFill/>
                      <a:ln w="12700">
                        <a:solidFill>
                          <a:srgbClr val="2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9" name="Rectangle: Rounded Corners 58">
                        <a:extLst>
                          <a:ext uri="{FF2B5EF4-FFF2-40B4-BE49-F238E27FC236}">
                            <a16:creationId xmlns:a16="http://schemas.microsoft.com/office/drawing/2014/main" id="{9E7B4451-472C-48F3-9623-DDEB65BA90F4}"/>
                          </a:ext>
                        </a:extLst>
                      </p:cNvPr>
                      <p:cNvSpPr/>
                      <p:nvPr/>
                    </p:nvSpPr>
                    <p:spPr>
                      <a:xfrm>
                        <a:off x="4396383" y="4623600"/>
                        <a:ext cx="1125731" cy="45719"/>
                      </a:xfrm>
                      <a:prstGeom prst="roundRect">
                        <a:avLst>
                          <a:gd name="adj" fmla="val 50000"/>
                        </a:avLst>
                      </a:prstGeom>
                      <a:grpFill/>
                      <a:ln w="12700">
                        <a:solidFill>
                          <a:srgbClr val="2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pSp>
            <p:grpSp>
              <p:nvGrpSpPr>
                <p:cNvPr id="24" name="Group 23">
                  <a:extLst>
                    <a:ext uri="{FF2B5EF4-FFF2-40B4-BE49-F238E27FC236}">
                      <a16:creationId xmlns:a16="http://schemas.microsoft.com/office/drawing/2014/main" id="{389BA10C-0BC0-4F48-BDAC-B4FA1A411B80}"/>
                    </a:ext>
                  </a:extLst>
                </p:cNvPr>
                <p:cNvGrpSpPr/>
                <p:nvPr/>
              </p:nvGrpSpPr>
              <p:grpSpPr>
                <a:xfrm>
                  <a:off x="1935413" y="2322312"/>
                  <a:ext cx="1430588" cy="1720204"/>
                  <a:chOff x="1935413" y="2322312"/>
                  <a:chExt cx="1430588" cy="1720204"/>
                </a:xfrm>
              </p:grpSpPr>
              <p:grpSp>
                <p:nvGrpSpPr>
                  <p:cNvPr id="38" name="Group 37">
                    <a:extLst>
                      <a:ext uri="{FF2B5EF4-FFF2-40B4-BE49-F238E27FC236}">
                        <a16:creationId xmlns:a16="http://schemas.microsoft.com/office/drawing/2014/main" id="{126354D9-D6B6-4D10-9DC0-0249ACBCC463}"/>
                      </a:ext>
                    </a:extLst>
                  </p:cNvPr>
                  <p:cNvGrpSpPr/>
                  <p:nvPr/>
                </p:nvGrpSpPr>
                <p:grpSpPr>
                  <a:xfrm>
                    <a:off x="1935413" y="2322312"/>
                    <a:ext cx="1430588" cy="1720204"/>
                    <a:chOff x="1874761" y="2192624"/>
                    <a:chExt cx="1512748" cy="1818998"/>
                  </a:xfrm>
                </p:grpSpPr>
                <p:sp>
                  <p:nvSpPr>
                    <p:cNvPr id="48" name="Rectangle: Rounded Corners 66">
                      <a:extLst>
                        <a:ext uri="{FF2B5EF4-FFF2-40B4-BE49-F238E27FC236}">
                          <a16:creationId xmlns:a16="http://schemas.microsoft.com/office/drawing/2014/main" id="{930F90E7-2242-4754-AD07-66B96555D28B}"/>
                        </a:ext>
                      </a:extLst>
                    </p:cNvPr>
                    <p:cNvSpPr/>
                    <p:nvPr/>
                  </p:nvSpPr>
                  <p:spPr>
                    <a:xfrm>
                      <a:off x="1874761" y="2196751"/>
                      <a:ext cx="1511660" cy="1814871"/>
                    </a:xfrm>
                    <a:custGeom>
                      <a:avLst/>
                      <a:gdLst>
                        <a:gd name="connsiteX0" fmla="*/ 0 w 2330074"/>
                        <a:gd name="connsiteY0" fmla="*/ 64496 h 2789827"/>
                        <a:gd name="connsiteX1" fmla="*/ 64496 w 2330074"/>
                        <a:gd name="connsiteY1" fmla="*/ 0 h 2789827"/>
                        <a:gd name="connsiteX2" fmla="*/ 2265578 w 2330074"/>
                        <a:gd name="connsiteY2" fmla="*/ 0 h 2789827"/>
                        <a:gd name="connsiteX3" fmla="*/ 2330074 w 2330074"/>
                        <a:gd name="connsiteY3" fmla="*/ 64496 h 2789827"/>
                        <a:gd name="connsiteX4" fmla="*/ 2330074 w 2330074"/>
                        <a:gd name="connsiteY4" fmla="*/ 2725331 h 2789827"/>
                        <a:gd name="connsiteX5" fmla="*/ 2265578 w 2330074"/>
                        <a:gd name="connsiteY5" fmla="*/ 2789827 h 2789827"/>
                        <a:gd name="connsiteX6" fmla="*/ 64496 w 2330074"/>
                        <a:gd name="connsiteY6" fmla="*/ 2789827 h 2789827"/>
                        <a:gd name="connsiteX7" fmla="*/ 0 w 2330074"/>
                        <a:gd name="connsiteY7" fmla="*/ 2725331 h 2789827"/>
                        <a:gd name="connsiteX8" fmla="*/ 0 w 2330074"/>
                        <a:gd name="connsiteY8" fmla="*/ 64496 h 2789827"/>
                        <a:gd name="connsiteX0" fmla="*/ 0 w 2330074"/>
                        <a:gd name="connsiteY0" fmla="*/ 72116 h 2797447"/>
                        <a:gd name="connsiteX1" fmla="*/ 64496 w 2330074"/>
                        <a:gd name="connsiteY1" fmla="*/ 7620 h 2797447"/>
                        <a:gd name="connsiteX2" fmla="*/ 1781434 w 2330074"/>
                        <a:gd name="connsiteY2" fmla="*/ 0 h 2797447"/>
                        <a:gd name="connsiteX3" fmla="*/ 2265578 w 2330074"/>
                        <a:gd name="connsiteY3" fmla="*/ 7620 h 2797447"/>
                        <a:gd name="connsiteX4" fmla="*/ 2330074 w 2330074"/>
                        <a:gd name="connsiteY4" fmla="*/ 72116 h 2797447"/>
                        <a:gd name="connsiteX5" fmla="*/ 2330074 w 2330074"/>
                        <a:gd name="connsiteY5" fmla="*/ 2732951 h 2797447"/>
                        <a:gd name="connsiteX6" fmla="*/ 2265578 w 2330074"/>
                        <a:gd name="connsiteY6" fmla="*/ 2797447 h 2797447"/>
                        <a:gd name="connsiteX7" fmla="*/ 64496 w 2330074"/>
                        <a:gd name="connsiteY7" fmla="*/ 2797447 h 2797447"/>
                        <a:gd name="connsiteX8" fmla="*/ 0 w 2330074"/>
                        <a:gd name="connsiteY8" fmla="*/ 2732951 h 2797447"/>
                        <a:gd name="connsiteX9" fmla="*/ 0 w 2330074"/>
                        <a:gd name="connsiteY9" fmla="*/ 72116 h 2797447"/>
                        <a:gd name="connsiteX0" fmla="*/ 0 w 2330074"/>
                        <a:gd name="connsiteY0" fmla="*/ 72116 h 2797447"/>
                        <a:gd name="connsiteX1" fmla="*/ 64496 w 2330074"/>
                        <a:gd name="connsiteY1" fmla="*/ 7620 h 2797447"/>
                        <a:gd name="connsiteX2" fmla="*/ 1781434 w 2330074"/>
                        <a:gd name="connsiteY2" fmla="*/ 0 h 2797447"/>
                        <a:gd name="connsiteX3" fmla="*/ 2265578 w 2330074"/>
                        <a:gd name="connsiteY3" fmla="*/ 7620 h 2797447"/>
                        <a:gd name="connsiteX4" fmla="*/ 2330074 w 2330074"/>
                        <a:gd name="connsiteY4" fmla="*/ 72116 h 2797447"/>
                        <a:gd name="connsiteX5" fmla="*/ 2322454 w 2330074"/>
                        <a:gd name="connsiteY5" fmla="*/ 586740 h 2797447"/>
                        <a:gd name="connsiteX6" fmla="*/ 2330074 w 2330074"/>
                        <a:gd name="connsiteY6" fmla="*/ 2732951 h 2797447"/>
                        <a:gd name="connsiteX7" fmla="*/ 2265578 w 2330074"/>
                        <a:gd name="connsiteY7" fmla="*/ 2797447 h 2797447"/>
                        <a:gd name="connsiteX8" fmla="*/ 64496 w 2330074"/>
                        <a:gd name="connsiteY8" fmla="*/ 2797447 h 2797447"/>
                        <a:gd name="connsiteX9" fmla="*/ 0 w 2330074"/>
                        <a:gd name="connsiteY9" fmla="*/ 2732951 h 2797447"/>
                        <a:gd name="connsiteX10" fmla="*/ 0 w 2330074"/>
                        <a:gd name="connsiteY10" fmla="*/ 72116 h 2797447"/>
                        <a:gd name="connsiteX0" fmla="*/ 0 w 2330074"/>
                        <a:gd name="connsiteY0" fmla="*/ 72116 h 2797447"/>
                        <a:gd name="connsiteX1" fmla="*/ 64496 w 2330074"/>
                        <a:gd name="connsiteY1" fmla="*/ 7620 h 2797447"/>
                        <a:gd name="connsiteX2" fmla="*/ 1781434 w 2330074"/>
                        <a:gd name="connsiteY2" fmla="*/ 0 h 2797447"/>
                        <a:gd name="connsiteX3" fmla="*/ 2265578 w 2330074"/>
                        <a:gd name="connsiteY3" fmla="*/ 7620 h 2797447"/>
                        <a:gd name="connsiteX4" fmla="*/ 2322454 w 2330074"/>
                        <a:gd name="connsiteY4" fmla="*/ 586740 h 2797447"/>
                        <a:gd name="connsiteX5" fmla="*/ 2330074 w 2330074"/>
                        <a:gd name="connsiteY5" fmla="*/ 2732951 h 2797447"/>
                        <a:gd name="connsiteX6" fmla="*/ 2265578 w 2330074"/>
                        <a:gd name="connsiteY6" fmla="*/ 2797447 h 2797447"/>
                        <a:gd name="connsiteX7" fmla="*/ 64496 w 2330074"/>
                        <a:gd name="connsiteY7" fmla="*/ 2797447 h 2797447"/>
                        <a:gd name="connsiteX8" fmla="*/ 0 w 2330074"/>
                        <a:gd name="connsiteY8" fmla="*/ 2732951 h 2797447"/>
                        <a:gd name="connsiteX9" fmla="*/ 0 w 2330074"/>
                        <a:gd name="connsiteY9" fmla="*/ 72116 h 2797447"/>
                        <a:gd name="connsiteX0" fmla="*/ 0 w 2330074"/>
                        <a:gd name="connsiteY0" fmla="*/ 72116 h 2797447"/>
                        <a:gd name="connsiteX1" fmla="*/ 64496 w 2330074"/>
                        <a:gd name="connsiteY1" fmla="*/ 7620 h 2797447"/>
                        <a:gd name="connsiteX2" fmla="*/ 1781434 w 2330074"/>
                        <a:gd name="connsiteY2" fmla="*/ 0 h 2797447"/>
                        <a:gd name="connsiteX3" fmla="*/ 2322454 w 2330074"/>
                        <a:gd name="connsiteY3" fmla="*/ 586740 h 2797447"/>
                        <a:gd name="connsiteX4" fmla="*/ 2330074 w 2330074"/>
                        <a:gd name="connsiteY4" fmla="*/ 2732951 h 2797447"/>
                        <a:gd name="connsiteX5" fmla="*/ 2265578 w 2330074"/>
                        <a:gd name="connsiteY5" fmla="*/ 2797447 h 2797447"/>
                        <a:gd name="connsiteX6" fmla="*/ 64496 w 2330074"/>
                        <a:gd name="connsiteY6" fmla="*/ 2797447 h 2797447"/>
                        <a:gd name="connsiteX7" fmla="*/ 0 w 2330074"/>
                        <a:gd name="connsiteY7" fmla="*/ 2732951 h 2797447"/>
                        <a:gd name="connsiteX8" fmla="*/ 0 w 2330074"/>
                        <a:gd name="connsiteY8" fmla="*/ 72116 h 279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0074" h="2797447">
                          <a:moveTo>
                            <a:pt x="0" y="72116"/>
                          </a:moveTo>
                          <a:cubicBezTo>
                            <a:pt x="0" y="36496"/>
                            <a:pt x="28876" y="7620"/>
                            <a:pt x="64496" y="7620"/>
                          </a:cubicBezTo>
                          <a:lnTo>
                            <a:pt x="1781434" y="0"/>
                          </a:lnTo>
                          <a:lnTo>
                            <a:pt x="2322454" y="586740"/>
                          </a:lnTo>
                          <a:lnTo>
                            <a:pt x="2330074" y="2732951"/>
                          </a:lnTo>
                          <a:cubicBezTo>
                            <a:pt x="2330074" y="2768571"/>
                            <a:pt x="2301198" y="2797447"/>
                            <a:pt x="2265578" y="2797447"/>
                          </a:cubicBezTo>
                          <a:lnTo>
                            <a:pt x="64496" y="2797447"/>
                          </a:lnTo>
                          <a:cubicBezTo>
                            <a:pt x="28876" y="2797447"/>
                            <a:pt x="0" y="2768571"/>
                            <a:pt x="0" y="2732951"/>
                          </a:cubicBezTo>
                          <a:lnTo>
                            <a:pt x="0" y="72116"/>
                          </a:lnTo>
                          <a:close/>
                        </a:path>
                      </a:pathLst>
                    </a:custGeom>
                    <a:solidFill>
                      <a:schemeClr val="bg1"/>
                    </a:solidFill>
                    <a:ln w="12700">
                      <a:solidFill>
                        <a:srgbClr val="2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Freeform: Shape 48">
                      <a:extLst>
                        <a:ext uri="{FF2B5EF4-FFF2-40B4-BE49-F238E27FC236}">
                          <a16:creationId xmlns:a16="http://schemas.microsoft.com/office/drawing/2014/main" id="{5874D6CB-1088-4D7E-B298-D5471146888F}"/>
                        </a:ext>
                      </a:extLst>
                    </p:cNvPr>
                    <p:cNvSpPr/>
                    <p:nvPr/>
                  </p:nvSpPr>
                  <p:spPr>
                    <a:xfrm>
                      <a:off x="3024723" y="2192624"/>
                      <a:ext cx="362786" cy="391613"/>
                    </a:xfrm>
                    <a:custGeom>
                      <a:avLst/>
                      <a:gdLst>
                        <a:gd name="connsiteX0" fmla="*/ 0 w 558424"/>
                        <a:gd name="connsiteY0" fmla="*/ 0 h 594022"/>
                        <a:gd name="connsiteX1" fmla="*/ 493928 w 558424"/>
                        <a:gd name="connsiteY1" fmla="*/ 0 h 594022"/>
                        <a:gd name="connsiteX2" fmla="*/ 558424 w 558424"/>
                        <a:gd name="connsiteY2" fmla="*/ 64496 h 594022"/>
                        <a:gd name="connsiteX3" fmla="*/ 558424 w 558424"/>
                        <a:gd name="connsiteY3" fmla="*/ 594022 h 594022"/>
                        <a:gd name="connsiteX4" fmla="*/ 64496 w 558424"/>
                        <a:gd name="connsiteY4" fmla="*/ 594022 h 594022"/>
                        <a:gd name="connsiteX5" fmla="*/ 0 w 558424"/>
                        <a:gd name="connsiteY5" fmla="*/ 529526 h 594022"/>
                        <a:gd name="connsiteX6" fmla="*/ 0 w 558424"/>
                        <a:gd name="connsiteY6" fmla="*/ 0 h 594022"/>
                        <a:gd name="connsiteX0" fmla="*/ 0 w 558424"/>
                        <a:gd name="connsiteY0" fmla="*/ 0 h 594022"/>
                        <a:gd name="connsiteX1" fmla="*/ 558424 w 558424"/>
                        <a:gd name="connsiteY1" fmla="*/ 64496 h 594022"/>
                        <a:gd name="connsiteX2" fmla="*/ 558424 w 558424"/>
                        <a:gd name="connsiteY2" fmla="*/ 594022 h 594022"/>
                        <a:gd name="connsiteX3" fmla="*/ 64496 w 558424"/>
                        <a:gd name="connsiteY3" fmla="*/ 594022 h 594022"/>
                        <a:gd name="connsiteX4" fmla="*/ 0 w 558424"/>
                        <a:gd name="connsiteY4" fmla="*/ 529526 h 594022"/>
                        <a:gd name="connsiteX5" fmla="*/ 0 w 558424"/>
                        <a:gd name="connsiteY5" fmla="*/ 0 h 594022"/>
                        <a:gd name="connsiteX0" fmla="*/ 0 w 558424"/>
                        <a:gd name="connsiteY0" fmla="*/ 0 h 594022"/>
                        <a:gd name="connsiteX1" fmla="*/ 558424 w 558424"/>
                        <a:gd name="connsiteY1" fmla="*/ 594022 h 594022"/>
                        <a:gd name="connsiteX2" fmla="*/ 64496 w 558424"/>
                        <a:gd name="connsiteY2" fmla="*/ 594022 h 594022"/>
                        <a:gd name="connsiteX3" fmla="*/ 0 w 558424"/>
                        <a:gd name="connsiteY3" fmla="*/ 529526 h 594022"/>
                        <a:gd name="connsiteX4" fmla="*/ 0 w 558424"/>
                        <a:gd name="connsiteY4" fmla="*/ 0 h 594022"/>
                        <a:gd name="connsiteX0" fmla="*/ 0 w 553662"/>
                        <a:gd name="connsiteY0" fmla="*/ 0 h 594022"/>
                        <a:gd name="connsiteX1" fmla="*/ 553662 w 553662"/>
                        <a:gd name="connsiteY1" fmla="*/ 586879 h 594022"/>
                        <a:gd name="connsiteX2" fmla="*/ 64496 w 553662"/>
                        <a:gd name="connsiteY2" fmla="*/ 594022 h 594022"/>
                        <a:gd name="connsiteX3" fmla="*/ 0 w 553662"/>
                        <a:gd name="connsiteY3" fmla="*/ 529526 h 594022"/>
                        <a:gd name="connsiteX4" fmla="*/ 0 w 553662"/>
                        <a:gd name="connsiteY4" fmla="*/ 0 h 594022"/>
                        <a:gd name="connsiteX0" fmla="*/ 3634 w 553662"/>
                        <a:gd name="connsiteY0" fmla="*/ 0 h 597656"/>
                        <a:gd name="connsiteX1" fmla="*/ 553662 w 553662"/>
                        <a:gd name="connsiteY1" fmla="*/ 590513 h 597656"/>
                        <a:gd name="connsiteX2" fmla="*/ 64496 w 553662"/>
                        <a:gd name="connsiteY2" fmla="*/ 597656 h 597656"/>
                        <a:gd name="connsiteX3" fmla="*/ 0 w 553662"/>
                        <a:gd name="connsiteY3" fmla="*/ 533160 h 597656"/>
                        <a:gd name="connsiteX4" fmla="*/ 3634 w 553662"/>
                        <a:gd name="connsiteY4" fmla="*/ 0 h 59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662" h="597656">
                          <a:moveTo>
                            <a:pt x="3634" y="0"/>
                          </a:moveTo>
                          <a:lnTo>
                            <a:pt x="553662" y="590513"/>
                          </a:lnTo>
                          <a:lnTo>
                            <a:pt x="64496" y="597656"/>
                          </a:lnTo>
                          <a:cubicBezTo>
                            <a:pt x="28876" y="597656"/>
                            <a:pt x="0" y="568780"/>
                            <a:pt x="0" y="533160"/>
                          </a:cubicBezTo>
                          <a:cubicBezTo>
                            <a:pt x="1211" y="355440"/>
                            <a:pt x="2423" y="177720"/>
                            <a:pt x="3634" y="0"/>
                          </a:cubicBezTo>
                          <a:close/>
                        </a:path>
                      </a:pathLst>
                    </a:custGeom>
                    <a:solidFill>
                      <a:srgbClr val="17468F"/>
                    </a:solidFill>
                    <a:ln w="12700">
                      <a:solidFill>
                        <a:srgbClr val="203F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nvGrpSpPr>
                  <p:cNvPr id="39" name="Group 38">
                    <a:extLst>
                      <a:ext uri="{FF2B5EF4-FFF2-40B4-BE49-F238E27FC236}">
                        <a16:creationId xmlns:a16="http://schemas.microsoft.com/office/drawing/2014/main" id="{9585C678-FD86-4D7A-B5D6-42CD4D438B9A}"/>
                      </a:ext>
                    </a:extLst>
                  </p:cNvPr>
                  <p:cNvGrpSpPr/>
                  <p:nvPr/>
                </p:nvGrpSpPr>
                <p:grpSpPr>
                  <a:xfrm>
                    <a:off x="2060260" y="2434503"/>
                    <a:ext cx="1064591" cy="1330256"/>
                    <a:chOff x="4396383" y="3262664"/>
                    <a:chExt cx="1125731" cy="1406655"/>
                  </a:xfrm>
                  <a:solidFill>
                    <a:srgbClr val="56ACE0"/>
                  </a:solidFill>
                </p:grpSpPr>
                <p:sp>
                  <p:nvSpPr>
                    <p:cNvPr id="40" name="Rectangle: Rounded Corners 39">
                      <a:extLst>
                        <a:ext uri="{FF2B5EF4-FFF2-40B4-BE49-F238E27FC236}">
                          <a16:creationId xmlns:a16="http://schemas.microsoft.com/office/drawing/2014/main" id="{DFC7FD1D-4BA8-48CF-9823-D4423AA89381}"/>
                        </a:ext>
                      </a:extLst>
                    </p:cNvPr>
                    <p:cNvSpPr/>
                    <p:nvPr/>
                  </p:nvSpPr>
                  <p:spPr>
                    <a:xfrm>
                      <a:off x="4542419" y="3262664"/>
                      <a:ext cx="768889" cy="45719"/>
                    </a:xfrm>
                    <a:prstGeom prst="roundRect">
                      <a:avLst>
                        <a:gd name="adj" fmla="val 50000"/>
                      </a:avLst>
                    </a:prstGeom>
                    <a:solidFill>
                      <a:srgbClr val="17468F"/>
                    </a:solidFill>
                    <a:ln w="12700">
                      <a:solidFill>
                        <a:srgbClr val="2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Rounded Corners 40">
                      <a:extLst>
                        <a:ext uri="{FF2B5EF4-FFF2-40B4-BE49-F238E27FC236}">
                          <a16:creationId xmlns:a16="http://schemas.microsoft.com/office/drawing/2014/main" id="{49C11085-D57A-4E5C-B8DA-293599530C9F}"/>
                        </a:ext>
                      </a:extLst>
                    </p:cNvPr>
                    <p:cNvSpPr/>
                    <p:nvPr/>
                  </p:nvSpPr>
                  <p:spPr>
                    <a:xfrm>
                      <a:off x="4542419" y="3476625"/>
                      <a:ext cx="768889" cy="45719"/>
                    </a:xfrm>
                    <a:prstGeom prst="roundRect">
                      <a:avLst>
                        <a:gd name="adj" fmla="val 50000"/>
                      </a:avLst>
                    </a:prstGeom>
                    <a:solidFill>
                      <a:srgbClr val="17468F"/>
                    </a:solidFill>
                    <a:ln w="12700">
                      <a:solidFill>
                        <a:srgbClr val="2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2" name="Group 41">
                      <a:extLst>
                        <a:ext uri="{FF2B5EF4-FFF2-40B4-BE49-F238E27FC236}">
                          <a16:creationId xmlns:a16="http://schemas.microsoft.com/office/drawing/2014/main" id="{95879539-32AE-4FD8-85B8-E966F4CD5274}"/>
                        </a:ext>
                      </a:extLst>
                    </p:cNvPr>
                    <p:cNvGrpSpPr/>
                    <p:nvPr/>
                  </p:nvGrpSpPr>
                  <p:grpSpPr>
                    <a:xfrm>
                      <a:off x="4396383" y="3767758"/>
                      <a:ext cx="1125731" cy="901561"/>
                      <a:chOff x="4396383" y="3767758"/>
                      <a:chExt cx="1125731" cy="901561"/>
                    </a:xfrm>
                    <a:grpFill/>
                  </p:grpSpPr>
                  <p:sp>
                    <p:nvSpPr>
                      <p:cNvPr id="43" name="Rectangle: Rounded Corners 42">
                        <a:extLst>
                          <a:ext uri="{FF2B5EF4-FFF2-40B4-BE49-F238E27FC236}">
                            <a16:creationId xmlns:a16="http://schemas.microsoft.com/office/drawing/2014/main" id="{7BEF3408-17C2-45D5-BD07-6A2396793A21}"/>
                          </a:ext>
                        </a:extLst>
                      </p:cNvPr>
                      <p:cNvSpPr/>
                      <p:nvPr/>
                    </p:nvSpPr>
                    <p:spPr>
                      <a:xfrm>
                        <a:off x="4396383" y="3767758"/>
                        <a:ext cx="1125731" cy="45719"/>
                      </a:xfrm>
                      <a:prstGeom prst="roundRect">
                        <a:avLst>
                          <a:gd name="adj" fmla="val 50000"/>
                        </a:avLst>
                      </a:prstGeom>
                      <a:solidFill>
                        <a:srgbClr val="17468F"/>
                      </a:solidFill>
                      <a:ln w="12700">
                        <a:solidFill>
                          <a:srgbClr val="2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Rectangle: Rounded Corners 43">
                        <a:extLst>
                          <a:ext uri="{FF2B5EF4-FFF2-40B4-BE49-F238E27FC236}">
                            <a16:creationId xmlns:a16="http://schemas.microsoft.com/office/drawing/2014/main" id="{15DB816D-99E5-4E98-911D-1BD11333BE8A}"/>
                          </a:ext>
                        </a:extLst>
                      </p:cNvPr>
                      <p:cNvSpPr/>
                      <p:nvPr/>
                    </p:nvSpPr>
                    <p:spPr>
                      <a:xfrm>
                        <a:off x="4396383" y="3981719"/>
                        <a:ext cx="1125731" cy="45719"/>
                      </a:xfrm>
                      <a:prstGeom prst="roundRect">
                        <a:avLst>
                          <a:gd name="adj" fmla="val 50000"/>
                        </a:avLst>
                      </a:prstGeom>
                      <a:solidFill>
                        <a:srgbClr val="17468F"/>
                      </a:solidFill>
                      <a:ln w="12700">
                        <a:solidFill>
                          <a:srgbClr val="2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Rectangle: Rounded Corners 44">
                        <a:extLst>
                          <a:ext uri="{FF2B5EF4-FFF2-40B4-BE49-F238E27FC236}">
                            <a16:creationId xmlns:a16="http://schemas.microsoft.com/office/drawing/2014/main" id="{2831D5CF-48BF-4848-A80F-FC2739C89F23}"/>
                          </a:ext>
                        </a:extLst>
                      </p:cNvPr>
                      <p:cNvSpPr/>
                      <p:nvPr/>
                    </p:nvSpPr>
                    <p:spPr>
                      <a:xfrm>
                        <a:off x="4396383" y="4195680"/>
                        <a:ext cx="1125731" cy="45719"/>
                      </a:xfrm>
                      <a:prstGeom prst="roundRect">
                        <a:avLst>
                          <a:gd name="adj" fmla="val 50000"/>
                        </a:avLst>
                      </a:prstGeom>
                      <a:solidFill>
                        <a:srgbClr val="17468F"/>
                      </a:solidFill>
                      <a:ln w="12700">
                        <a:solidFill>
                          <a:srgbClr val="2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Rectangle: Rounded Corners 45">
                        <a:extLst>
                          <a:ext uri="{FF2B5EF4-FFF2-40B4-BE49-F238E27FC236}">
                            <a16:creationId xmlns:a16="http://schemas.microsoft.com/office/drawing/2014/main" id="{128893B3-F8AA-4AC2-A232-36E7D498E65E}"/>
                          </a:ext>
                        </a:extLst>
                      </p:cNvPr>
                      <p:cNvSpPr/>
                      <p:nvPr/>
                    </p:nvSpPr>
                    <p:spPr>
                      <a:xfrm>
                        <a:off x="4396383" y="4409641"/>
                        <a:ext cx="1125731" cy="45719"/>
                      </a:xfrm>
                      <a:prstGeom prst="roundRect">
                        <a:avLst>
                          <a:gd name="adj" fmla="val 50000"/>
                        </a:avLst>
                      </a:prstGeom>
                      <a:solidFill>
                        <a:srgbClr val="17468F"/>
                      </a:solidFill>
                      <a:ln w="12700">
                        <a:solidFill>
                          <a:srgbClr val="2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Rectangle: Rounded Corners 46">
                        <a:extLst>
                          <a:ext uri="{FF2B5EF4-FFF2-40B4-BE49-F238E27FC236}">
                            <a16:creationId xmlns:a16="http://schemas.microsoft.com/office/drawing/2014/main" id="{7B135B98-C19A-4D03-BE8F-4005751EB1CC}"/>
                          </a:ext>
                        </a:extLst>
                      </p:cNvPr>
                      <p:cNvSpPr/>
                      <p:nvPr/>
                    </p:nvSpPr>
                    <p:spPr>
                      <a:xfrm>
                        <a:off x="4396383" y="4623600"/>
                        <a:ext cx="1125731" cy="45719"/>
                      </a:xfrm>
                      <a:prstGeom prst="roundRect">
                        <a:avLst>
                          <a:gd name="adj" fmla="val 50000"/>
                        </a:avLst>
                      </a:prstGeom>
                      <a:grpFill/>
                      <a:ln w="12700">
                        <a:solidFill>
                          <a:srgbClr val="2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pSp>
            <p:grpSp>
              <p:nvGrpSpPr>
                <p:cNvPr id="25" name="Group 24">
                  <a:extLst>
                    <a:ext uri="{FF2B5EF4-FFF2-40B4-BE49-F238E27FC236}">
                      <a16:creationId xmlns:a16="http://schemas.microsoft.com/office/drawing/2014/main" id="{2113FB22-D35D-4F65-B647-F00C7811897E}"/>
                    </a:ext>
                  </a:extLst>
                </p:cNvPr>
                <p:cNvGrpSpPr/>
                <p:nvPr/>
              </p:nvGrpSpPr>
              <p:grpSpPr>
                <a:xfrm>
                  <a:off x="1610380" y="2467871"/>
                  <a:ext cx="1430588" cy="1720205"/>
                  <a:chOff x="1610380" y="2467871"/>
                  <a:chExt cx="1430588" cy="1720205"/>
                </a:xfrm>
              </p:grpSpPr>
              <p:grpSp>
                <p:nvGrpSpPr>
                  <p:cNvPr id="26" name="Group 25">
                    <a:extLst>
                      <a:ext uri="{FF2B5EF4-FFF2-40B4-BE49-F238E27FC236}">
                        <a16:creationId xmlns:a16="http://schemas.microsoft.com/office/drawing/2014/main" id="{D95B40B3-A51C-4342-8939-034A72860BFC}"/>
                      </a:ext>
                    </a:extLst>
                  </p:cNvPr>
                  <p:cNvGrpSpPr/>
                  <p:nvPr/>
                </p:nvGrpSpPr>
                <p:grpSpPr>
                  <a:xfrm rot="20929091">
                    <a:off x="1610380" y="2467871"/>
                    <a:ext cx="1430588" cy="1720205"/>
                    <a:chOff x="1874761" y="2192624"/>
                    <a:chExt cx="1512748" cy="1818998"/>
                  </a:xfrm>
                </p:grpSpPr>
                <p:sp>
                  <p:nvSpPr>
                    <p:cNvPr id="36" name="Rectangle: Rounded Corners 66">
                      <a:extLst>
                        <a:ext uri="{FF2B5EF4-FFF2-40B4-BE49-F238E27FC236}">
                          <a16:creationId xmlns:a16="http://schemas.microsoft.com/office/drawing/2014/main" id="{1C795104-FB33-4A59-AEF7-EE4543C7F45A}"/>
                        </a:ext>
                      </a:extLst>
                    </p:cNvPr>
                    <p:cNvSpPr/>
                    <p:nvPr/>
                  </p:nvSpPr>
                  <p:spPr>
                    <a:xfrm>
                      <a:off x="1874761" y="2196751"/>
                      <a:ext cx="1511660" cy="1814871"/>
                    </a:xfrm>
                    <a:custGeom>
                      <a:avLst/>
                      <a:gdLst>
                        <a:gd name="connsiteX0" fmla="*/ 0 w 2330074"/>
                        <a:gd name="connsiteY0" fmla="*/ 64496 h 2789827"/>
                        <a:gd name="connsiteX1" fmla="*/ 64496 w 2330074"/>
                        <a:gd name="connsiteY1" fmla="*/ 0 h 2789827"/>
                        <a:gd name="connsiteX2" fmla="*/ 2265578 w 2330074"/>
                        <a:gd name="connsiteY2" fmla="*/ 0 h 2789827"/>
                        <a:gd name="connsiteX3" fmla="*/ 2330074 w 2330074"/>
                        <a:gd name="connsiteY3" fmla="*/ 64496 h 2789827"/>
                        <a:gd name="connsiteX4" fmla="*/ 2330074 w 2330074"/>
                        <a:gd name="connsiteY4" fmla="*/ 2725331 h 2789827"/>
                        <a:gd name="connsiteX5" fmla="*/ 2265578 w 2330074"/>
                        <a:gd name="connsiteY5" fmla="*/ 2789827 h 2789827"/>
                        <a:gd name="connsiteX6" fmla="*/ 64496 w 2330074"/>
                        <a:gd name="connsiteY6" fmla="*/ 2789827 h 2789827"/>
                        <a:gd name="connsiteX7" fmla="*/ 0 w 2330074"/>
                        <a:gd name="connsiteY7" fmla="*/ 2725331 h 2789827"/>
                        <a:gd name="connsiteX8" fmla="*/ 0 w 2330074"/>
                        <a:gd name="connsiteY8" fmla="*/ 64496 h 2789827"/>
                        <a:gd name="connsiteX0" fmla="*/ 0 w 2330074"/>
                        <a:gd name="connsiteY0" fmla="*/ 72116 h 2797447"/>
                        <a:gd name="connsiteX1" fmla="*/ 64496 w 2330074"/>
                        <a:gd name="connsiteY1" fmla="*/ 7620 h 2797447"/>
                        <a:gd name="connsiteX2" fmla="*/ 1781434 w 2330074"/>
                        <a:gd name="connsiteY2" fmla="*/ 0 h 2797447"/>
                        <a:gd name="connsiteX3" fmla="*/ 2265578 w 2330074"/>
                        <a:gd name="connsiteY3" fmla="*/ 7620 h 2797447"/>
                        <a:gd name="connsiteX4" fmla="*/ 2330074 w 2330074"/>
                        <a:gd name="connsiteY4" fmla="*/ 72116 h 2797447"/>
                        <a:gd name="connsiteX5" fmla="*/ 2330074 w 2330074"/>
                        <a:gd name="connsiteY5" fmla="*/ 2732951 h 2797447"/>
                        <a:gd name="connsiteX6" fmla="*/ 2265578 w 2330074"/>
                        <a:gd name="connsiteY6" fmla="*/ 2797447 h 2797447"/>
                        <a:gd name="connsiteX7" fmla="*/ 64496 w 2330074"/>
                        <a:gd name="connsiteY7" fmla="*/ 2797447 h 2797447"/>
                        <a:gd name="connsiteX8" fmla="*/ 0 w 2330074"/>
                        <a:gd name="connsiteY8" fmla="*/ 2732951 h 2797447"/>
                        <a:gd name="connsiteX9" fmla="*/ 0 w 2330074"/>
                        <a:gd name="connsiteY9" fmla="*/ 72116 h 2797447"/>
                        <a:gd name="connsiteX0" fmla="*/ 0 w 2330074"/>
                        <a:gd name="connsiteY0" fmla="*/ 72116 h 2797447"/>
                        <a:gd name="connsiteX1" fmla="*/ 64496 w 2330074"/>
                        <a:gd name="connsiteY1" fmla="*/ 7620 h 2797447"/>
                        <a:gd name="connsiteX2" fmla="*/ 1781434 w 2330074"/>
                        <a:gd name="connsiteY2" fmla="*/ 0 h 2797447"/>
                        <a:gd name="connsiteX3" fmla="*/ 2265578 w 2330074"/>
                        <a:gd name="connsiteY3" fmla="*/ 7620 h 2797447"/>
                        <a:gd name="connsiteX4" fmla="*/ 2330074 w 2330074"/>
                        <a:gd name="connsiteY4" fmla="*/ 72116 h 2797447"/>
                        <a:gd name="connsiteX5" fmla="*/ 2322454 w 2330074"/>
                        <a:gd name="connsiteY5" fmla="*/ 586740 h 2797447"/>
                        <a:gd name="connsiteX6" fmla="*/ 2330074 w 2330074"/>
                        <a:gd name="connsiteY6" fmla="*/ 2732951 h 2797447"/>
                        <a:gd name="connsiteX7" fmla="*/ 2265578 w 2330074"/>
                        <a:gd name="connsiteY7" fmla="*/ 2797447 h 2797447"/>
                        <a:gd name="connsiteX8" fmla="*/ 64496 w 2330074"/>
                        <a:gd name="connsiteY8" fmla="*/ 2797447 h 2797447"/>
                        <a:gd name="connsiteX9" fmla="*/ 0 w 2330074"/>
                        <a:gd name="connsiteY9" fmla="*/ 2732951 h 2797447"/>
                        <a:gd name="connsiteX10" fmla="*/ 0 w 2330074"/>
                        <a:gd name="connsiteY10" fmla="*/ 72116 h 2797447"/>
                        <a:gd name="connsiteX0" fmla="*/ 0 w 2330074"/>
                        <a:gd name="connsiteY0" fmla="*/ 72116 h 2797447"/>
                        <a:gd name="connsiteX1" fmla="*/ 64496 w 2330074"/>
                        <a:gd name="connsiteY1" fmla="*/ 7620 h 2797447"/>
                        <a:gd name="connsiteX2" fmla="*/ 1781434 w 2330074"/>
                        <a:gd name="connsiteY2" fmla="*/ 0 h 2797447"/>
                        <a:gd name="connsiteX3" fmla="*/ 2265578 w 2330074"/>
                        <a:gd name="connsiteY3" fmla="*/ 7620 h 2797447"/>
                        <a:gd name="connsiteX4" fmla="*/ 2322454 w 2330074"/>
                        <a:gd name="connsiteY4" fmla="*/ 586740 h 2797447"/>
                        <a:gd name="connsiteX5" fmla="*/ 2330074 w 2330074"/>
                        <a:gd name="connsiteY5" fmla="*/ 2732951 h 2797447"/>
                        <a:gd name="connsiteX6" fmla="*/ 2265578 w 2330074"/>
                        <a:gd name="connsiteY6" fmla="*/ 2797447 h 2797447"/>
                        <a:gd name="connsiteX7" fmla="*/ 64496 w 2330074"/>
                        <a:gd name="connsiteY7" fmla="*/ 2797447 h 2797447"/>
                        <a:gd name="connsiteX8" fmla="*/ 0 w 2330074"/>
                        <a:gd name="connsiteY8" fmla="*/ 2732951 h 2797447"/>
                        <a:gd name="connsiteX9" fmla="*/ 0 w 2330074"/>
                        <a:gd name="connsiteY9" fmla="*/ 72116 h 2797447"/>
                        <a:gd name="connsiteX0" fmla="*/ 0 w 2330074"/>
                        <a:gd name="connsiteY0" fmla="*/ 72116 h 2797447"/>
                        <a:gd name="connsiteX1" fmla="*/ 64496 w 2330074"/>
                        <a:gd name="connsiteY1" fmla="*/ 7620 h 2797447"/>
                        <a:gd name="connsiteX2" fmla="*/ 1781434 w 2330074"/>
                        <a:gd name="connsiteY2" fmla="*/ 0 h 2797447"/>
                        <a:gd name="connsiteX3" fmla="*/ 2322454 w 2330074"/>
                        <a:gd name="connsiteY3" fmla="*/ 586740 h 2797447"/>
                        <a:gd name="connsiteX4" fmla="*/ 2330074 w 2330074"/>
                        <a:gd name="connsiteY4" fmla="*/ 2732951 h 2797447"/>
                        <a:gd name="connsiteX5" fmla="*/ 2265578 w 2330074"/>
                        <a:gd name="connsiteY5" fmla="*/ 2797447 h 2797447"/>
                        <a:gd name="connsiteX6" fmla="*/ 64496 w 2330074"/>
                        <a:gd name="connsiteY6" fmla="*/ 2797447 h 2797447"/>
                        <a:gd name="connsiteX7" fmla="*/ 0 w 2330074"/>
                        <a:gd name="connsiteY7" fmla="*/ 2732951 h 2797447"/>
                        <a:gd name="connsiteX8" fmla="*/ 0 w 2330074"/>
                        <a:gd name="connsiteY8" fmla="*/ 72116 h 279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0074" h="2797447">
                          <a:moveTo>
                            <a:pt x="0" y="72116"/>
                          </a:moveTo>
                          <a:cubicBezTo>
                            <a:pt x="0" y="36496"/>
                            <a:pt x="28876" y="7620"/>
                            <a:pt x="64496" y="7620"/>
                          </a:cubicBezTo>
                          <a:lnTo>
                            <a:pt x="1781434" y="0"/>
                          </a:lnTo>
                          <a:lnTo>
                            <a:pt x="2322454" y="586740"/>
                          </a:lnTo>
                          <a:lnTo>
                            <a:pt x="2330074" y="2732951"/>
                          </a:lnTo>
                          <a:cubicBezTo>
                            <a:pt x="2330074" y="2768571"/>
                            <a:pt x="2301198" y="2797447"/>
                            <a:pt x="2265578" y="2797447"/>
                          </a:cubicBezTo>
                          <a:lnTo>
                            <a:pt x="64496" y="2797447"/>
                          </a:lnTo>
                          <a:cubicBezTo>
                            <a:pt x="28876" y="2797447"/>
                            <a:pt x="0" y="2768571"/>
                            <a:pt x="0" y="2732951"/>
                          </a:cubicBezTo>
                          <a:lnTo>
                            <a:pt x="0" y="72116"/>
                          </a:lnTo>
                          <a:close/>
                        </a:path>
                      </a:pathLst>
                    </a:custGeom>
                    <a:solidFill>
                      <a:schemeClr val="bg1"/>
                    </a:solidFill>
                    <a:ln w="12700">
                      <a:solidFill>
                        <a:srgbClr val="2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Freeform: Shape 36">
                      <a:extLst>
                        <a:ext uri="{FF2B5EF4-FFF2-40B4-BE49-F238E27FC236}">
                          <a16:creationId xmlns:a16="http://schemas.microsoft.com/office/drawing/2014/main" id="{F252E611-F547-412C-8884-C66C72587D30}"/>
                        </a:ext>
                      </a:extLst>
                    </p:cNvPr>
                    <p:cNvSpPr/>
                    <p:nvPr/>
                  </p:nvSpPr>
                  <p:spPr>
                    <a:xfrm>
                      <a:off x="3024723" y="2192624"/>
                      <a:ext cx="362786" cy="391613"/>
                    </a:xfrm>
                    <a:custGeom>
                      <a:avLst/>
                      <a:gdLst>
                        <a:gd name="connsiteX0" fmla="*/ 0 w 558424"/>
                        <a:gd name="connsiteY0" fmla="*/ 0 h 594022"/>
                        <a:gd name="connsiteX1" fmla="*/ 493928 w 558424"/>
                        <a:gd name="connsiteY1" fmla="*/ 0 h 594022"/>
                        <a:gd name="connsiteX2" fmla="*/ 558424 w 558424"/>
                        <a:gd name="connsiteY2" fmla="*/ 64496 h 594022"/>
                        <a:gd name="connsiteX3" fmla="*/ 558424 w 558424"/>
                        <a:gd name="connsiteY3" fmla="*/ 594022 h 594022"/>
                        <a:gd name="connsiteX4" fmla="*/ 64496 w 558424"/>
                        <a:gd name="connsiteY4" fmla="*/ 594022 h 594022"/>
                        <a:gd name="connsiteX5" fmla="*/ 0 w 558424"/>
                        <a:gd name="connsiteY5" fmla="*/ 529526 h 594022"/>
                        <a:gd name="connsiteX6" fmla="*/ 0 w 558424"/>
                        <a:gd name="connsiteY6" fmla="*/ 0 h 594022"/>
                        <a:gd name="connsiteX0" fmla="*/ 0 w 558424"/>
                        <a:gd name="connsiteY0" fmla="*/ 0 h 594022"/>
                        <a:gd name="connsiteX1" fmla="*/ 558424 w 558424"/>
                        <a:gd name="connsiteY1" fmla="*/ 64496 h 594022"/>
                        <a:gd name="connsiteX2" fmla="*/ 558424 w 558424"/>
                        <a:gd name="connsiteY2" fmla="*/ 594022 h 594022"/>
                        <a:gd name="connsiteX3" fmla="*/ 64496 w 558424"/>
                        <a:gd name="connsiteY3" fmla="*/ 594022 h 594022"/>
                        <a:gd name="connsiteX4" fmla="*/ 0 w 558424"/>
                        <a:gd name="connsiteY4" fmla="*/ 529526 h 594022"/>
                        <a:gd name="connsiteX5" fmla="*/ 0 w 558424"/>
                        <a:gd name="connsiteY5" fmla="*/ 0 h 594022"/>
                        <a:gd name="connsiteX0" fmla="*/ 0 w 558424"/>
                        <a:gd name="connsiteY0" fmla="*/ 0 h 594022"/>
                        <a:gd name="connsiteX1" fmla="*/ 558424 w 558424"/>
                        <a:gd name="connsiteY1" fmla="*/ 594022 h 594022"/>
                        <a:gd name="connsiteX2" fmla="*/ 64496 w 558424"/>
                        <a:gd name="connsiteY2" fmla="*/ 594022 h 594022"/>
                        <a:gd name="connsiteX3" fmla="*/ 0 w 558424"/>
                        <a:gd name="connsiteY3" fmla="*/ 529526 h 594022"/>
                        <a:gd name="connsiteX4" fmla="*/ 0 w 558424"/>
                        <a:gd name="connsiteY4" fmla="*/ 0 h 594022"/>
                        <a:gd name="connsiteX0" fmla="*/ 0 w 553662"/>
                        <a:gd name="connsiteY0" fmla="*/ 0 h 594022"/>
                        <a:gd name="connsiteX1" fmla="*/ 553662 w 553662"/>
                        <a:gd name="connsiteY1" fmla="*/ 586879 h 594022"/>
                        <a:gd name="connsiteX2" fmla="*/ 64496 w 553662"/>
                        <a:gd name="connsiteY2" fmla="*/ 594022 h 594022"/>
                        <a:gd name="connsiteX3" fmla="*/ 0 w 553662"/>
                        <a:gd name="connsiteY3" fmla="*/ 529526 h 594022"/>
                        <a:gd name="connsiteX4" fmla="*/ 0 w 553662"/>
                        <a:gd name="connsiteY4" fmla="*/ 0 h 594022"/>
                        <a:gd name="connsiteX0" fmla="*/ 3634 w 553662"/>
                        <a:gd name="connsiteY0" fmla="*/ 0 h 597656"/>
                        <a:gd name="connsiteX1" fmla="*/ 553662 w 553662"/>
                        <a:gd name="connsiteY1" fmla="*/ 590513 h 597656"/>
                        <a:gd name="connsiteX2" fmla="*/ 64496 w 553662"/>
                        <a:gd name="connsiteY2" fmla="*/ 597656 h 597656"/>
                        <a:gd name="connsiteX3" fmla="*/ 0 w 553662"/>
                        <a:gd name="connsiteY3" fmla="*/ 533160 h 597656"/>
                        <a:gd name="connsiteX4" fmla="*/ 3634 w 553662"/>
                        <a:gd name="connsiteY4" fmla="*/ 0 h 59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662" h="597656">
                          <a:moveTo>
                            <a:pt x="3634" y="0"/>
                          </a:moveTo>
                          <a:lnTo>
                            <a:pt x="553662" y="590513"/>
                          </a:lnTo>
                          <a:lnTo>
                            <a:pt x="64496" y="597656"/>
                          </a:lnTo>
                          <a:cubicBezTo>
                            <a:pt x="28876" y="597656"/>
                            <a:pt x="0" y="568780"/>
                            <a:pt x="0" y="533160"/>
                          </a:cubicBezTo>
                          <a:cubicBezTo>
                            <a:pt x="1211" y="355440"/>
                            <a:pt x="2423" y="177720"/>
                            <a:pt x="3634" y="0"/>
                          </a:cubicBezTo>
                          <a:close/>
                        </a:path>
                      </a:pathLst>
                    </a:custGeom>
                    <a:solidFill>
                      <a:srgbClr val="17468F"/>
                    </a:solidFill>
                    <a:ln w="12700">
                      <a:solidFill>
                        <a:srgbClr val="203F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grpSp>
                <p:nvGrpSpPr>
                  <p:cNvPr id="27" name="Group 26">
                    <a:extLst>
                      <a:ext uri="{FF2B5EF4-FFF2-40B4-BE49-F238E27FC236}">
                        <a16:creationId xmlns:a16="http://schemas.microsoft.com/office/drawing/2014/main" id="{C19897DF-80D5-45B5-9271-71913A12F652}"/>
                      </a:ext>
                    </a:extLst>
                  </p:cNvPr>
                  <p:cNvGrpSpPr/>
                  <p:nvPr/>
                </p:nvGrpSpPr>
                <p:grpSpPr>
                  <a:xfrm rot="20929091">
                    <a:off x="1720277" y="2592910"/>
                    <a:ext cx="1064591" cy="1330257"/>
                    <a:chOff x="4396383" y="3262664"/>
                    <a:chExt cx="1125731" cy="1406655"/>
                  </a:xfrm>
                  <a:solidFill>
                    <a:srgbClr val="56ACE0"/>
                  </a:solidFill>
                </p:grpSpPr>
                <p:sp>
                  <p:nvSpPr>
                    <p:cNvPr id="28" name="Rectangle: Rounded Corners 27">
                      <a:extLst>
                        <a:ext uri="{FF2B5EF4-FFF2-40B4-BE49-F238E27FC236}">
                          <a16:creationId xmlns:a16="http://schemas.microsoft.com/office/drawing/2014/main" id="{B06A827A-BE24-4EB7-B8CB-DBEEF73EDACA}"/>
                        </a:ext>
                      </a:extLst>
                    </p:cNvPr>
                    <p:cNvSpPr/>
                    <p:nvPr/>
                  </p:nvSpPr>
                  <p:spPr>
                    <a:xfrm>
                      <a:off x="4542419" y="3262664"/>
                      <a:ext cx="768889" cy="45719"/>
                    </a:xfrm>
                    <a:prstGeom prst="roundRect">
                      <a:avLst>
                        <a:gd name="adj" fmla="val 50000"/>
                      </a:avLst>
                    </a:prstGeom>
                    <a:solidFill>
                      <a:srgbClr val="17468F"/>
                    </a:solidFill>
                    <a:ln w="12700">
                      <a:solidFill>
                        <a:srgbClr val="2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Rounded Corners 28">
                      <a:extLst>
                        <a:ext uri="{FF2B5EF4-FFF2-40B4-BE49-F238E27FC236}">
                          <a16:creationId xmlns:a16="http://schemas.microsoft.com/office/drawing/2014/main" id="{70330E2C-A2ED-4843-9C8C-BC23B6DE77E7}"/>
                        </a:ext>
                      </a:extLst>
                    </p:cNvPr>
                    <p:cNvSpPr/>
                    <p:nvPr/>
                  </p:nvSpPr>
                  <p:spPr>
                    <a:xfrm>
                      <a:off x="4542419" y="3476625"/>
                      <a:ext cx="768889" cy="45719"/>
                    </a:xfrm>
                    <a:prstGeom prst="roundRect">
                      <a:avLst>
                        <a:gd name="adj" fmla="val 50000"/>
                      </a:avLst>
                    </a:prstGeom>
                    <a:solidFill>
                      <a:srgbClr val="17468F"/>
                    </a:solidFill>
                    <a:ln w="12700">
                      <a:solidFill>
                        <a:srgbClr val="2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0" name="Group 29">
                      <a:extLst>
                        <a:ext uri="{FF2B5EF4-FFF2-40B4-BE49-F238E27FC236}">
                          <a16:creationId xmlns:a16="http://schemas.microsoft.com/office/drawing/2014/main" id="{14621730-DB2E-41E7-B937-0C0B8433966B}"/>
                        </a:ext>
                      </a:extLst>
                    </p:cNvPr>
                    <p:cNvGrpSpPr/>
                    <p:nvPr/>
                  </p:nvGrpSpPr>
                  <p:grpSpPr>
                    <a:xfrm>
                      <a:off x="4396383" y="3767758"/>
                      <a:ext cx="1125731" cy="901561"/>
                      <a:chOff x="4396383" y="3767758"/>
                      <a:chExt cx="1125731" cy="901561"/>
                    </a:xfrm>
                    <a:grpFill/>
                  </p:grpSpPr>
                  <p:sp>
                    <p:nvSpPr>
                      <p:cNvPr id="31" name="Rectangle: Rounded Corners 30">
                        <a:extLst>
                          <a:ext uri="{FF2B5EF4-FFF2-40B4-BE49-F238E27FC236}">
                            <a16:creationId xmlns:a16="http://schemas.microsoft.com/office/drawing/2014/main" id="{9179F5CD-B191-494A-8CC4-E299C25B87B5}"/>
                          </a:ext>
                        </a:extLst>
                      </p:cNvPr>
                      <p:cNvSpPr/>
                      <p:nvPr/>
                    </p:nvSpPr>
                    <p:spPr>
                      <a:xfrm>
                        <a:off x="4396383" y="3767758"/>
                        <a:ext cx="1125731" cy="45719"/>
                      </a:xfrm>
                      <a:prstGeom prst="roundRect">
                        <a:avLst>
                          <a:gd name="adj" fmla="val 50000"/>
                        </a:avLst>
                      </a:prstGeom>
                      <a:solidFill>
                        <a:srgbClr val="17468F"/>
                      </a:solidFill>
                      <a:ln w="12700">
                        <a:solidFill>
                          <a:srgbClr val="2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Rounded Corners 31">
                        <a:extLst>
                          <a:ext uri="{FF2B5EF4-FFF2-40B4-BE49-F238E27FC236}">
                            <a16:creationId xmlns:a16="http://schemas.microsoft.com/office/drawing/2014/main" id="{86A0D158-0BE6-4F81-94C7-E8AE2A94F2C6}"/>
                          </a:ext>
                        </a:extLst>
                      </p:cNvPr>
                      <p:cNvSpPr/>
                      <p:nvPr/>
                    </p:nvSpPr>
                    <p:spPr>
                      <a:xfrm>
                        <a:off x="4396383" y="3981719"/>
                        <a:ext cx="1125731" cy="45719"/>
                      </a:xfrm>
                      <a:prstGeom prst="roundRect">
                        <a:avLst>
                          <a:gd name="adj" fmla="val 50000"/>
                        </a:avLst>
                      </a:prstGeom>
                      <a:solidFill>
                        <a:srgbClr val="17468F"/>
                      </a:solidFill>
                      <a:ln w="12700">
                        <a:solidFill>
                          <a:srgbClr val="2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Rectangle: Rounded Corners 32">
                        <a:extLst>
                          <a:ext uri="{FF2B5EF4-FFF2-40B4-BE49-F238E27FC236}">
                            <a16:creationId xmlns:a16="http://schemas.microsoft.com/office/drawing/2014/main" id="{D103814A-4F70-4B52-8691-BF3F72F62952}"/>
                          </a:ext>
                        </a:extLst>
                      </p:cNvPr>
                      <p:cNvSpPr/>
                      <p:nvPr/>
                    </p:nvSpPr>
                    <p:spPr>
                      <a:xfrm>
                        <a:off x="4396383" y="4195680"/>
                        <a:ext cx="1125731" cy="45719"/>
                      </a:xfrm>
                      <a:prstGeom prst="roundRect">
                        <a:avLst>
                          <a:gd name="adj" fmla="val 50000"/>
                        </a:avLst>
                      </a:prstGeom>
                      <a:solidFill>
                        <a:srgbClr val="17468F"/>
                      </a:solidFill>
                      <a:ln w="12700">
                        <a:solidFill>
                          <a:srgbClr val="2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Rounded Corners 33">
                        <a:extLst>
                          <a:ext uri="{FF2B5EF4-FFF2-40B4-BE49-F238E27FC236}">
                            <a16:creationId xmlns:a16="http://schemas.microsoft.com/office/drawing/2014/main" id="{0392F264-1BD6-4BC2-A229-5EA8ACF86EA0}"/>
                          </a:ext>
                        </a:extLst>
                      </p:cNvPr>
                      <p:cNvSpPr/>
                      <p:nvPr/>
                    </p:nvSpPr>
                    <p:spPr>
                      <a:xfrm>
                        <a:off x="4396383" y="4409641"/>
                        <a:ext cx="1125731" cy="45719"/>
                      </a:xfrm>
                      <a:prstGeom prst="roundRect">
                        <a:avLst>
                          <a:gd name="adj" fmla="val 50000"/>
                        </a:avLst>
                      </a:prstGeom>
                      <a:grpFill/>
                      <a:ln w="12700">
                        <a:solidFill>
                          <a:srgbClr val="2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Rounded Corners 34">
                        <a:extLst>
                          <a:ext uri="{FF2B5EF4-FFF2-40B4-BE49-F238E27FC236}">
                            <a16:creationId xmlns:a16="http://schemas.microsoft.com/office/drawing/2014/main" id="{B438AF7A-3992-4B10-ACB1-D1F0F80613D5}"/>
                          </a:ext>
                        </a:extLst>
                      </p:cNvPr>
                      <p:cNvSpPr/>
                      <p:nvPr/>
                    </p:nvSpPr>
                    <p:spPr>
                      <a:xfrm>
                        <a:off x="4396383" y="4623600"/>
                        <a:ext cx="1125731" cy="45719"/>
                      </a:xfrm>
                      <a:prstGeom prst="roundRect">
                        <a:avLst>
                          <a:gd name="adj" fmla="val 50000"/>
                        </a:avLst>
                      </a:prstGeom>
                      <a:grpFill/>
                      <a:ln w="12700">
                        <a:solidFill>
                          <a:srgbClr val="2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pSp>
          </p:grpSp>
          <p:grpSp>
            <p:nvGrpSpPr>
              <p:cNvPr id="18" name="Group 17">
                <a:extLst>
                  <a:ext uri="{FF2B5EF4-FFF2-40B4-BE49-F238E27FC236}">
                    <a16:creationId xmlns:a16="http://schemas.microsoft.com/office/drawing/2014/main" id="{189D536B-2729-4FA4-A0ED-2C679195D064}"/>
                  </a:ext>
                </a:extLst>
              </p:cNvPr>
              <p:cNvGrpSpPr/>
              <p:nvPr/>
            </p:nvGrpSpPr>
            <p:grpSpPr>
              <a:xfrm>
                <a:off x="1397676" y="3431276"/>
                <a:ext cx="2458852" cy="1653482"/>
                <a:chOff x="1389833" y="3461371"/>
                <a:chExt cx="2458852" cy="1653482"/>
              </a:xfrm>
            </p:grpSpPr>
            <p:sp>
              <p:nvSpPr>
                <p:cNvPr id="19" name="Freeform: Shape 18">
                  <a:extLst>
                    <a:ext uri="{FF2B5EF4-FFF2-40B4-BE49-F238E27FC236}">
                      <a16:creationId xmlns:a16="http://schemas.microsoft.com/office/drawing/2014/main" id="{9DDE2B50-57CE-4F86-9CED-CCCF23F3E342}"/>
                    </a:ext>
                  </a:extLst>
                </p:cNvPr>
                <p:cNvSpPr/>
                <p:nvPr/>
              </p:nvSpPr>
              <p:spPr>
                <a:xfrm flipH="1">
                  <a:off x="1389833" y="3461371"/>
                  <a:ext cx="2458852" cy="1653482"/>
                </a:xfrm>
                <a:custGeom>
                  <a:avLst/>
                  <a:gdLst>
                    <a:gd name="connsiteX0" fmla="*/ 1389070 w 3200400"/>
                    <a:gd name="connsiteY0" fmla="*/ 0 h 2152146"/>
                    <a:gd name="connsiteX1" fmla="*/ 3097205 w 3200400"/>
                    <a:gd name="connsiteY1" fmla="*/ 0 h 2152146"/>
                    <a:gd name="connsiteX2" fmla="*/ 3200400 w 3200400"/>
                    <a:gd name="connsiteY2" fmla="*/ 103195 h 2152146"/>
                    <a:gd name="connsiteX3" fmla="*/ 3200400 w 3200400"/>
                    <a:gd name="connsiteY3" fmla="*/ 870691 h 2152146"/>
                    <a:gd name="connsiteX4" fmla="*/ 3200400 w 3200400"/>
                    <a:gd name="connsiteY4" fmla="*/ 1516055 h 2152146"/>
                    <a:gd name="connsiteX5" fmla="*/ 3200400 w 3200400"/>
                    <a:gd name="connsiteY5" fmla="*/ 1967254 h 2152146"/>
                    <a:gd name="connsiteX6" fmla="*/ 3015508 w 3200400"/>
                    <a:gd name="connsiteY6" fmla="*/ 2152146 h 2152146"/>
                    <a:gd name="connsiteX7" fmla="*/ 184892 w 3200400"/>
                    <a:gd name="connsiteY7" fmla="*/ 2152146 h 2152146"/>
                    <a:gd name="connsiteX8" fmla="*/ 0 w 3200400"/>
                    <a:gd name="connsiteY8" fmla="*/ 1967254 h 2152146"/>
                    <a:gd name="connsiteX9" fmla="*/ 0 w 3200400"/>
                    <a:gd name="connsiteY9" fmla="*/ 870691 h 2152146"/>
                    <a:gd name="connsiteX10" fmla="*/ 1 w 3200400"/>
                    <a:gd name="connsiteY10" fmla="*/ 870686 h 2152146"/>
                    <a:gd name="connsiteX11" fmla="*/ 1 w 3200400"/>
                    <a:gd name="connsiteY11" fmla="*/ 327517 h 2152146"/>
                    <a:gd name="connsiteX12" fmla="*/ 150221 w 3200400"/>
                    <a:gd name="connsiteY12" fmla="*/ 177297 h 2152146"/>
                    <a:gd name="connsiteX13" fmla="*/ 1285875 w 3200400"/>
                    <a:gd name="connsiteY13" fmla="*/ 177297 h 2152146"/>
                    <a:gd name="connsiteX14" fmla="*/ 1285875 w 3200400"/>
                    <a:gd name="connsiteY14" fmla="*/ 103195 h 2152146"/>
                    <a:gd name="connsiteX15" fmla="*/ 1389070 w 3200400"/>
                    <a:gd name="connsiteY15" fmla="*/ 0 h 215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00400" h="2152146">
                      <a:moveTo>
                        <a:pt x="1389070" y="0"/>
                      </a:moveTo>
                      <a:lnTo>
                        <a:pt x="3097205" y="0"/>
                      </a:lnTo>
                      <a:cubicBezTo>
                        <a:pt x="3154198" y="0"/>
                        <a:pt x="3200400" y="46202"/>
                        <a:pt x="3200400" y="103195"/>
                      </a:cubicBezTo>
                      <a:lnTo>
                        <a:pt x="3200400" y="870691"/>
                      </a:lnTo>
                      <a:lnTo>
                        <a:pt x="3200400" y="1516055"/>
                      </a:lnTo>
                      <a:lnTo>
                        <a:pt x="3200400" y="1967254"/>
                      </a:lnTo>
                      <a:cubicBezTo>
                        <a:pt x="3200400" y="2069367"/>
                        <a:pt x="3117621" y="2152146"/>
                        <a:pt x="3015508" y="2152146"/>
                      </a:cubicBezTo>
                      <a:lnTo>
                        <a:pt x="184892" y="2152146"/>
                      </a:lnTo>
                      <a:cubicBezTo>
                        <a:pt x="82779" y="2152146"/>
                        <a:pt x="0" y="2069367"/>
                        <a:pt x="0" y="1967254"/>
                      </a:cubicBezTo>
                      <a:lnTo>
                        <a:pt x="0" y="870691"/>
                      </a:lnTo>
                      <a:lnTo>
                        <a:pt x="1" y="870686"/>
                      </a:lnTo>
                      <a:lnTo>
                        <a:pt x="1" y="327517"/>
                      </a:lnTo>
                      <a:cubicBezTo>
                        <a:pt x="1" y="244553"/>
                        <a:pt x="67257" y="177297"/>
                        <a:pt x="150221" y="177297"/>
                      </a:cubicBezTo>
                      <a:lnTo>
                        <a:pt x="1285875" y="177297"/>
                      </a:lnTo>
                      <a:lnTo>
                        <a:pt x="1285875" y="103195"/>
                      </a:lnTo>
                      <a:cubicBezTo>
                        <a:pt x="1285875" y="46202"/>
                        <a:pt x="1332077" y="0"/>
                        <a:pt x="1389070" y="0"/>
                      </a:cubicBezTo>
                      <a:close/>
                    </a:path>
                  </a:pathLst>
                </a:custGeom>
                <a:solidFill>
                  <a:schemeClr val="bg1">
                    <a:lumMod val="85000"/>
                  </a:schemeClr>
                </a:solidFill>
                <a:ln w="12700">
                  <a:solidFill>
                    <a:srgbClr val="203F5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grpSp>
              <p:nvGrpSpPr>
                <p:cNvPr id="20" name="Group 19">
                  <a:extLst>
                    <a:ext uri="{FF2B5EF4-FFF2-40B4-BE49-F238E27FC236}">
                      <a16:creationId xmlns:a16="http://schemas.microsoft.com/office/drawing/2014/main" id="{AC559B63-EAA3-4FBB-B059-9E3F8BFFAC04}"/>
                    </a:ext>
                  </a:extLst>
                </p:cNvPr>
                <p:cNvGrpSpPr/>
                <p:nvPr/>
              </p:nvGrpSpPr>
              <p:grpSpPr>
                <a:xfrm>
                  <a:off x="1797033" y="4237169"/>
                  <a:ext cx="1644450" cy="438383"/>
                  <a:chOff x="1797033" y="4237169"/>
                  <a:chExt cx="1644450" cy="438383"/>
                </a:xfrm>
              </p:grpSpPr>
              <p:sp>
                <p:nvSpPr>
                  <p:cNvPr id="21" name="Rectangle: Rounded Corners 20">
                    <a:extLst>
                      <a:ext uri="{FF2B5EF4-FFF2-40B4-BE49-F238E27FC236}">
                        <a16:creationId xmlns:a16="http://schemas.microsoft.com/office/drawing/2014/main" id="{28208BD6-B522-4D1D-B853-6E0B33D11E08}"/>
                      </a:ext>
                    </a:extLst>
                  </p:cNvPr>
                  <p:cNvSpPr/>
                  <p:nvPr/>
                </p:nvSpPr>
                <p:spPr>
                  <a:xfrm>
                    <a:off x="1797033" y="4237169"/>
                    <a:ext cx="1644450" cy="438383"/>
                  </a:xfrm>
                  <a:prstGeom prst="roundRect">
                    <a:avLst/>
                  </a:prstGeom>
                  <a:solidFill>
                    <a:schemeClr val="bg1"/>
                  </a:solidFill>
                  <a:ln w="12700">
                    <a:solidFill>
                      <a:srgbClr val="2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Rounded Corners 21">
                    <a:extLst>
                      <a:ext uri="{FF2B5EF4-FFF2-40B4-BE49-F238E27FC236}">
                        <a16:creationId xmlns:a16="http://schemas.microsoft.com/office/drawing/2014/main" id="{04521477-7467-476D-8D05-33A9A7EBFB56}"/>
                      </a:ext>
                    </a:extLst>
                  </p:cNvPr>
                  <p:cNvSpPr/>
                  <p:nvPr/>
                </p:nvSpPr>
                <p:spPr>
                  <a:xfrm>
                    <a:off x="1932937" y="4379534"/>
                    <a:ext cx="1372642" cy="153651"/>
                  </a:xfrm>
                  <a:prstGeom prst="roundRect">
                    <a:avLst>
                      <a:gd name="adj" fmla="val 50000"/>
                    </a:avLst>
                  </a:prstGeom>
                  <a:solidFill>
                    <a:schemeClr val="bg2">
                      <a:lumMod val="90000"/>
                    </a:schemeClr>
                  </a:solidFill>
                  <a:ln w="12700">
                    <a:solidFill>
                      <a:srgbClr val="2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pSp>
      </p:grpSp>
      <p:grpSp>
        <p:nvGrpSpPr>
          <p:cNvPr id="95" name="Group 94">
            <a:extLst>
              <a:ext uri="{FF2B5EF4-FFF2-40B4-BE49-F238E27FC236}">
                <a16:creationId xmlns:a16="http://schemas.microsoft.com/office/drawing/2014/main" id="{BA73F37D-A956-457F-B111-A18976267D2E}"/>
              </a:ext>
            </a:extLst>
          </p:cNvPr>
          <p:cNvGrpSpPr/>
          <p:nvPr/>
        </p:nvGrpSpPr>
        <p:grpSpPr>
          <a:xfrm>
            <a:off x="6096000" y="2681371"/>
            <a:ext cx="5647639" cy="3445094"/>
            <a:chOff x="5231254" y="3229364"/>
            <a:chExt cx="5647639" cy="3445094"/>
          </a:xfrm>
        </p:grpSpPr>
        <p:grpSp>
          <p:nvGrpSpPr>
            <p:cNvPr id="97" name="Group 96">
              <a:extLst>
                <a:ext uri="{FF2B5EF4-FFF2-40B4-BE49-F238E27FC236}">
                  <a16:creationId xmlns:a16="http://schemas.microsoft.com/office/drawing/2014/main" id="{C1CFE7AB-9165-4C73-9BA0-BE0B6A8AA4E5}"/>
                </a:ext>
              </a:extLst>
            </p:cNvPr>
            <p:cNvGrpSpPr/>
            <p:nvPr/>
          </p:nvGrpSpPr>
          <p:grpSpPr>
            <a:xfrm>
              <a:off x="5231531" y="3229364"/>
              <a:ext cx="5376772" cy="1287680"/>
              <a:chOff x="5231531" y="4093075"/>
              <a:chExt cx="5376772" cy="1287680"/>
            </a:xfrm>
          </p:grpSpPr>
          <p:grpSp>
            <p:nvGrpSpPr>
              <p:cNvPr id="114" name="Group 113">
                <a:extLst>
                  <a:ext uri="{FF2B5EF4-FFF2-40B4-BE49-F238E27FC236}">
                    <a16:creationId xmlns:a16="http://schemas.microsoft.com/office/drawing/2014/main" id="{9B73B32D-882B-46D2-A084-9DAE6F04E20D}"/>
                  </a:ext>
                </a:extLst>
              </p:cNvPr>
              <p:cNvGrpSpPr/>
              <p:nvPr/>
            </p:nvGrpSpPr>
            <p:grpSpPr>
              <a:xfrm flipV="1">
                <a:off x="5231531" y="4439996"/>
                <a:ext cx="1169297" cy="80798"/>
                <a:chOff x="987653" y="4346498"/>
                <a:chExt cx="1169297" cy="80798"/>
              </a:xfrm>
            </p:grpSpPr>
            <p:cxnSp>
              <p:nvCxnSpPr>
                <p:cNvPr id="118" name="Straight Connector 117">
                  <a:extLst>
                    <a:ext uri="{FF2B5EF4-FFF2-40B4-BE49-F238E27FC236}">
                      <a16:creationId xmlns:a16="http://schemas.microsoft.com/office/drawing/2014/main" id="{3AFE6BA0-D4B6-4275-A0C4-CCB92B44EC87}"/>
                    </a:ext>
                  </a:extLst>
                </p:cNvPr>
                <p:cNvCxnSpPr>
                  <a:cxnSpLocks/>
                </p:cNvCxnSpPr>
                <p:nvPr/>
              </p:nvCxnSpPr>
              <p:spPr>
                <a:xfrm flipH="1">
                  <a:off x="1509505" y="4386896"/>
                  <a:ext cx="647445" cy="0"/>
                </a:xfrm>
                <a:prstGeom prst="line">
                  <a:avLst/>
                </a:prstGeom>
                <a:noFill/>
                <a:ln w="6350" cap="flat" cmpd="sng" algn="ctr">
                  <a:solidFill>
                    <a:srgbClr val="000000">
                      <a:lumMod val="75000"/>
                      <a:lumOff val="25000"/>
                    </a:srgbClr>
                  </a:solidFill>
                  <a:prstDash val="dash"/>
                  <a:miter lim="800000"/>
                </a:ln>
                <a:effectLst/>
              </p:spPr>
            </p:cxnSp>
            <p:cxnSp>
              <p:nvCxnSpPr>
                <p:cNvPr id="119" name="Straight Connector 118">
                  <a:extLst>
                    <a:ext uri="{FF2B5EF4-FFF2-40B4-BE49-F238E27FC236}">
                      <a16:creationId xmlns:a16="http://schemas.microsoft.com/office/drawing/2014/main" id="{7D6F8266-372E-44FE-AC74-DA16E47B789E}"/>
                    </a:ext>
                  </a:extLst>
                </p:cNvPr>
                <p:cNvCxnSpPr>
                  <a:cxnSpLocks/>
                </p:cNvCxnSpPr>
                <p:nvPr/>
              </p:nvCxnSpPr>
              <p:spPr>
                <a:xfrm rot="5400000" flipH="1">
                  <a:off x="1274620" y="4198542"/>
                  <a:ext cx="0" cy="376709"/>
                </a:xfrm>
                <a:prstGeom prst="line">
                  <a:avLst/>
                </a:prstGeom>
                <a:noFill/>
                <a:ln w="6350" cap="flat" cmpd="sng" algn="ctr">
                  <a:solidFill>
                    <a:srgbClr val="000000">
                      <a:lumMod val="75000"/>
                      <a:lumOff val="25000"/>
                    </a:srgbClr>
                  </a:solidFill>
                  <a:prstDash val="solid"/>
                  <a:miter lim="800000"/>
                </a:ln>
                <a:effectLst/>
              </p:spPr>
            </p:cxnSp>
            <p:sp>
              <p:nvSpPr>
                <p:cNvPr id="120" name="Oval 119">
                  <a:extLst>
                    <a:ext uri="{FF2B5EF4-FFF2-40B4-BE49-F238E27FC236}">
                      <a16:creationId xmlns:a16="http://schemas.microsoft.com/office/drawing/2014/main" id="{9D353C7F-8AE7-4877-8652-BC744EF38AD3}"/>
                    </a:ext>
                  </a:extLst>
                </p:cNvPr>
                <p:cNvSpPr/>
                <p:nvPr/>
              </p:nvSpPr>
              <p:spPr>
                <a:xfrm rot="5400000" flipH="1" flipV="1">
                  <a:off x="987652" y="4346499"/>
                  <a:ext cx="80798" cy="80796"/>
                </a:xfrm>
                <a:prstGeom prst="ellipse">
                  <a:avLst/>
                </a:prstGeom>
                <a:noFill/>
                <a:ln w="6350" cap="flat" cmpd="sng" algn="ctr">
                  <a:solidFill>
                    <a:srgbClr val="440001"/>
                  </a:solidFill>
                  <a:prstDash val="solid"/>
                  <a:miter lim="800000"/>
                </a:ln>
                <a:effectLst/>
              </p:spPr>
              <p:txBody>
                <a:bodyPr rtlCol="0" anchor="ctr"/>
                <a:lstStyle/>
                <a:p>
                  <a:pPr algn="ctr">
                    <a:defRPr/>
                  </a:pPr>
                  <a:endParaRPr lang="en-US" kern="0">
                    <a:solidFill>
                      <a:srgbClr val="FFFFFF"/>
                    </a:solidFill>
                    <a:latin typeface="Arial Nova Cond" panose="020B0506020202020204" pitchFamily="34" charset="0"/>
                  </a:endParaRPr>
                </a:p>
              </p:txBody>
            </p:sp>
          </p:grpSp>
          <p:grpSp>
            <p:nvGrpSpPr>
              <p:cNvPr id="115" name="Group 114">
                <a:extLst>
                  <a:ext uri="{FF2B5EF4-FFF2-40B4-BE49-F238E27FC236}">
                    <a16:creationId xmlns:a16="http://schemas.microsoft.com/office/drawing/2014/main" id="{456C548A-DDED-4722-8A2C-ABEA50697405}"/>
                  </a:ext>
                </a:extLst>
              </p:cNvPr>
              <p:cNvGrpSpPr/>
              <p:nvPr/>
            </p:nvGrpSpPr>
            <p:grpSpPr>
              <a:xfrm flipV="1">
                <a:off x="5241528" y="4093075"/>
                <a:ext cx="5366775" cy="1287680"/>
                <a:chOff x="3573656" y="4622223"/>
                <a:chExt cx="5366775" cy="1287680"/>
              </a:xfrm>
            </p:grpSpPr>
            <p:sp>
              <p:nvSpPr>
                <p:cNvPr id="116" name="TextBox 115">
                  <a:extLst>
                    <a:ext uri="{FF2B5EF4-FFF2-40B4-BE49-F238E27FC236}">
                      <a16:creationId xmlns:a16="http://schemas.microsoft.com/office/drawing/2014/main" id="{503B46EE-458B-4EF6-994C-E967381899BC}"/>
                    </a:ext>
                  </a:extLst>
                </p:cNvPr>
                <p:cNvSpPr txBox="1"/>
                <p:nvPr/>
              </p:nvSpPr>
              <p:spPr>
                <a:xfrm flipV="1">
                  <a:off x="3655847" y="4622223"/>
                  <a:ext cx="5284584" cy="892552"/>
                </a:xfrm>
                <a:prstGeom prst="rect">
                  <a:avLst/>
                </a:prstGeom>
                <a:noFill/>
              </p:spPr>
              <p:txBody>
                <a:bodyPr wrap="square" rtlCol="0">
                  <a:spAutoFit/>
                </a:bodyPr>
                <a:lstStyle/>
                <a:p>
                  <a:pPr>
                    <a:defRPr/>
                  </a:pPr>
                  <a:r>
                    <a:rPr lang="en-US" sz="2000">
                      <a:ea typeface="Calibri" panose="020F0502020204030204" pitchFamily="34" charset="0"/>
                    </a:rPr>
                    <a:t>NCHS catalog for major restricted access datasets available on the </a:t>
                  </a:r>
                  <a:r>
                    <a:rPr lang="en-US" sz="2000">
                      <a:ea typeface="Calibri" panose="020F0502020204030204" pitchFamily="34" charset="0"/>
                      <a:hlinkClick r:id="rId3"/>
                    </a:rPr>
                    <a:t>Research Data Center (RDC)</a:t>
                  </a:r>
                  <a:endParaRPr lang="en-US" sz="2000">
                    <a:ea typeface="Calibri" panose="020F0502020204030204" pitchFamily="34" charset="0"/>
                  </a:endParaRPr>
                </a:p>
                <a:p>
                  <a:pPr>
                    <a:defRPr/>
                  </a:pPr>
                  <a:endParaRPr lang="en-US" sz="1200">
                    <a:solidFill>
                      <a:schemeClr val="tx1">
                        <a:lumMod val="65000"/>
                        <a:lumOff val="35000"/>
                      </a:schemeClr>
                    </a:solidFill>
                    <a:latin typeface="Arial" panose="020B0604020202020204" pitchFamily="34" charset="0"/>
                    <a:cs typeface="Arial" panose="020B0604020202020204" pitchFamily="34" charset="0"/>
                  </a:endParaRPr>
                </a:p>
              </p:txBody>
            </p:sp>
            <p:sp>
              <p:nvSpPr>
                <p:cNvPr id="117" name="Rectangle 116">
                  <a:extLst>
                    <a:ext uri="{FF2B5EF4-FFF2-40B4-BE49-F238E27FC236}">
                      <a16:creationId xmlns:a16="http://schemas.microsoft.com/office/drawing/2014/main" id="{032B3403-A575-44BE-BFC8-22CDB78CDD92}"/>
                    </a:ext>
                  </a:extLst>
                </p:cNvPr>
                <p:cNvSpPr/>
                <p:nvPr/>
              </p:nvSpPr>
              <p:spPr>
                <a:xfrm flipH="1" flipV="1">
                  <a:off x="3573656" y="5509793"/>
                  <a:ext cx="1981939" cy="400110"/>
                </a:xfrm>
                <a:prstGeom prst="rect">
                  <a:avLst/>
                </a:prstGeom>
              </p:spPr>
              <p:txBody>
                <a:bodyPr wrap="square" anchor="ctr">
                  <a:spAutoFit/>
                </a:bodyPr>
                <a:lstStyle/>
                <a:p>
                  <a:r>
                    <a:rPr lang="en-IN" sz="2000" b="1">
                      <a:cs typeface="Arial" panose="020B0604020202020204" pitchFamily="34" charset="0"/>
                    </a:rPr>
                    <a:t>RDC</a:t>
                  </a:r>
                </a:p>
              </p:txBody>
            </p:sp>
          </p:grpSp>
        </p:grpSp>
        <p:grpSp>
          <p:nvGrpSpPr>
            <p:cNvPr id="98" name="Group 97">
              <a:extLst>
                <a:ext uri="{FF2B5EF4-FFF2-40B4-BE49-F238E27FC236}">
                  <a16:creationId xmlns:a16="http://schemas.microsoft.com/office/drawing/2014/main" id="{A72E2307-C2D7-49A9-8E5A-96C0ABCADBF4}"/>
                </a:ext>
              </a:extLst>
            </p:cNvPr>
            <p:cNvGrpSpPr/>
            <p:nvPr/>
          </p:nvGrpSpPr>
          <p:grpSpPr>
            <a:xfrm>
              <a:off x="5231531" y="4400404"/>
              <a:ext cx="5503401" cy="1103014"/>
              <a:chOff x="5231531" y="4093075"/>
              <a:chExt cx="5503401" cy="1103014"/>
            </a:xfrm>
          </p:grpSpPr>
          <p:grpSp>
            <p:nvGrpSpPr>
              <p:cNvPr id="107" name="Group 106">
                <a:extLst>
                  <a:ext uri="{FF2B5EF4-FFF2-40B4-BE49-F238E27FC236}">
                    <a16:creationId xmlns:a16="http://schemas.microsoft.com/office/drawing/2014/main" id="{854FC9DB-64D5-4135-8C16-C38CCF96A74C}"/>
                  </a:ext>
                </a:extLst>
              </p:cNvPr>
              <p:cNvGrpSpPr/>
              <p:nvPr/>
            </p:nvGrpSpPr>
            <p:grpSpPr>
              <a:xfrm flipV="1">
                <a:off x="5231531" y="4439996"/>
                <a:ext cx="1169297" cy="80798"/>
                <a:chOff x="987653" y="4346498"/>
                <a:chExt cx="1169297" cy="80798"/>
              </a:xfrm>
            </p:grpSpPr>
            <p:cxnSp>
              <p:nvCxnSpPr>
                <p:cNvPr id="111" name="Straight Connector 110">
                  <a:extLst>
                    <a:ext uri="{FF2B5EF4-FFF2-40B4-BE49-F238E27FC236}">
                      <a16:creationId xmlns:a16="http://schemas.microsoft.com/office/drawing/2014/main" id="{3E14B8D0-380D-4D01-BB21-CDFAFF93BB45}"/>
                    </a:ext>
                  </a:extLst>
                </p:cNvPr>
                <p:cNvCxnSpPr>
                  <a:cxnSpLocks/>
                </p:cNvCxnSpPr>
                <p:nvPr/>
              </p:nvCxnSpPr>
              <p:spPr>
                <a:xfrm flipH="1">
                  <a:off x="1509505" y="4386896"/>
                  <a:ext cx="647445" cy="0"/>
                </a:xfrm>
                <a:prstGeom prst="line">
                  <a:avLst/>
                </a:prstGeom>
                <a:noFill/>
                <a:ln w="6350" cap="flat" cmpd="sng" algn="ctr">
                  <a:solidFill>
                    <a:srgbClr val="000000">
                      <a:lumMod val="75000"/>
                      <a:lumOff val="25000"/>
                    </a:srgbClr>
                  </a:solidFill>
                  <a:prstDash val="dash"/>
                  <a:miter lim="800000"/>
                </a:ln>
                <a:effectLst/>
              </p:spPr>
            </p:cxnSp>
            <p:cxnSp>
              <p:nvCxnSpPr>
                <p:cNvPr id="112" name="Straight Connector 111">
                  <a:extLst>
                    <a:ext uri="{FF2B5EF4-FFF2-40B4-BE49-F238E27FC236}">
                      <a16:creationId xmlns:a16="http://schemas.microsoft.com/office/drawing/2014/main" id="{2C0A4F9B-E102-499E-87D6-B2A1BAD08501}"/>
                    </a:ext>
                  </a:extLst>
                </p:cNvPr>
                <p:cNvCxnSpPr>
                  <a:cxnSpLocks/>
                </p:cNvCxnSpPr>
                <p:nvPr/>
              </p:nvCxnSpPr>
              <p:spPr>
                <a:xfrm rot="5400000" flipH="1">
                  <a:off x="1274620" y="4198542"/>
                  <a:ext cx="0" cy="376709"/>
                </a:xfrm>
                <a:prstGeom prst="line">
                  <a:avLst/>
                </a:prstGeom>
                <a:noFill/>
                <a:ln w="6350" cap="flat" cmpd="sng" algn="ctr">
                  <a:solidFill>
                    <a:srgbClr val="000000">
                      <a:lumMod val="75000"/>
                      <a:lumOff val="25000"/>
                    </a:srgbClr>
                  </a:solidFill>
                  <a:prstDash val="solid"/>
                  <a:miter lim="800000"/>
                </a:ln>
                <a:effectLst/>
              </p:spPr>
            </p:cxnSp>
            <p:sp>
              <p:nvSpPr>
                <p:cNvPr id="113" name="Oval 112">
                  <a:extLst>
                    <a:ext uri="{FF2B5EF4-FFF2-40B4-BE49-F238E27FC236}">
                      <a16:creationId xmlns:a16="http://schemas.microsoft.com/office/drawing/2014/main" id="{2241EA22-846C-483D-89E9-D5220903AE34}"/>
                    </a:ext>
                  </a:extLst>
                </p:cNvPr>
                <p:cNvSpPr/>
                <p:nvPr/>
              </p:nvSpPr>
              <p:spPr>
                <a:xfrm rot="5400000" flipH="1" flipV="1">
                  <a:off x="987652" y="4346499"/>
                  <a:ext cx="80798" cy="80796"/>
                </a:xfrm>
                <a:prstGeom prst="ellipse">
                  <a:avLst/>
                </a:prstGeom>
                <a:noFill/>
                <a:ln w="6350" cap="flat" cmpd="sng" algn="ctr">
                  <a:solidFill>
                    <a:srgbClr val="440001"/>
                  </a:solidFill>
                  <a:prstDash val="solid"/>
                  <a:miter lim="800000"/>
                </a:ln>
                <a:effectLst/>
              </p:spPr>
              <p:txBody>
                <a:bodyPr rtlCol="0" anchor="ctr"/>
                <a:lstStyle/>
                <a:p>
                  <a:pPr algn="ctr">
                    <a:defRPr/>
                  </a:pPr>
                  <a:endParaRPr lang="en-US" kern="0">
                    <a:solidFill>
                      <a:srgbClr val="FFFFFF"/>
                    </a:solidFill>
                    <a:latin typeface="Arial Nova Cond" panose="020B0506020202020204" pitchFamily="34" charset="0"/>
                  </a:endParaRPr>
                </a:p>
              </p:txBody>
            </p:sp>
          </p:grpSp>
          <p:grpSp>
            <p:nvGrpSpPr>
              <p:cNvPr id="108" name="Group 107">
                <a:extLst>
                  <a:ext uri="{FF2B5EF4-FFF2-40B4-BE49-F238E27FC236}">
                    <a16:creationId xmlns:a16="http://schemas.microsoft.com/office/drawing/2014/main" id="{C654D950-16EF-42D3-8010-2362B9C41F9E}"/>
                  </a:ext>
                </a:extLst>
              </p:cNvPr>
              <p:cNvGrpSpPr/>
              <p:nvPr/>
            </p:nvGrpSpPr>
            <p:grpSpPr>
              <a:xfrm flipV="1">
                <a:off x="5241528" y="4093075"/>
                <a:ext cx="5493404" cy="1103014"/>
                <a:chOff x="3573656" y="4806889"/>
                <a:chExt cx="5493404" cy="1103014"/>
              </a:xfrm>
            </p:grpSpPr>
            <p:sp>
              <p:nvSpPr>
                <p:cNvPr id="109" name="TextBox 108">
                  <a:extLst>
                    <a:ext uri="{FF2B5EF4-FFF2-40B4-BE49-F238E27FC236}">
                      <a16:creationId xmlns:a16="http://schemas.microsoft.com/office/drawing/2014/main" id="{041A0DE0-FF48-45ED-80A1-CF7E368FA7E6}"/>
                    </a:ext>
                  </a:extLst>
                </p:cNvPr>
                <p:cNvSpPr txBox="1"/>
                <p:nvPr/>
              </p:nvSpPr>
              <p:spPr>
                <a:xfrm flipV="1">
                  <a:off x="3655847" y="4806889"/>
                  <a:ext cx="5411213" cy="707886"/>
                </a:xfrm>
                <a:prstGeom prst="rect">
                  <a:avLst/>
                </a:prstGeom>
                <a:noFill/>
              </p:spPr>
              <p:txBody>
                <a:bodyPr wrap="square" rtlCol="0">
                  <a:spAutoFit/>
                </a:bodyPr>
                <a:lstStyle/>
                <a:p>
                  <a:pPr>
                    <a:defRPr/>
                  </a:pPr>
                  <a:r>
                    <a:rPr lang="en-US" sz="2000">
                      <a:cs typeface="Arial" panose="020B0604020202020204" pitchFamily="34" charset="0"/>
                    </a:rPr>
                    <a:t>NCHS Survey Data Linked to Centers for Medicare &amp; Medicaid Services (CMS) Medicare Data Files </a:t>
                  </a:r>
                </a:p>
              </p:txBody>
            </p:sp>
            <p:sp>
              <p:nvSpPr>
                <p:cNvPr id="110" name="Rectangle 109">
                  <a:extLst>
                    <a:ext uri="{FF2B5EF4-FFF2-40B4-BE49-F238E27FC236}">
                      <a16:creationId xmlns:a16="http://schemas.microsoft.com/office/drawing/2014/main" id="{B6FE1AA2-DD10-4EF2-96CB-0DCEB28DADA1}"/>
                    </a:ext>
                  </a:extLst>
                </p:cNvPr>
                <p:cNvSpPr/>
                <p:nvPr/>
              </p:nvSpPr>
              <p:spPr>
                <a:xfrm flipH="1" flipV="1">
                  <a:off x="3573656" y="5509793"/>
                  <a:ext cx="1981939" cy="400110"/>
                </a:xfrm>
                <a:prstGeom prst="rect">
                  <a:avLst/>
                </a:prstGeom>
              </p:spPr>
              <p:txBody>
                <a:bodyPr wrap="square" anchor="ctr">
                  <a:spAutoFit/>
                </a:bodyPr>
                <a:lstStyle/>
                <a:p>
                  <a:r>
                    <a:rPr lang="en-IN" sz="2000" b="1">
                      <a:cs typeface="Arial" panose="020B0604020202020204" pitchFamily="34" charset="0"/>
                    </a:rPr>
                    <a:t>Example 1</a:t>
                  </a:r>
                </a:p>
              </p:txBody>
            </p:sp>
          </p:grpSp>
        </p:grpSp>
        <p:grpSp>
          <p:nvGrpSpPr>
            <p:cNvPr id="99" name="Group 98">
              <a:extLst>
                <a:ext uri="{FF2B5EF4-FFF2-40B4-BE49-F238E27FC236}">
                  <a16:creationId xmlns:a16="http://schemas.microsoft.com/office/drawing/2014/main" id="{264101E9-035E-4BB6-8E7B-70BC77CA2FDB}"/>
                </a:ext>
              </a:extLst>
            </p:cNvPr>
            <p:cNvGrpSpPr/>
            <p:nvPr/>
          </p:nvGrpSpPr>
          <p:grpSpPr>
            <a:xfrm>
              <a:off x="5231254" y="5571444"/>
              <a:ext cx="5647639" cy="1103014"/>
              <a:chOff x="5231254" y="4093075"/>
              <a:chExt cx="5647639" cy="1103014"/>
            </a:xfrm>
          </p:grpSpPr>
          <p:grpSp>
            <p:nvGrpSpPr>
              <p:cNvPr id="100" name="Group 99">
                <a:extLst>
                  <a:ext uri="{FF2B5EF4-FFF2-40B4-BE49-F238E27FC236}">
                    <a16:creationId xmlns:a16="http://schemas.microsoft.com/office/drawing/2014/main" id="{D325DF66-4B7C-4A45-BE47-B016689C133E}"/>
                  </a:ext>
                </a:extLst>
              </p:cNvPr>
              <p:cNvGrpSpPr/>
              <p:nvPr/>
            </p:nvGrpSpPr>
            <p:grpSpPr>
              <a:xfrm flipV="1">
                <a:off x="5231531" y="4439996"/>
                <a:ext cx="1169297" cy="80798"/>
                <a:chOff x="987653" y="4346498"/>
                <a:chExt cx="1169297" cy="80798"/>
              </a:xfrm>
            </p:grpSpPr>
            <p:cxnSp>
              <p:nvCxnSpPr>
                <p:cNvPr id="104" name="Straight Connector 103">
                  <a:extLst>
                    <a:ext uri="{FF2B5EF4-FFF2-40B4-BE49-F238E27FC236}">
                      <a16:creationId xmlns:a16="http://schemas.microsoft.com/office/drawing/2014/main" id="{15B3A2A5-1FA5-415F-B253-7D98E8B7478B}"/>
                    </a:ext>
                  </a:extLst>
                </p:cNvPr>
                <p:cNvCxnSpPr>
                  <a:cxnSpLocks/>
                </p:cNvCxnSpPr>
                <p:nvPr/>
              </p:nvCxnSpPr>
              <p:spPr>
                <a:xfrm flipH="1">
                  <a:off x="1509505" y="4386896"/>
                  <a:ext cx="647445" cy="0"/>
                </a:xfrm>
                <a:prstGeom prst="line">
                  <a:avLst/>
                </a:prstGeom>
                <a:noFill/>
                <a:ln w="6350" cap="flat" cmpd="sng" algn="ctr">
                  <a:solidFill>
                    <a:srgbClr val="000000">
                      <a:lumMod val="75000"/>
                      <a:lumOff val="25000"/>
                    </a:srgbClr>
                  </a:solidFill>
                  <a:prstDash val="dash"/>
                  <a:miter lim="800000"/>
                </a:ln>
                <a:effectLst/>
              </p:spPr>
            </p:cxnSp>
            <p:cxnSp>
              <p:nvCxnSpPr>
                <p:cNvPr id="105" name="Straight Connector 104">
                  <a:extLst>
                    <a:ext uri="{FF2B5EF4-FFF2-40B4-BE49-F238E27FC236}">
                      <a16:creationId xmlns:a16="http://schemas.microsoft.com/office/drawing/2014/main" id="{D75731F0-C3B5-4898-A03E-5A45E8A7128C}"/>
                    </a:ext>
                  </a:extLst>
                </p:cNvPr>
                <p:cNvCxnSpPr>
                  <a:cxnSpLocks/>
                </p:cNvCxnSpPr>
                <p:nvPr/>
              </p:nvCxnSpPr>
              <p:spPr>
                <a:xfrm rot="5400000" flipH="1">
                  <a:off x="1274620" y="4198542"/>
                  <a:ext cx="0" cy="376709"/>
                </a:xfrm>
                <a:prstGeom prst="line">
                  <a:avLst/>
                </a:prstGeom>
                <a:noFill/>
                <a:ln w="6350" cap="flat" cmpd="sng" algn="ctr">
                  <a:solidFill>
                    <a:srgbClr val="000000">
                      <a:lumMod val="75000"/>
                      <a:lumOff val="25000"/>
                    </a:srgbClr>
                  </a:solidFill>
                  <a:prstDash val="solid"/>
                  <a:miter lim="800000"/>
                </a:ln>
                <a:effectLst/>
              </p:spPr>
            </p:cxnSp>
            <p:sp>
              <p:nvSpPr>
                <p:cNvPr id="106" name="Oval 105">
                  <a:extLst>
                    <a:ext uri="{FF2B5EF4-FFF2-40B4-BE49-F238E27FC236}">
                      <a16:creationId xmlns:a16="http://schemas.microsoft.com/office/drawing/2014/main" id="{2F65A93B-E3C3-4C41-BECE-BEDB3E55EF04}"/>
                    </a:ext>
                  </a:extLst>
                </p:cNvPr>
                <p:cNvSpPr/>
                <p:nvPr/>
              </p:nvSpPr>
              <p:spPr>
                <a:xfrm rot="5400000" flipH="1" flipV="1">
                  <a:off x="987652" y="4346499"/>
                  <a:ext cx="80798" cy="80796"/>
                </a:xfrm>
                <a:prstGeom prst="ellipse">
                  <a:avLst/>
                </a:prstGeom>
                <a:noFill/>
                <a:ln w="6350" cap="flat" cmpd="sng" algn="ctr">
                  <a:solidFill>
                    <a:srgbClr val="440001"/>
                  </a:solidFill>
                  <a:prstDash val="solid"/>
                  <a:miter lim="800000"/>
                </a:ln>
                <a:effectLst/>
              </p:spPr>
              <p:txBody>
                <a:bodyPr rtlCol="0" anchor="ctr"/>
                <a:lstStyle/>
                <a:p>
                  <a:pPr algn="ctr">
                    <a:defRPr/>
                  </a:pPr>
                  <a:endParaRPr lang="en-US" kern="0">
                    <a:solidFill>
                      <a:srgbClr val="FFFFFF"/>
                    </a:solidFill>
                    <a:latin typeface="Arial Nova Cond" panose="020B0506020202020204" pitchFamily="34" charset="0"/>
                  </a:endParaRPr>
                </a:p>
              </p:txBody>
            </p:sp>
          </p:grpSp>
          <p:grpSp>
            <p:nvGrpSpPr>
              <p:cNvPr id="101" name="Group 100">
                <a:extLst>
                  <a:ext uri="{FF2B5EF4-FFF2-40B4-BE49-F238E27FC236}">
                    <a16:creationId xmlns:a16="http://schemas.microsoft.com/office/drawing/2014/main" id="{62288B39-9752-4E58-A797-E4A27E419C56}"/>
                  </a:ext>
                </a:extLst>
              </p:cNvPr>
              <p:cNvGrpSpPr/>
              <p:nvPr/>
            </p:nvGrpSpPr>
            <p:grpSpPr>
              <a:xfrm flipV="1">
                <a:off x="5231254" y="4093075"/>
                <a:ext cx="5647639" cy="1103014"/>
                <a:chOff x="3563382" y="4806889"/>
                <a:chExt cx="5647639" cy="1103014"/>
              </a:xfrm>
            </p:grpSpPr>
            <p:sp>
              <p:nvSpPr>
                <p:cNvPr id="102" name="TextBox 101">
                  <a:extLst>
                    <a:ext uri="{FF2B5EF4-FFF2-40B4-BE49-F238E27FC236}">
                      <a16:creationId xmlns:a16="http://schemas.microsoft.com/office/drawing/2014/main" id="{12F68925-25CA-4EBD-9A35-CD90433ED9BF}"/>
                    </a:ext>
                  </a:extLst>
                </p:cNvPr>
                <p:cNvSpPr txBox="1"/>
                <p:nvPr/>
              </p:nvSpPr>
              <p:spPr>
                <a:xfrm flipV="1">
                  <a:off x="3655847" y="4806889"/>
                  <a:ext cx="5555174" cy="707886"/>
                </a:xfrm>
                <a:prstGeom prst="rect">
                  <a:avLst/>
                </a:prstGeom>
                <a:noFill/>
              </p:spPr>
              <p:txBody>
                <a:bodyPr wrap="square" rtlCol="0">
                  <a:spAutoFit/>
                </a:bodyPr>
                <a:lstStyle/>
                <a:p>
                  <a:pPr>
                    <a:defRPr/>
                  </a:pPr>
                  <a:r>
                    <a:rPr lang="en-US" sz="2000">
                      <a:cs typeface="Arial" panose="020B0604020202020204" pitchFamily="34" charset="0"/>
                    </a:rPr>
                    <a:t>NCHS Survey Data Linked to National Death Index (NDI) Mortality Files    </a:t>
                  </a:r>
                  <a:endParaRPr lang="en-US" sz="2000">
                    <a:solidFill>
                      <a:schemeClr val="tx1">
                        <a:lumMod val="65000"/>
                        <a:lumOff val="35000"/>
                      </a:schemeClr>
                    </a:solidFill>
                    <a:latin typeface="Arial" panose="020B0604020202020204" pitchFamily="34" charset="0"/>
                    <a:cs typeface="Arial" panose="020B0604020202020204" pitchFamily="34" charset="0"/>
                  </a:endParaRPr>
                </a:p>
              </p:txBody>
            </p:sp>
            <p:sp>
              <p:nvSpPr>
                <p:cNvPr id="103" name="Rectangle 102">
                  <a:extLst>
                    <a:ext uri="{FF2B5EF4-FFF2-40B4-BE49-F238E27FC236}">
                      <a16:creationId xmlns:a16="http://schemas.microsoft.com/office/drawing/2014/main" id="{7AC800E9-855C-4877-AD18-92AA1A979FE0}"/>
                    </a:ext>
                  </a:extLst>
                </p:cNvPr>
                <p:cNvSpPr/>
                <p:nvPr/>
              </p:nvSpPr>
              <p:spPr>
                <a:xfrm flipH="1" flipV="1">
                  <a:off x="3563382" y="5509793"/>
                  <a:ext cx="1981939" cy="400110"/>
                </a:xfrm>
                <a:prstGeom prst="rect">
                  <a:avLst/>
                </a:prstGeom>
              </p:spPr>
              <p:txBody>
                <a:bodyPr wrap="square" anchor="ctr">
                  <a:spAutoFit/>
                </a:bodyPr>
                <a:lstStyle/>
                <a:p>
                  <a:r>
                    <a:rPr lang="en-IN" sz="2000" b="1">
                      <a:cs typeface="Arial" panose="020B0604020202020204" pitchFamily="34" charset="0"/>
                    </a:rPr>
                    <a:t>Example 2</a:t>
                  </a:r>
                </a:p>
              </p:txBody>
            </p:sp>
          </p:grpSp>
        </p:grpSp>
      </p:grpSp>
    </p:spTree>
    <p:extLst>
      <p:ext uri="{BB962C8B-B14F-4D97-AF65-F5344CB8AC3E}">
        <p14:creationId xmlns:p14="http://schemas.microsoft.com/office/powerpoint/2010/main" val="2782547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Rectangle 206">
            <a:extLst>
              <a:ext uri="{FF2B5EF4-FFF2-40B4-BE49-F238E27FC236}">
                <a16:creationId xmlns:a16="http://schemas.microsoft.com/office/drawing/2014/main" id="{027D6BF7-2811-4812-9928-1F62C767EF4B}"/>
              </a:ext>
            </a:extLst>
          </p:cNvPr>
          <p:cNvSpPr/>
          <p:nvPr/>
        </p:nvSpPr>
        <p:spPr>
          <a:xfrm>
            <a:off x="5908783" y="919907"/>
            <a:ext cx="6273013" cy="578498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DB5B8E5-0368-4CE5-AB19-FB40C68D3547}"/>
              </a:ext>
            </a:extLst>
          </p:cNvPr>
          <p:cNvSpPr/>
          <p:nvPr/>
        </p:nvSpPr>
        <p:spPr>
          <a:xfrm>
            <a:off x="0" y="0"/>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334691" y="82859"/>
            <a:ext cx="11682952" cy="748683"/>
          </a:xfrm>
        </p:spPr>
        <p:txBody>
          <a:bodyPr>
            <a:normAutofit/>
          </a:bodyPr>
          <a:lstStyle/>
          <a:p>
            <a:r>
              <a:rPr lang="en-US">
                <a:solidFill>
                  <a:schemeClr val="bg1"/>
                </a:solidFill>
              </a:rPr>
              <a:t>Social Determinants of Health (SDoH) Tags</a:t>
            </a:r>
          </a:p>
        </p:txBody>
      </p:sp>
      <p:grpSp>
        <p:nvGrpSpPr>
          <p:cNvPr id="146" name="Group 145">
            <a:extLst>
              <a:ext uri="{FF2B5EF4-FFF2-40B4-BE49-F238E27FC236}">
                <a16:creationId xmlns:a16="http://schemas.microsoft.com/office/drawing/2014/main" id="{256F4F19-8EA2-4F43-9C28-02D024BDBA75}"/>
              </a:ext>
            </a:extLst>
          </p:cNvPr>
          <p:cNvGrpSpPr/>
          <p:nvPr/>
        </p:nvGrpSpPr>
        <p:grpSpPr>
          <a:xfrm>
            <a:off x="5877961" y="1662501"/>
            <a:ext cx="6525114" cy="4369596"/>
            <a:chOff x="629399" y="1165036"/>
            <a:chExt cx="6166484" cy="4278996"/>
          </a:xfrm>
        </p:grpSpPr>
        <p:grpSp>
          <p:nvGrpSpPr>
            <p:cNvPr id="141" name="Group 140">
              <a:extLst>
                <a:ext uri="{FF2B5EF4-FFF2-40B4-BE49-F238E27FC236}">
                  <a16:creationId xmlns:a16="http://schemas.microsoft.com/office/drawing/2014/main" id="{9EB81E52-F820-4610-BE6C-10754FE97222}"/>
                </a:ext>
              </a:extLst>
            </p:cNvPr>
            <p:cNvGrpSpPr/>
            <p:nvPr/>
          </p:nvGrpSpPr>
          <p:grpSpPr>
            <a:xfrm>
              <a:off x="629399" y="1165036"/>
              <a:ext cx="6166484" cy="4278996"/>
              <a:chOff x="675031" y="1153596"/>
              <a:chExt cx="7665969" cy="5071175"/>
            </a:xfrm>
          </p:grpSpPr>
          <p:grpSp>
            <p:nvGrpSpPr>
              <p:cNvPr id="22" name="Group 21">
                <a:extLst>
                  <a:ext uri="{FF2B5EF4-FFF2-40B4-BE49-F238E27FC236}">
                    <a16:creationId xmlns:a16="http://schemas.microsoft.com/office/drawing/2014/main" id="{DA079DA0-608C-4F73-986D-11F542A48342}"/>
                  </a:ext>
                </a:extLst>
              </p:cNvPr>
              <p:cNvGrpSpPr/>
              <p:nvPr/>
            </p:nvGrpSpPr>
            <p:grpSpPr>
              <a:xfrm>
                <a:off x="675031" y="1153596"/>
                <a:ext cx="7665969" cy="5071175"/>
                <a:chOff x="675031" y="1125460"/>
                <a:chExt cx="7665969" cy="5071175"/>
              </a:xfrm>
            </p:grpSpPr>
            <p:grpSp>
              <p:nvGrpSpPr>
                <p:cNvPr id="23" name="Group 22">
                  <a:extLst>
                    <a:ext uri="{FF2B5EF4-FFF2-40B4-BE49-F238E27FC236}">
                      <a16:creationId xmlns:a16="http://schemas.microsoft.com/office/drawing/2014/main" id="{1EA79BD1-781B-48F0-9AE1-FE774D8A7982}"/>
                    </a:ext>
                  </a:extLst>
                </p:cNvPr>
                <p:cNvGrpSpPr/>
                <p:nvPr/>
              </p:nvGrpSpPr>
              <p:grpSpPr>
                <a:xfrm>
                  <a:off x="675031" y="1125460"/>
                  <a:ext cx="7665969" cy="5071175"/>
                  <a:chOff x="675031" y="1125460"/>
                  <a:chExt cx="7665969" cy="5071175"/>
                </a:xfrm>
              </p:grpSpPr>
              <p:sp>
                <p:nvSpPr>
                  <p:cNvPr id="128" name="Rectangle 127">
                    <a:extLst>
                      <a:ext uri="{FF2B5EF4-FFF2-40B4-BE49-F238E27FC236}">
                        <a16:creationId xmlns:a16="http://schemas.microsoft.com/office/drawing/2014/main" id="{00D0B4DE-B9A1-4066-850E-F791EDADEE7E}"/>
                      </a:ext>
                    </a:extLst>
                  </p:cNvPr>
                  <p:cNvSpPr/>
                  <p:nvPr/>
                </p:nvSpPr>
                <p:spPr>
                  <a:xfrm>
                    <a:off x="675031" y="2914632"/>
                    <a:ext cx="1705584" cy="964421"/>
                  </a:xfrm>
                  <a:prstGeom prst="rect">
                    <a:avLst/>
                  </a:prstGeom>
                  <a:ln>
                    <a:noFill/>
                  </a:ln>
                </p:spPr>
                <p:txBody>
                  <a:bodyPr wrap="square">
                    <a:spAutoFit/>
                  </a:bodyPr>
                  <a:lstStyle/>
                  <a:p>
                    <a:pPr algn="r" defTabSz="342900">
                      <a:defRPr/>
                    </a:pPr>
                    <a:r>
                      <a:rPr lang="en-US" sz="1600" b="1" i="1" kern="0">
                        <a:solidFill>
                          <a:srgbClr val="002060"/>
                        </a:solidFill>
                        <a:ea typeface="Cambria" panose="02040503050406030204" pitchFamily="18" charset="0"/>
                        <a:cs typeface="Arial" panose="020B0604020202020204" pitchFamily="34" charset="0"/>
                      </a:rPr>
                      <a:t>Neighborhood and Built Environment</a:t>
                    </a:r>
                    <a:endParaRPr lang="en-IN" sz="1600" b="1" i="1" kern="0">
                      <a:solidFill>
                        <a:srgbClr val="002060"/>
                      </a:solidFill>
                      <a:ea typeface="Cambria" panose="02040503050406030204" pitchFamily="18" charset="0"/>
                      <a:cs typeface="Arial" panose="020B0604020202020204" pitchFamily="34" charset="0"/>
                    </a:endParaRPr>
                  </a:p>
                </p:txBody>
              </p:sp>
              <p:sp>
                <p:nvSpPr>
                  <p:cNvPr id="126" name="Rectangle 125">
                    <a:extLst>
                      <a:ext uri="{FF2B5EF4-FFF2-40B4-BE49-F238E27FC236}">
                        <a16:creationId xmlns:a16="http://schemas.microsoft.com/office/drawing/2014/main" id="{BA985630-5C1E-49A7-A141-3A412752004B}"/>
                      </a:ext>
                    </a:extLst>
                  </p:cNvPr>
                  <p:cNvSpPr/>
                  <p:nvPr/>
                </p:nvSpPr>
                <p:spPr>
                  <a:xfrm>
                    <a:off x="6726737" y="2922285"/>
                    <a:ext cx="1614263" cy="964421"/>
                  </a:xfrm>
                  <a:prstGeom prst="rect">
                    <a:avLst/>
                  </a:prstGeom>
                  <a:ln>
                    <a:noFill/>
                  </a:ln>
                </p:spPr>
                <p:txBody>
                  <a:bodyPr wrap="square">
                    <a:spAutoFit/>
                  </a:bodyPr>
                  <a:lstStyle/>
                  <a:p>
                    <a:pPr defTabSz="342900">
                      <a:defRPr/>
                    </a:pPr>
                    <a:r>
                      <a:rPr lang="en-US" sz="1600" b="1" i="1" kern="0">
                        <a:solidFill>
                          <a:srgbClr val="002060"/>
                        </a:solidFill>
                        <a:ea typeface="Cambria" panose="02040503050406030204" pitchFamily="18" charset="0"/>
                        <a:cs typeface="Arial" panose="020B0604020202020204" pitchFamily="34" charset="0"/>
                      </a:rPr>
                      <a:t>Social and Community Context </a:t>
                    </a:r>
                    <a:endParaRPr lang="en-IN" sz="1600" b="1" i="1" kern="0">
                      <a:solidFill>
                        <a:srgbClr val="002060"/>
                      </a:solidFill>
                      <a:ea typeface="Cambria" panose="02040503050406030204" pitchFamily="18" charset="0"/>
                      <a:cs typeface="Arial" panose="020B0604020202020204" pitchFamily="34" charset="0"/>
                    </a:endParaRPr>
                  </a:p>
                </p:txBody>
              </p:sp>
              <p:sp>
                <p:nvSpPr>
                  <p:cNvPr id="124" name="Rectangle 123">
                    <a:extLst>
                      <a:ext uri="{FF2B5EF4-FFF2-40B4-BE49-F238E27FC236}">
                        <a16:creationId xmlns:a16="http://schemas.microsoft.com/office/drawing/2014/main" id="{D9070560-4FF6-455B-87D3-1159E726CBB3}"/>
                      </a:ext>
                    </a:extLst>
                  </p:cNvPr>
                  <p:cNvSpPr/>
                  <p:nvPr/>
                </p:nvSpPr>
                <p:spPr>
                  <a:xfrm>
                    <a:off x="5130596" y="5803723"/>
                    <a:ext cx="2596354" cy="392912"/>
                  </a:xfrm>
                  <a:prstGeom prst="rect">
                    <a:avLst/>
                  </a:prstGeom>
                  <a:ln>
                    <a:noFill/>
                  </a:ln>
                </p:spPr>
                <p:txBody>
                  <a:bodyPr wrap="square">
                    <a:spAutoFit/>
                  </a:bodyPr>
                  <a:lstStyle/>
                  <a:p>
                    <a:pPr defTabSz="342900">
                      <a:defRPr/>
                    </a:pPr>
                    <a:r>
                      <a:rPr lang="en-US" sz="1600" b="1" i="1" kern="0">
                        <a:solidFill>
                          <a:srgbClr val="002060"/>
                        </a:solidFill>
                        <a:ea typeface="Cambria" panose="02040503050406030204" pitchFamily="18" charset="0"/>
                        <a:cs typeface="Arial" panose="020B0604020202020204" pitchFamily="34" charset="0"/>
                      </a:rPr>
                      <a:t>Health and Health Care</a:t>
                    </a:r>
                    <a:endParaRPr lang="en-IN" sz="1600" b="1" i="1" kern="0">
                      <a:solidFill>
                        <a:srgbClr val="002060"/>
                      </a:solidFill>
                      <a:ea typeface="Cambria" panose="02040503050406030204" pitchFamily="18" charset="0"/>
                      <a:cs typeface="Arial" panose="020B0604020202020204" pitchFamily="34" charset="0"/>
                    </a:endParaRPr>
                  </a:p>
                </p:txBody>
              </p:sp>
              <p:sp>
                <p:nvSpPr>
                  <p:cNvPr id="122" name="Rectangle 121">
                    <a:extLst>
                      <a:ext uri="{FF2B5EF4-FFF2-40B4-BE49-F238E27FC236}">
                        <a16:creationId xmlns:a16="http://schemas.microsoft.com/office/drawing/2014/main" id="{0A8558C7-D70D-47AB-8498-9CE4D156CE95}"/>
                      </a:ext>
                    </a:extLst>
                  </p:cNvPr>
                  <p:cNvSpPr/>
                  <p:nvPr/>
                </p:nvSpPr>
                <p:spPr>
                  <a:xfrm>
                    <a:off x="974336" y="5802132"/>
                    <a:ext cx="4051971" cy="392912"/>
                  </a:xfrm>
                  <a:prstGeom prst="rect">
                    <a:avLst/>
                  </a:prstGeom>
                  <a:ln>
                    <a:noFill/>
                  </a:ln>
                </p:spPr>
                <p:txBody>
                  <a:bodyPr wrap="square">
                    <a:spAutoFit/>
                  </a:bodyPr>
                  <a:lstStyle/>
                  <a:p>
                    <a:pPr algn="ctr" defTabSz="342900">
                      <a:defRPr/>
                    </a:pPr>
                    <a:r>
                      <a:rPr lang="en-US" sz="1600" b="1" i="1" kern="0">
                        <a:solidFill>
                          <a:srgbClr val="002060"/>
                        </a:solidFill>
                        <a:ea typeface="Cambria" panose="02040503050406030204" pitchFamily="18" charset="0"/>
                        <a:cs typeface="Arial" panose="020B0604020202020204" pitchFamily="34" charset="0"/>
                      </a:rPr>
                      <a:t>Economic Stability</a:t>
                    </a:r>
                    <a:endParaRPr lang="en-IN" sz="1600" b="1" i="1" kern="0">
                      <a:solidFill>
                        <a:srgbClr val="002060"/>
                      </a:solidFill>
                      <a:ea typeface="Cambria" panose="02040503050406030204" pitchFamily="18" charset="0"/>
                      <a:cs typeface="Arial" panose="020B0604020202020204" pitchFamily="34" charset="0"/>
                    </a:endParaRPr>
                  </a:p>
                </p:txBody>
              </p:sp>
              <p:sp>
                <p:nvSpPr>
                  <p:cNvPr id="120" name="Rectangle 119">
                    <a:extLst>
                      <a:ext uri="{FF2B5EF4-FFF2-40B4-BE49-F238E27FC236}">
                        <a16:creationId xmlns:a16="http://schemas.microsoft.com/office/drawing/2014/main" id="{2685BAF0-48B8-45CC-B549-C3C3F4DC98D5}"/>
                      </a:ext>
                    </a:extLst>
                  </p:cNvPr>
                  <p:cNvSpPr/>
                  <p:nvPr/>
                </p:nvSpPr>
                <p:spPr>
                  <a:xfrm>
                    <a:off x="3838949" y="1125460"/>
                    <a:ext cx="1421240" cy="392912"/>
                  </a:xfrm>
                  <a:prstGeom prst="rect">
                    <a:avLst/>
                  </a:prstGeom>
                  <a:ln>
                    <a:noFill/>
                  </a:ln>
                </p:spPr>
                <p:txBody>
                  <a:bodyPr wrap="square">
                    <a:spAutoFit/>
                  </a:bodyPr>
                  <a:lstStyle/>
                  <a:p>
                    <a:pPr algn="ctr" defTabSz="342900">
                      <a:defRPr/>
                    </a:pPr>
                    <a:r>
                      <a:rPr lang="en-US" sz="1600" b="1" i="1" kern="0">
                        <a:solidFill>
                          <a:srgbClr val="002060"/>
                        </a:solidFill>
                        <a:ea typeface="Cambria" panose="02040503050406030204" pitchFamily="18" charset="0"/>
                        <a:cs typeface="Arial" panose="020B0604020202020204" pitchFamily="34" charset="0"/>
                      </a:rPr>
                      <a:t>Education</a:t>
                    </a:r>
                    <a:endParaRPr lang="en-IN" sz="1600" b="1" i="1" kern="0">
                      <a:solidFill>
                        <a:srgbClr val="002060"/>
                      </a:solidFill>
                      <a:ea typeface="Cambria" panose="02040503050406030204" pitchFamily="18" charset="0"/>
                      <a:cs typeface="Arial" panose="020B0604020202020204" pitchFamily="34" charset="0"/>
                    </a:endParaRPr>
                  </a:p>
                </p:txBody>
              </p:sp>
            </p:grpSp>
            <p:grpSp>
              <p:nvGrpSpPr>
                <p:cNvPr id="24" name="Group 23">
                  <a:extLst>
                    <a:ext uri="{FF2B5EF4-FFF2-40B4-BE49-F238E27FC236}">
                      <a16:creationId xmlns:a16="http://schemas.microsoft.com/office/drawing/2014/main" id="{030E21A9-799D-4C70-91D7-B0782CB1A60F}"/>
                    </a:ext>
                  </a:extLst>
                </p:cNvPr>
                <p:cNvGrpSpPr/>
                <p:nvPr/>
              </p:nvGrpSpPr>
              <p:grpSpPr>
                <a:xfrm>
                  <a:off x="2377440" y="1564758"/>
                  <a:ext cx="4389120" cy="4239768"/>
                  <a:chOff x="2558059" y="1739229"/>
                  <a:chExt cx="4027883" cy="3890825"/>
                </a:xfrm>
              </p:grpSpPr>
              <p:grpSp>
                <p:nvGrpSpPr>
                  <p:cNvPr id="25" name="Group 24">
                    <a:extLst>
                      <a:ext uri="{FF2B5EF4-FFF2-40B4-BE49-F238E27FC236}">
                        <a16:creationId xmlns:a16="http://schemas.microsoft.com/office/drawing/2014/main" id="{EB14BBF0-1A9A-47AB-A9C1-4068DFEB9516}"/>
                      </a:ext>
                    </a:extLst>
                  </p:cNvPr>
                  <p:cNvGrpSpPr/>
                  <p:nvPr/>
                </p:nvGrpSpPr>
                <p:grpSpPr>
                  <a:xfrm>
                    <a:off x="2558059" y="1739229"/>
                    <a:ext cx="4027883" cy="3890825"/>
                    <a:chOff x="3463655" y="1187499"/>
                    <a:chExt cx="5264690" cy="5085546"/>
                  </a:xfrm>
                </p:grpSpPr>
                <p:sp>
                  <p:nvSpPr>
                    <p:cNvPr id="110" name="Oval 109">
                      <a:extLst>
                        <a:ext uri="{FF2B5EF4-FFF2-40B4-BE49-F238E27FC236}">
                          <a16:creationId xmlns:a16="http://schemas.microsoft.com/office/drawing/2014/main" id="{3BE49136-AEF1-4CF4-90B2-0533E1044DEB}"/>
                        </a:ext>
                      </a:extLst>
                    </p:cNvPr>
                    <p:cNvSpPr/>
                    <p:nvPr/>
                  </p:nvSpPr>
                  <p:spPr>
                    <a:xfrm>
                      <a:off x="3463655" y="2576027"/>
                      <a:ext cx="1396620" cy="1396618"/>
                    </a:xfrm>
                    <a:prstGeom prst="ellipse">
                      <a:avLst/>
                    </a:prstGeom>
                    <a:solidFill>
                      <a:srgbClr val="018BB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orbel" panose="020B0503020204020204" pitchFamily="34" charset="0"/>
                        <a:cs typeface="Arial" panose="020B0604020202020204" pitchFamily="34" charset="0"/>
                      </a:endParaRPr>
                    </a:p>
                  </p:txBody>
                </p:sp>
                <p:sp>
                  <p:nvSpPr>
                    <p:cNvPr id="111" name="Oval 110">
                      <a:extLst>
                        <a:ext uri="{FF2B5EF4-FFF2-40B4-BE49-F238E27FC236}">
                          <a16:creationId xmlns:a16="http://schemas.microsoft.com/office/drawing/2014/main" id="{AF640A36-7AE5-4354-9F1D-5BE0310C2EF9}"/>
                        </a:ext>
                      </a:extLst>
                    </p:cNvPr>
                    <p:cNvSpPr/>
                    <p:nvPr/>
                  </p:nvSpPr>
                  <p:spPr>
                    <a:xfrm>
                      <a:off x="4198156" y="4876427"/>
                      <a:ext cx="1396620" cy="1396618"/>
                    </a:xfrm>
                    <a:prstGeom prst="ellipse">
                      <a:avLst/>
                    </a:prstGeom>
                    <a:solidFill>
                      <a:schemeClr val="bg1">
                        <a:lumMod val="8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orbel" panose="020B0503020204020204" pitchFamily="34" charset="0"/>
                        <a:cs typeface="Arial" panose="020B0604020202020204" pitchFamily="34" charset="0"/>
                      </a:endParaRPr>
                    </a:p>
                  </p:txBody>
                </p:sp>
                <p:sp>
                  <p:nvSpPr>
                    <p:cNvPr id="112" name="Oval 111">
                      <a:extLst>
                        <a:ext uri="{FF2B5EF4-FFF2-40B4-BE49-F238E27FC236}">
                          <a16:creationId xmlns:a16="http://schemas.microsoft.com/office/drawing/2014/main" id="{188A0F47-D65A-401B-AAE2-3F1CF8E0E14E}"/>
                        </a:ext>
                      </a:extLst>
                    </p:cNvPr>
                    <p:cNvSpPr/>
                    <p:nvPr/>
                  </p:nvSpPr>
                  <p:spPr>
                    <a:xfrm>
                      <a:off x="6604325" y="4862836"/>
                      <a:ext cx="1396620" cy="1396618"/>
                    </a:xfrm>
                    <a:prstGeom prst="ellipse">
                      <a:avLst/>
                    </a:prstGeom>
                    <a:solidFill>
                      <a:srgbClr val="00685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orbel" panose="020B0503020204020204" pitchFamily="34" charset="0"/>
                        <a:cs typeface="Arial" panose="020B0604020202020204" pitchFamily="34" charset="0"/>
                      </a:endParaRPr>
                    </a:p>
                  </p:txBody>
                </p:sp>
                <p:sp>
                  <p:nvSpPr>
                    <p:cNvPr id="113" name="Oval 112">
                      <a:extLst>
                        <a:ext uri="{FF2B5EF4-FFF2-40B4-BE49-F238E27FC236}">
                          <a16:creationId xmlns:a16="http://schemas.microsoft.com/office/drawing/2014/main" id="{17267561-F299-4DB8-80F8-0560C8A8AE9B}"/>
                        </a:ext>
                      </a:extLst>
                    </p:cNvPr>
                    <p:cNvSpPr/>
                    <p:nvPr/>
                  </p:nvSpPr>
                  <p:spPr>
                    <a:xfrm>
                      <a:off x="7331725" y="2583117"/>
                      <a:ext cx="1396620" cy="1396618"/>
                    </a:xfrm>
                    <a:prstGeom prst="ellipse">
                      <a:avLst/>
                    </a:pr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orbel" panose="020B0503020204020204" pitchFamily="34" charset="0"/>
                        <a:cs typeface="Arial" panose="020B0604020202020204" pitchFamily="34" charset="0"/>
                      </a:endParaRPr>
                    </a:p>
                  </p:txBody>
                </p:sp>
                <p:sp>
                  <p:nvSpPr>
                    <p:cNvPr id="114" name="Oval 113">
                      <a:extLst>
                        <a:ext uri="{FF2B5EF4-FFF2-40B4-BE49-F238E27FC236}">
                          <a16:creationId xmlns:a16="http://schemas.microsoft.com/office/drawing/2014/main" id="{5D6E79DB-E476-4611-B004-543FF4400695}"/>
                        </a:ext>
                      </a:extLst>
                    </p:cNvPr>
                    <p:cNvSpPr/>
                    <p:nvPr/>
                  </p:nvSpPr>
                  <p:spPr>
                    <a:xfrm>
                      <a:off x="5393853" y="1187499"/>
                      <a:ext cx="1396620" cy="1396618"/>
                    </a:xfrm>
                    <a:prstGeom prst="ellipse">
                      <a:avLst/>
                    </a:prstGeom>
                    <a:solidFill>
                      <a:srgbClr val="0250A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orbel" panose="020B0503020204020204" pitchFamily="34" charset="0"/>
                        <a:cs typeface="Arial" panose="020B0604020202020204" pitchFamily="34" charset="0"/>
                      </a:endParaRPr>
                    </a:p>
                  </p:txBody>
                </p:sp>
              </p:grpSp>
              <p:grpSp>
                <p:nvGrpSpPr>
                  <p:cNvPr id="98" name="Group 97">
                    <a:extLst>
                      <a:ext uri="{FF2B5EF4-FFF2-40B4-BE49-F238E27FC236}">
                        <a16:creationId xmlns:a16="http://schemas.microsoft.com/office/drawing/2014/main" id="{B08A9F1B-4D53-4367-8882-3AC5B27B2019}"/>
                      </a:ext>
                    </a:extLst>
                  </p:cNvPr>
                  <p:cNvGrpSpPr/>
                  <p:nvPr/>
                </p:nvGrpSpPr>
                <p:grpSpPr>
                  <a:xfrm>
                    <a:off x="2996224" y="2198569"/>
                    <a:ext cx="3152983" cy="3053481"/>
                    <a:chOff x="2594905" y="2261482"/>
                    <a:chExt cx="3623720" cy="3509363"/>
                  </a:xfrm>
                </p:grpSpPr>
                <p:sp>
                  <p:nvSpPr>
                    <p:cNvPr id="105" name="Freeform 15">
                      <a:extLst>
                        <a:ext uri="{FF2B5EF4-FFF2-40B4-BE49-F238E27FC236}">
                          <a16:creationId xmlns:a16="http://schemas.microsoft.com/office/drawing/2014/main" id="{758F6114-7EA3-428E-B1D6-1BB43A7450E3}"/>
                        </a:ext>
                      </a:extLst>
                    </p:cNvPr>
                    <p:cNvSpPr/>
                    <p:nvPr/>
                  </p:nvSpPr>
                  <p:spPr>
                    <a:xfrm>
                      <a:off x="3355155" y="2261482"/>
                      <a:ext cx="2109055" cy="1204424"/>
                    </a:xfrm>
                    <a:custGeom>
                      <a:avLst/>
                      <a:gdLst>
                        <a:gd name="connsiteX0" fmla="*/ 1592822 w 2109055"/>
                        <a:gd name="connsiteY0" fmla="*/ 535 h 1204424"/>
                        <a:gd name="connsiteX1" fmla="*/ 1664695 w 2109055"/>
                        <a:gd name="connsiteY1" fmla="*/ 16057 h 1204424"/>
                        <a:gd name="connsiteX2" fmla="*/ 2009828 w 2109055"/>
                        <a:gd name="connsiteY2" fmla="*/ 155150 h 1204424"/>
                        <a:gd name="connsiteX3" fmla="*/ 2086290 w 2109055"/>
                        <a:gd name="connsiteY3" fmla="*/ 331600 h 1204424"/>
                        <a:gd name="connsiteX4" fmla="*/ 1458949 w 2109055"/>
                        <a:gd name="connsiteY4" fmla="*/ 1204424 h 1204424"/>
                        <a:gd name="connsiteX5" fmla="*/ 1356417 w 2109055"/>
                        <a:gd name="connsiteY5" fmla="*/ 1148772 h 1204424"/>
                        <a:gd name="connsiteX6" fmla="*/ 1050788 w 2109055"/>
                        <a:gd name="connsiteY6" fmla="*/ 1087068 h 1204424"/>
                        <a:gd name="connsiteX7" fmla="*/ 745160 w 2109055"/>
                        <a:gd name="connsiteY7" fmla="*/ 1148772 h 1204424"/>
                        <a:gd name="connsiteX8" fmla="*/ 643272 w 2109055"/>
                        <a:gd name="connsiteY8" fmla="*/ 1204074 h 1204424"/>
                        <a:gd name="connsiteX9" fmla="*/ 39463 w 2109055"/>
                        <a:gd name="connsiteY9" fmla="*/ 390417 h 1204424"/>
                        <a:gd name="connsiteX10" fmla="*/ 92398 w 2109055"/>
                        <a:gd name="connsiteY10" fmla="*/ 166913 h 1204424"/>
                        <a:gd name="connsiteX11" fmla="*/ 493754 w 2109055"/>
                        <a:gd name="connsiteY11" fmla="*/ 1344 h 1204424"/>
                        <a:gd name="connsiteX12" fmla="*/ 518741 w 2109055"/>
                        <a:gd name="connsiteY12" fmla="*/ 86104 h 1204424"/>
                        <a:gd name="connsiteX13" fmla="*/ 1047415 w 2109055"/>
                        <a:gd name="connsiteY13" fmla="*/ 614778 h 1204424"/>
                        <a:gd name="connsiteX14" fmla="*/ 1576089 w 2109055"/>
                        <a:gd name="connsiteY14" fmla="*/ 64048 h 1204424"/>
                        <a:gd name="connsiteX15" fmla="*/ 1592822 w 2109055"/>
                        <a:gd name="connsiteY15" fmla="*/ 535 h 120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09055" h="1204424">
                          <a:moveTo>
                            <a:pt x="1592822" y="535"/>
                          </a:moveTo>
                          <a:cubicBezTo>
                            <a:pt x="1611061" y="-2461"/>
                            <a:pt x="1638491" y="7717"/>
                            <a:pt x="1664695" y="16057"/>
                          </a:cubicBezTo>
                          <a:cubicBezTo>
                            <a:pt x="1785922" y="60008"/>
                            <a:pt x="1927335" y="112011"/>
                            <a:pt x="2009828" y="155150"/>
                          </a:cubicBezTo>
                          <a:cubicBezTo>
                            <a:pt x="2089304" y="195687"/>
                            <a:pt x="2141217" y="256631"/>
                            <a:pt x="2086290" y="331600"/>
                          </a:cubicBezTo>
                          <a:lnTo>
                            <a:pt x="1458949" y="1204424"/>
                          </a:lnTo>
                          <a:lnTo>
                            <a:pt x="1356417" y="1148772"/>
                          </a:lnTo>
                          <a:cubicBezTo>
                            <a:pt x="1262479" y="1109039"/>
                            <a:pt x="1159199" y="1087068"/>
                            <a:pt x="1050788" y="1087068"/>
                          </a:cubicBezTo>
                          <a:cubicBezTo>
                            <a:pt x="942377" y="1087068"/>
                            <a:pt x="839098" y="1109039"/>
                            <a:pt x="745160" y="1148772"/>
                          </a:cubicBezTo>
                          <a:lnTo>
                            <a:pt x="643272" y="1204074"/>
                          </a:lnTo>
                          <a:lnTo>
                            <a:pt x="39463" y="390417"/>
                          </a:lnTo>
                          <a:cubicBezTo>
                            <a:pt x="-36999" y="292389"/>
                            <a:pt x="6881" y="221956"/>
                            <a:pt x="92398" y="166913"/>
                          </a:cubicBezTo>
                          <a:cubicBezTo>
                            <a:pt x="177916" y="114322"/>
                            <a:pt x="319297" y="54080"/>
                            <a:pt x="493754" y="1344"/>
                          </a:cubicBezTo>
                          <a:cubicBezTo>
                            <a:pt x="535575" y="-628"/>
                            <a:pt x="525933" y="34161"/>
                            <a:pt x="518741" y="86104"/>
                          </a:cubicBezTo>
                          <a:cubicBezTo>
                            <a:pt x="518741" y="378083"/>
                            <a:pt x="755436" y="614778"/>
                            <a:pt x="1047415" y="614778"/>
                          </a:cubicBezTo>
                          <a:cubicBezTo>
                            <a:pt x="1339393" y="614778"/>
                            <a:pt x="1578540" y="373181"/>
                            <a:pt x="1576089" y="64048"/>
                          </a:cubicBezTo>
                          <a:cubicBezTo>
                            <a:pt x="1565533" y="19697"/>
                            <a:pt x="1574582" y="3530"/>
                            <a:pt x="1592822" y="535"/>
                          </a:cubicBezTo>
                          <a:close/>
                        </a:path>
                      </a:pathLst>
                    </a:custGeom>
                    <a:solidFill>
                      <a:srgbClr val="0250A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orbel" panose="020B0503020204020204" pitchFamily="34" charset="0"/>
                        <a:cs typeface="Arial" panose="020B0604020202020204" pitchFamily="34" charset="0"/>
                      </a:endParaRPr>
                    </a:p>
                  </p:txBody>
                </p:sp>
                <p:sp>
                  <p:nvSpPr>
                    <p:cNvPr id="106" name="Freeform 16">
                      <a:extLst>
                        <a:ext uri="{FF2B5EF4-FFF2-40B4-BE49-F238E27FC236}">
                          <a16:creationId xmlns:a16="http://schemas.microsoft.com/office/drawing/2014/main" id="{79E3129A-E7BB-4E10-94DE-7EF2E194A317}"/>
                        </a:ext>
                      </a:extLst>
                    </p:cNvPr>
                    <p:cNvSpPr/>
                    <p:nvPr/>
                  </p:nvSpPr>
                  <p:spPr>
                    <a:xfrm rot="4357001">
                      <a:off x="4555676" y="3129168"/>
                      <a:ext cx="2109053" cy="1216844"/>
                    </a:xfrm>
                    <a:custGeom>
                      <a:avLst/>
                      <a:gdLst>
                        <a:gd name="connsiteX0" fmla="*/ 5188 w 2109053"/>
                        <a:gd name="connsiteY0" fmla="*/ 262546 h 1216844"/>
                        <a:gd name="connsiteX1" fmla="*/ 92398 w 2109053"/>
                        <a:gd name="connsiteY1" fmla="*/ 166913 h 1216844"/>
                        <a:gd name="connsiteX2" fmla="*/ 493753 w 2109053"/>
                        <a:gd name="connsiteY2" fmla="*/ 1344 h 1216844"/>
                        <a:gd name="connsiteX3" fmla="*/ 518740 w 2109053"/>
                        <a:gd name="connsiteY3" fmla="*/ 86104 h 1216844"/>
                        <a:gd name="connsiteX4" fmla="*/ 1047414 w 2109053"/>
                        <a:gd name="connsiteY4" fmla="*/ 614778 h 1216844"/>
                        <a:gd name="connsiteX5" fmla="*/ 1576087 w 2109053"/>
                        <a:gd name="connsiteY5" fmla="*/ 64048 h 1216844"/>
                        <a:gd name="connsiteX6" fmla="*/ 1664694 w 2109053"/>
                        <a:gd name="connsiteY6" fmla="*/ 16057 h 1216844"/>
                        <a:gd name="connsiteX7" fmla="*/ 2009826 w 2109053"/>
                        <a:gd name="connsiteY7" fmla="*/ 155150 h 1216844"/>
                        <a:gd name="connsiteX8" fmla="*/ 2086288 w 2109053"/>
                        <a:gd name="connsiteY8" fmla="*/ 331600 h 1216844"/>
                        <a:gd name="connsiteX9" fmla="*/ 1464486 w 2109053"/>
                        <a:gd name="connsiteY9" fmla="*/ 1196718 h 1216844"/>
                        <a:gd name="connsiteX10" fmla="*/ 1453617 w 2109053"/>
                        <a:gd name="connsiteY10" fmla="*/ 1189212 h 1216844"/>
                        <a:gd name="connsiteX11" fmla="*/ 1307369 w 2109053"/>
                        <a:gd name="connsiteY11" fmla="*/ 1126712 h 1216844"/>
                        <a:gd name="connsiteX12" fmla="*/ 708813 w 2109053"/>
                        <a:gd name="connsiteY12" fmla="*/ 1180307 h 1216844"/>
                        <a:gd name="connsiteX13" fmla="*/ 652748 w 2109053"/>
                        <a:gd name="connsiteY13" fmla="*/ 1216844 h 1216844"/>
                        <a:gd name="connsiteX14" fmla="*/ 39463 w 2109053"/>
                        <a:gd name="connsiteY14" fmla="*/ 390417 h 1216844"/>
                        <a:gd name="connsiteX15" fmla="*/ 5188 w 2109053"/>
                        <a:gd name="connsiteY15" fmla="*/ 262546 h 121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09053" h="1216844">
                          <a:moveTo>
                            <a:pt x="5188" y="262546"/>
                          </a:moveTo>
                          <a:cubicBezTo>
                            <a:pt x="17290" y="225803"/>
                            <a:pt x="49639" y="194434"/>
                            <a:pt x="92398" y="166913"/>
                          </a:cubicBezTo>
                          <a:cubicBezTo>
                            <a:pt x="177916" y="114322"/>
                            <a:pt x="319296" y="54080"/>
                            <a:pt x="493753" y="1344"/>
                          </a:cubicBezTo>
                          <a:cubicBezTo>
                            <a:pt x="535575" y="-628"/>
                            <a:pt x="525933" y="34161"/>
                            <a:pt x="518740" y="86104"/>
                          </a:cubicBezTo>
                          <a:cubicBezTo>
                            <a:pt x="518740" y="378083"/>
                            <a:pt x="755436" y="614778"/>
                            <a:pt x="1047414" y="614778"/>
                          </a:cubicBezTo>
                          <a:cubicBezTo>
                            <a:pt x="1339392" y="614778"/>
                            <a:pt x="1578538" y="373181"/>
                            <a:pt x="1576087" y="64048"/>
                          </a:cubicBezTo>
                          <a:cubicBezTo>
                            <a:pt x="1554975" y="-24653"/>
                            <a:pt x="1612285" y="-622"/>
                            <a:pt x="1664694" y="16057"/>
                          </a:cubicBezTo>
                          <a:cubicBezTo>
                            <a:pt x="1785921" y="60008"/>
                            <a:pt x="1927333" y="112011"/>
                            <a:pt x="2009826" y="155150"/>
                          </a:cubicBezTo>
                          <a:cubicBezTo>
                            <a:pt x="2089303" y="195686"/>
                            <a:pt x="2141215" y="256631"/>
                            <a:pt x="2086288" y="331600"/>
                          </a:cubicBezTo>
                          <a:lnTo>
                            <a:pt x="1464486" y="1196718"/>
                          </a:lnTo>
                          <a:lnTo>
                            <a:pt x="1453617" y="1189212"/>
                          </a:lnTo>
                          <a:cubicBezTo>
                            <a:pt x="1407963" y="1163960"/>
                            <a:pt x="1359099" y="1142906"/>
                            <a:pt x="1307369" y="1126712"/>
                          </a:cubicBezTo>
                          <a:cubicBezTo>
                            <a:pt x="1100451" y="1061933"/>
                            <a:pt x="886864" y="1087158"/>
                            <a:pt x="708813" y="1180307"/>
                          </a:cubicBezTo>
                          <a:lnTo>
                            <a:pt x="652748" y="1216844"/>
                          </a:lnTo>
                          <a:lnTo>
                            <a:pt x="39463" y="390417"/>
                          </a:lnTo>
                          <a:cubicBezTo>
                            <a:pt x="1232" y="341403"/>
                            <a:pt x="-6914" y="299288"/>
                            <a:pt x="5188" y="262546"/>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orbel" panose="020B0503020204020204" pitchFamily="34" charset="0"/>
                        <a:cs typeface="Arial" panose="020B0604020202020204" pitchFamily="34" charset="0"/>
                      </a:endParaRPr>
                    </a:p>
                  </p:txBody>
                </p:sp>
                <p:sp>
                  <p:nvSpPr>
                    <p:cNvPr id="107" name="Freeform 17">
                      <a:extLst>
                        <a:ext uri="{FF2B5EF4-FFF2-40B4-BE49-F238E27FC236}">
                          <a16:creationId xmlns:a16="http://schemas.microsoft.com/office/drawing/2014/main" id="{353F9725-39E2-4681-AF3E-319DE70DBE3D}"/>
                        </a:ext>
                      </a:extLst>
                    </p:cNvPr>
                    <p:cNvSpPr/>
                    <p:nvPr/>
                  </p:nvSpPr>
                  <p:spPr>
                    <a:xfrm rot="8642599">
                      <a:off x="4102021" y="4558624"/>
                      <a:ext cx="2109055" cy="1209823"/>
                    </a:xfrm>
                    <a:custGeom>
                      <a:avLst/>
                      <a:gdLst>
                        <a:gd name="connsiteX0" fmla="*/ 647538 w 2109055"/>
                        <a:gd name="connsiteY0" fmla="*/ 1209823 h 1209823"/>
                        <a:gd name="connsiteX1" fmla="*/ 39463 w 2109055"/>
                        <a:gd name="connsiteY1" fmla="*/ 390417 h 1209823"/>
                        <a:gd name="connsiteX2" fmla="*/ 92398 w 2109055"/>
                        <a:gd name="connsiteY2" fmla="*/ 166913 h 1209823"/>
                        <a:gd name="connsiteX3" fmla="*/ 493753 w 2109055"/>
                        <a:gd name="connsiteY3" fmla="*/ 1344 h 1209823"/>
                        <a:gd name="connsiteX4" fmla="*/ 518741 w 2109055"/>
                        <a:gd name="connsiteY4" fmla="*/ 86104 h 1209823"/>
                        <a:gd name="connsiteX5" fmla="*/ 1047415 w 2109055"/>
                        <a:gd name="connsiteY5" fmla="*/ 614778 h 1209823"/>
                        <a:gd name="connsiteX6" fmla="*/ 1576089 w 2109055"/>
                        <a:gd name="connsiteY6" fmla="*/ 64048 h 1209823"/>
                        <a:gd name="connsiteX7" fmla="*/ 1664695 w 2109055"/>
                        <a:gd name="connsiteY7" fmla="*/ 16057 h 1209823"/>
                        <a:gd name="connsiteX8" fmla="*/ 2009828 w 2109055"/>
                        <a:gd name="connsiteY8" fmla="*/ 155150 h 1209823"/>
                        <a:gd name="connsiteX9" fmla="*/ 2086290 w 2109055"/>
                        <a:gd name="connsiteY9" fmla="*/ 331600 h 1209823"/>
                        <a:gd name="connsiteX10" fmla="*/ 1458713 w 2109055"/>
                        <a:gd name="connsiteY10" fmla="*/ 1204751 h 1209823"/>
                        <a:gd name="connsiteX11" fmla="*/ 1451113 w 2109055"/>
                        <a:gd name="connsiteY11" fmla="*/ 1199803 h 1209823"/>
                        <a:gd name="connsiteX12" fmla="*/ 651269 w 2109055"/>
                        <a:gd name="connsiteY12" fmla="*/ 1207033 h 120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9055" h="1209823">
                          <a:moveTo>
                            <a:pt x="647538" y="1209823"/>
                          </a:moveTo>
                          <a:lnTo>
                            <a:pt x="39463" y="390417"/>
                          </a:lnTo>
                          <a:cubicBezTo>
                            <a:pt x="-36999" y="292389"/>
                            <a:pt x="6880" y="221956"/>
                            <a:pt x="92398" y="166913"/>
                          </a:cubicBezTo>
                          <a:cubicBezTo>
                            <a:pt x="177916" y="114321"/>
                            <a:pt x="319297" y="54080"/>
                            <a:pt x="493753" y="1344"/>
                          </a:cubicBezTo>
                          <a:cubicBezTo>
                            <a:pt x="535575" y="-628"/>
                            <a:pt x="525933" y="34161"/>
                            <a:pt x="518741" y="86104"/>
                          </a:cubicBezTo>
                          <a:cubicBezTo>
                            <a:pt x="518741" y="378083"/>
                            <a:pt x="755436" y="614778"/>
                            <a:pt x="1047415" y="614778"/>
                          </a:cubicBezTo>
                          <a:cubicBezTo>
                            <a:pt x="1339394" y="614778"/>
                            <a:pt x="1578539" y="373181"/>
                            <a:pt x="1576089" y="64048"/>
                          </a:cubicBezTo>
                          <a:cubicBezTo>
                            <a:pt x="1554976" y="-24654"/>
                            <a:pt x="1612286" y="-622"/>
                            <a:pt x="1664695" y="16057"/>
                          </a:cubicBezTo>
                          <a:cubicBezTo>
                            <a:pt x="1785922" y="60008"/>
                            <a:pt x="1927335" y="112011"/>
                            <a:pt x="2009828" y="155150"/>
                          </a:cubicBezTo>
                          <a:cubicBezTo>
                            <a:pt x="2089304" y="195686"/>
                            <a:pt x="2141217" y="256631"/>
                            <a:pt x="2086290" y="331600"/>
                          </a:cubicBezTo>
                          <a:lnTo>
                            <a:pt x="1458713" y="1204751"/>
                          </a:lnTo>
                          <a:lnTo>
                            <a:pt x="1451113" y="1199803"/>
                          </a:lnTo>
                          <a:cubicBezTo>
                            <a:pt x="1198772" y="1053185"/>
                            <a:pt x="891398" y="1062082"/>
                            <a:pt x="651269" y="1207033"/>
                          </a:cubicBezTo>
                          <a:close/>
                        </a:path>
                      </a:pathLst>
                    </a:custGeom>
                    <a:solidFill>
                      <a:srgbClr val="00685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orbel" panose="020B0503020204020204" pitchFamily="34" charset="0"/>
                        <a:cs typeface="Arial" panose="020B0604020202020204" pitchFamily="34" charset="0"/>
                      </a:endParaRPr>
                    </a:p>
                  </p:txBody>
                </p:sp>
                <p:sp>
                  <p:nvSpPr>
                    <p:cNvPr id="108" name="Freeform 18">
                      <a:extLst>
                        <a:ext uri="{FF2B5EF4-FFF2-40B4-BE49-F238E27FC236}">
                          <a16:creationId xmlns:a16="http://schemas.microsoft.com/office/drawing/2014/main" id="{FD56965B-CBF7-4E5F-856B-606F5EB4B4D9}"/>
                        </a:ext>
                      </a:extLst>
                    </p:cNvPr>
                    <p:cNvSpPr/>
                    <p:nvPr/>
                  </p:nvSpPr>
                  <p:spPr>
                    <a:xfrm rot="12936190">
                      <a:off x="2594905" y="4554184"/>
                      <a:ext cx="2109055" cy="1216661"/>
                    </a:xfrm>
                    <a:custGeom>
                      <a:avLst/>
                      <a:gdLst>
                        <a:gd name="connsiteX0" fmla="*/ 1450153 w 2109055"/>
                        <a:gd name="connsiteY0" fmla="*/ 1216661 h 1216661"/>
                        <a:gd name="connsiteX1" fmla="*/ 1448668 w 2109055"/>
                        <a:gd name="connsiteY1" fmla="*/ 1215536 h 1216661"/>
                        <a:gd name="connsiteX2" fmla="*/ 648884 w 2109055"/>
                        <a:gd name="connsiteY2" fmla="*/ 1203371 h 1216661"/>
                        <a:gd name="connsiteX3" fmla="*/ 644730 w 2109055"/>
                        <a:gd name="connsiteY3" fmla="*/ 1206039 h 1216661"/>
                        <a:gd name="connsiteX4" fmla="*/ 39463 w 2109055"/>
                        <a:gd name="connsiteY4" fmla="*/ 390417 h 1216661"/>
                        <a:gd name="connsiteX5" fmla="*/ 92398 w 2109055"/>
                        <a:gd name="connsiteY5" fmla="*/ 166913 h 1216661"/>
                        <a:gd name="connsiteX6" fmla="*/ 493754 w 2109055"/>
                        <a:gd name="connsiteY6" fmla="*/ 1344 h 1216661"/>
                        <a:gd name="connsiteX7" fmla="*/ 518741 w 2109055"/>
                        <a:gd name="connsiteY7" fmla="*/ 86104 h 1216661"/>
                        <a:gd name="connsiteX8" fmla="*/ 1047415 w 2109055"/>
                        <a:gd name="connsiteY8" fmla="*/ 614778 h 1216661"/>
                        <a:gd name="connsiteX9" fmla="*/ 1576089 w 2109055"/>
                        <a:gd name="connsiteY9" fmla="*/ 64048 h 1216661"/>
                        <a:gd name="connsiteX10" fmla="*/ 1664695 w 2109055"/>
                        <a:gd name="connsiteY10" fmla="*/ 16056 h 1216661"/>
                        <a:gd name="connsiteX11" fmla="*/ 2009828 w 2109055"/>
                        <a:gd name="connsiteY11" fmla="*/ 155150 h 1216661"/>
                        <a:gd name="connsiteX12" fmla="*/ 2086290 w 2109055"/>
                        <a:gd name="connsiteY12" fmla="*/ 331600 h 121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9055" h="1216661">
                          <a:moveTo>
                            <a:pt x="1450153" y="1216661"/>
                          </a:moveTo>
                          <a:lnTo>
                            <a:pt x="1448668" y="1215536"/>
                          </a:lnTo>
                          <a:cubicBezTo>
                            <a:pt x="1209438" y="1069106"/>
                            <a:pt x="902125" y="1058313"/>
                            <a:pt x="648884" y="1203371"/>
                          </a:cubicBezTo>
                          <a:lnTo>
                            <a:pt x="644730" y="1206039"/>
                          </a:lnTo>
                          <a:lnTo>
                            <a:pt x="39463" y="390417"/>
                          </a:lnTo>
                          <a:cubicBezTo>
                            <a:pt x="-36999" y="292389"/>
                            <a:pt x="6881" y="221957"/>
                            <a:pt x="92398" y="166913"/>
                          </a:cubicBezTo>
                          <a:cubicBezTo>
                            <a:pt x="177916" y="114322"/>
                            <a:pt x="319297" y="54080"/>
                            <a:pt x="493754" y="1344"/>
                          </a:cubicBezTo>
                          <a:cubicBezTo>
                            <a:pt x="535575" y="-628"/>
                            <a:pt x="525933" y="34161"/>
                            <a:pt x="518741" y="86104"/>
                          </a:cubicBezTo>
                          <a:cubicBezTo>
                            <a:pt x="518741" y="378083"/>
                            <a:pt x="755436" y="614778"/>
                            <a:pt x="1047415" y="614778"/>
                          </a:cubicBezTo>
                          <a:cubicBezTo>
                            <a:pt x="1339393" y="614778"/>
                            <a:pt x="1578540" y="373181"/>
                            <a:pt x="1576089" y="64048"/>
                          </a:cubicBezTo>
                          <a:cubicBezTo>
                            <a:pt x="1554976" y="-24654"/>
                            <a:pt x="1612286" y="-622"/>
                            <a:pt x="1664695" y="16056"/>
                          </a:cubicBezTo>
                          <a:cubicBezTo>
                            <a:pt x="1785922" y="60008"/>
                            <a:pt x="1927335" y="112010"/>
                            <a:pt x="2009828" y="155150"/>
                          </a:cubicBezTo>
                          <a:cubicBezTo>
                            <a:pt x="2089305" y="195687"/>
                            <a:pt x="2141217" y="256631"/>
                            <a:pt x="2086290" y="331600"/>
                          </a:cubicBezTo>
                          <a:close/>
                        </a:path>
                      </a:pathLst>
                    </a:custGeom>
                    <a:solidFill>
                      <a:schemeClr val="bg1">
                        <a:lumMod val="8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orbel" panose="020B0503020204020204" pitchFamily="34" charset="0"/>
                        <a:cs typeface="Arial" panose="020B0604020202020204" pitchFamily="34" charset="0"/>
                      </a:endParaRPr>
                    </a:p>
                  </p:txBody>
                </p:sp>
                <p:sp>
                  <p:nvSpPr>
                    <p:cNvPr id="109" name="Freeform 19">
                      <a:extLst>
                        <a:ext uri="{FF2B5EF4-FFF2-40B4-BE49-F238E27FC236}">
                          <a16:creationId xmlns:a16="http://schemas.microsoft.com/office/drawing/2014/main" id="{F524AD8C-975A-416D-BB55-66C20E0BF05A}"/>
                        </a:ext>
                      </a:extLst>
                    </p:cNvPr>
                    <p:cNvSpPr/>
                    <p:nvPr/>
                  </p:nvSpPr>
                  <p:spPr>
                    <a:xfrm rot="17268616">
                      <a:off x="2151075" y="3112504"/>
                      <a:ext cx="2109053" cy="1218512"/>
                    </a:xfrm>
                    <a:custGeom>
                      <a:avLst/>
                      <a:gdLst>
                        <a:gd name="connsiteX0" fmla="*/ 2107188 w 2109053"/>
                        <a:gd name="connsiteY0" fmla="*/ 253513 h 1218512"/>
                        <a:gd name="connsiteX1" fmla="*/ 2086288 w 2109053"/>
                        <a:gd name="connsiteY1" fmla="*/ 331600 h 1218512"/>
                        <a:gd name="connsiteX2" fmla="*/ 1448821 w 2109053"/>
                        <a:gd name="connsiteY2" fmla="*/ 1218512 h 1218512"/>
                        <a:gd name="connsiteX3" fmla="*/ 1388223 w 2109053"/>
                        <a:gd name="connsiteY3" fmla="*/ 1179662 h 1218512"/>
                        <a:gd name="connsiteX4" fmla="*/ 789284 w 2109053"/>
                        <a:gd name="connsiteY4" fmla="*/ 1130527 h 1218512"/>
                        <a:gd name="connsiteX5" fmla="*/ 643506 w 2109053"/>
                        <a:gd name="connsiteY5" fmla="*/ 1194116 h 1218512"/>
                        <a:gd name="connsiteX6" fmla="*/ 638492 w 2109053"/>
                        <a:gd name="connsiteY6" fmla="*/ 1197633 h 1218512"/>
                        <a:gd name="connsiteX7" fmla="*/ 39463 w 2109053"/>
                        <a:gd name="connsiteY7" fmla="*/ 390417 h 1218512"/>
                        <a:gd name="connsiteX8" fmla="*/ 92398 w 2109053"/>
                        <a:gd name="connsiteY8" fmla="*/ 166913 h 1218512"/>
                        <a:gd name="connsiteX9" fmla="*/ 493753 w 2109053"/>
                        <a:gd name="connsiteY9" fmla="*/ 1344 h 1218512"/>
                        <a:gd name="connsiteX10" fmla="*/ 518740 w 2109053"/>
                        <a:gd name="connsiteY10" fmla="*/ 86104 h 1218512"/>
                        <a:gd name="connsiteX11" fmla="*/ 1047414 w 2109053"/>
                        <a:gd name="connsiteY11" fmla="*/ 614778 h 1218512"/>
                        <a:gd name="connsiteX12" fmla="*/ 1576087 w 2109053"/>
                        <a:gd name="connsiteY12" fmla="*/ 64048 h 1218512"/>
                        <a:gd name="connsiteX13" fmla="*/ 1664694 w 2109053"/>
                        <a:gd name="connsiteY13" fmla="*/ 16057 h 1218512"/>
                        <a:gd name="connsiteX14" fmla="*/ 2009826 w 2109053"/>
                        <a:gd name="connsiteY14" fmla="*/ 155150 h 1218512"/>
                        <a:gd name="connsiteX15" fmla="*/ 2107188 w 2109053"/>
                        <a:gd name="connsiteY15" fmla="*/ 253513 h 121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09053" h="1218512">
                          <a:moveTo>
                            <a:pt x="2107188" y="253513"/>
                          </a:moveTo>
                          <a:cubicBezTo>
                            <a:pt x="2112459" y="277345"/>
                            <a:pt x="2106886" y="303487"/>
                            <a:pt x="2086288" y="331600"/>
                          </a:cubicBezTo>
                          <a:lnTo>
                            <a:pt x="1448821" y="1218512"/>
                          </a:lnTo>
                          <a:lnTo>
                            <a:pt x="1388223" y="1179662"/>
                          </a:lnTo>
                          <a:cubicBezTo>
                            <a:pt x="1209482" y="1087842"/>
                            <a:pt x="995714" y="1064209"/>
                            <a:pt x="789284" y="1130527"/>
                          </a:cubicBezTo>
                          <a:cubicBezTo>
                            <a:pt x="737676" y="1147107"/>
                            <a:pt x="688970" y="1168524"/>
                            <a:pt x="643506" y="1194116"/>
                          </a:cubicBezTo>
                          <a:lnTo>
                            <a:pt x="638492" y="1197633"/>
                          </a:lnTo>
                          <a:lnTo>
                            <a:pt x="39463" y="390417"/>
                          </a:lnTo>
                          <a:cubicBezTo>
                            <a:pt x="-36999" y="292389"/>
                            <a:pt x="6881" y="221956"/>
                            <a:pt x="92398" y="166913"/>
                          </a:cubicBezTo>
                          <a:cubicBezTo>
                            <a:pt x="177916" y="114321"/>
                            <a:pt x="319297" y="54080"/>
                            <a:pt x="493753" y="1344"/>
                          </a:cubicBezTo>
                          <a:cubicBezTo>
                            <a:pt x="535575" y="-628"/>
                            <a:pt x="525933" y="34161"/>
                            <a:pt x="518740" y="86104"/>
                          </a:cubicBezTo>
                          <a:cubicBezTo>
                            <a:pt x="518740" y="378083"/>
                            <a:pt x="755435" y="614778"/>
                            <a:pt x="1047414" y="614778"/>
                          </a:cubicBezTo>
                          <a:cubicBezTo>
                            <a:pt x="1339392" y="614778"/>
                            <a:pt x="1578538" y="373181"/>
                            <a:pt x="1576087" y="64048"/>
                          </a:cubicBezTo>
                          <a:cubicBezTo>
                            <a:pt x="1554975" y="-24654"/>
                            <a:pt x="1612285" y="-622"/>
                            <a:pt x="1664694" y="16057"/>
                          </a:cubicBezTo>
                          <a:cubicBezTo>
                            <a:pt x="1785920" y="60008"/>
                            <a:pt x="1927333" y="112011"/>
                            <a:pt x="2009826" y="155150"/>
                          </a:cubicBezTo>
                          <a:cubicBezTo>
                            <a:pt x="2059499" y="180485"/>
                            <a:pt x="2098404" y="213792"/>
                            <a:pt x="2107188" y="253513"/>
                          </a:cubicBezTo>
                          <a:close/>
                        </a:path>
                      </a:pathLst>
                    </a:custGeom>
                    <a:solidFill>
                      <a:srgbClr val="018BB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orbel" panose="020B0503020204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9E2B5A8C-E2C5-46B0-BB79-4372B5453EAF}"/>
                      </a:ext>
                    </a:extLst>
                  </p:cNvPr>
                  <p:cNvGrpSpPr/>
                  <p:nvPr/>
                </p:nvGrpSpPr>
                <p:grpSpPr>
                  <a:xfrm>
                    <a:off x="2632322" y="1813492"/>
                    <a:ext cx="3879358" cy="3737541"/>
                    <a:chOff x="3560721" y="1284565"/>
                    <a:chExt cx="5070559" cy="4885194"/>
                  </a:xfrm>
                </p:grpSpPr>
                <p:grpSp>
                  <p:nvGrpSpPr>
                    <p:cNvPr id="90" name="Group 89">
                      <a:extLst>
                        <a:ext uri="{FF2B5EF4-FFF2-40B4-BE49-F238E27FC236}">
                          <a16:creationId xmlns:a16="http://schemas.microsoft.com/office/drawing/2014/main" id="{6CCEB9B2-ECD2-4309-A285-45D3A9D6A78C}"/>
                        </a:ext>
                      </a:extLst>
                    </p:cNvPr>
                    <p:cNvGrpSpPr/>
                    <p:nvPr/>
                  </p:nvGrpSpPr>
                  <p:grpSpPr>
                    <a:xfrm>
                      <a:off x="3560721" y="2673093"/>
                      <a:ext cx="1202489" cy="1202487"/>
                      <a:chOff x="2483357" y="2620859"/>
                      <a:chExt cx="1057348" cy="1057347"/>
                    </a:xfrm>
                  </p:grpSpPr>
                  <p:sp>
                    <p:nvSpPr>
                      <p:cNvPr id="96" name="Oval 95">
                        <a:extLst>
                          <a:ext uri="{FF2B5EF4-FFF2-40B4-BE49-F238E27FC236}">
                            <a16:creationId xmlns:a16="http://schemas.microsoft.com/office/drawing/2014/main" id="{62276C0E-65A2-4967-810C-5FB631057AA1}"/>
                          </a:ext>
                        </a:extLst>
                      </p:cNvPr>
                      <p:cNvSpPr/>
                      <p:nvPr/>
                    </p:nvSpPr>
                    <p:spPr>
                      <a:xfrm>
                        <a:off x="2483357" y="2620859"/>
                        <a:ext cx="1057348" cy="105734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black"/>
                          </a:solidFill>
                          <a:latin typeface="Corbel" panose="020B0503020204020204" pitchFamily="34" charset="0"/>
                          <a:cs typeface="Arial" panose="020B0604020202020204" pitchFamily="34" charset="0"/>
                        </a:endParaRPr>
                      </a:p>
                    </p:txBody>
                  </p:sp>
                  <p:sp>
                    <p:nvSpPr>
                      <p:cNvPr id="97" name="Oval 96">
                        <a:extLst>
                          <a:ext uri="{FF2B5EF4-FFF2-40B4-BE49-F238E27FC236}">
                            <a16:creationId xmlns:a16="http://schemas.microsoft.com/office/drawing/2014/main" id="{462DCA13-90AC-42FC-9BEC-596B5782692B}"/>
                          </a:ext>
                        </a:extLst>
                      </p:cNvPr>
                      <p:cNvSpPr/>
                      <p:nvPr/>
                    </p:nvSpPr>
                    <p:spPr>
                      <a:xfrm>
                        <a:off x="2529495" y="2666998"/>
                        <a:ext cx="965070" cy="965069"/>
                      </a:xfrm>
                      <a:prstGeom prst="ellipse">
                        <a:avLst/>
                      </a:prstGeom>
                      <a:solidFill>
                        <a:srgbClr val="018B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orbel" panose="020B0503020204020204" pitchFamily="34" charset="0"/>
                          <a:cs typeface="Arial" panose="020B0604020202020204" pitchFamily="34" charset="0"/>
                        </a:endParaRPr>
                      </a:p>
                    </p:txBody>
                  </p:sp>
                </p:grpSp>
                <p:grpSp>
                  <p:nvGrpSpPr>
                    <p:cNvPr id="86" name="Group 85">
                      <a:extLst>
                        <a:ext uri="{FF2B5EF4-FFF2-40B4-BE49-F238E27FC236}">
                          <a16:creationId xmlns:a16="http://schemas.microsoft.com/office/drawing/2014/main" id="{C26ACA23-D65C-46F6-A842-EE32E68E453E}"/>
                        </a:ext>
                      </a:extLst>
                    </p:cNvPr>
                    <p:cNvGrpSpPr/>
                    <p:nvPr/>
                  </p:nvGrpSpPr>
                  <p:grpSpPr>
                    <a:xfrm>
                      <a:off x="5490919" y="1284565"/>
                      <a:ext cx="1202489" cy="1202487"/>
                      <a:chOff x="4180580" y="1399926"/>
                      <a:chExt cx="1057348" cy="1057347"/>
                    </a:xfrm>
                  </p:grpSpPr>
                  <p:sp>
                    <p:nvSpPr>
                      <p:cNvPr id="88" name="Oval 87">
                        <a:extLst>
                          <a:ext uri="{FF2B5EF4-FFF2-40B4-BE49-F238E27FC236}">
                            <a16:creationId xmlns:a16="http://schemas.microsoft.com/office/drawing/2014/main" id="{50CA665B-10F1-49F0-AEB7-0B1CAFA7801D}"/>
                          </a:ext>
                        </a:extLst>
                      </p:cNvPr>
                      <p:cNvSpPr/>
                      <p:nvPr/>
                    </p:nvSpPr>
                    <p:spPr>
                      <a:xfrm>
                        <a:off x="4180580" y="1399926"/>
                        <a:ext cx="1057348" cy="105734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black"/>
                          </a:solidFill>
                          <a:latin typeface="Corbel" panose="020B0503020204020204" pitchFamily="34" charset="0"/>
                          <a:cs typeface="Arial" panose="020B0604020202020204" pitchFamily="34" charset="0"/>
                        </a:endParaRPr>
                      </a:p>
                    </p:txBody>
                  </p:sp>
                  <p:sp>
                    <p:nvSpPr>
                      <p:cNvPr id="89" name="Oval 88">
                        <a:extLst>
                          <a:ext uri="{FF2B5EF4-FFF2-40B4-BE49-F238E27FC236}">
                            <a16:creationId xmlns:a16="http://schemas.microsoft.com/office/drawing/2014/main" id="{1E81E73D-C359-4CD2-95D0-F0AA89636C79}"/>
                          </a:ext>
                        </a:extLst>
                      </p:cNvPr>
                      <p:cNvSpPr/>
                      <p:nvPr/>
                    </p:nvSpPr>
                    <p:spPr>
                      <a:xfrm>
                        <a:off x="4226719" y="1446066"/>
                        <a:ext cx="965070" cy="965069"/>
                      </a:xfrm>
                      <a:prstGeom prst="ellipse">
                        <a:avLst/>
                      </a:prstGeom>
                      <a:solidFill>
                        <a:srgbClr val="0250A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orbel" panose="020B0503020204020204" pitchFamily="34" charset="0"/>
                          <a:cs typeface="Arial" panose="020B0604020202020204" pitchFamily="34" charset="0"/>
                        </a:endParaRPr>
                      </a:p>
                    </p:txBody>
                  </p:sp>
                </p:grpSp>
                <p:grpSp>
                  <p:nvGrpSpPr>
                    <p:cNvPr id="80" name="Group 79">
                      <a:extLst>
                        <a:ext uri="{FF2B5EF4-FFF2-40B4-BE49-F238E27FC236}">
                          <a16:creationId xmlns:a16="http://schemas.microsoft.com/office/drawing/2014/main" id="{11C319AD-809A-45C6-8F4C-82C0813414B9}"/>
                        </a:ext>
                      </a:extLst>
                    </p:cNvPr>
                    <p:cNvGrpSpPr/>
                    <p:nvPr/>
                  </p:nvGrpSpPr>
                  <p:grpSpPr>
                    <a:xfrm>
                      <a:off x="6701391" y="4959902"/>
                      <a:ext cx="1202489" cy="1202487"/>
                      <a:chOff x="5244948" y="4631651"/>
                      <a:chExt cx="1057348" cy="1057347"/>
                    </a:xfrm>
                  </p:grpSpPr>
                  <p:sp>
                    <p:nvSpPr>
                      <p:cNvPr id="84" name="Oval 83">
                        <a:extLst>
                          <a:ext uri="{FF2B5EF4-FFF2-40B4-BE49-F238E27FC236}">
                            <a16:creationId xmlns:a16="http://schemas.microsoft.com/office/drawing/2014/main" id="{911ED3A2-EF32-4512-A5B1-60FA0BF83600}"/>
                          </a:ext>
                        </a:extLst>
                      </p:cNvPr>
                      <p:cNvSpPr/>
                      <p:nvPr/>
                    </p:nvSpPr>
                    <p:spPr>
                      <a:xfrm>
                        <a:off x="5244948" y="4631651"/>
                        <a:ext cx="1057348" cy="105734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black"/>
                          </a:solidFill>
                          <a:latin typeface="Corbel" panose="020B0503020204020204" pitchFamily="34" charset="0"/>
                          <a:cs typeface="Arial" panose="020B0604020202020204" pitchFamily="34" charset="0"/>
                        </a:endParaRPr>
                      </a:p>
                    </p:txBody>
                  </p:sp>
                  <p:sp>
                    <p:nvSpPr>
                      <p:cNvPr id="85" name="Oval 84">
                        <a:extLst>
                          <a:ext uri="{FF2B5EF4-FFF2-40B4-BE49-F238E27FC236}">
                            <a16:creationId xmlns:a16="http://schemas.microsoft.com/office/drawing/2014/main" id="{2EEFC05D-4E36-4DAA-8BD9-27F7BA607627}"/>
                          </a:ext>
                        </a:extLst>
                      </p:cNvPr>
                      <p:cNvSpPr/>
                      <p:nvPr/>
                    </p:nvSpPr>
                    <p:spPr>
                      <a:xfrm>
                        <a:off x="5291085" y="4677791"/>
                        <a:ext cx="965070" cy="965069"/>
                      </a:xfrm>
                      <a:prstGeom prst="ellipse">
                        <a:avLst/>
                      </a:prstGeom>
                      <a:solidFill>
                        <a:srgbClr val="0068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orbel" panose="020B0503020204020204" pitchFamily="34" charset="0"/>
                          <a:cs typeface="Arial" panose="020B0604020202020204" pitchFamily="34" charset="0"/>
                        </a:endParaRPr>
                      </a:p>
                    </p:txBody>
                  </p:sp>
                </p:grpSp>
                <p:grpSp>
                  <p:nvGrpSpPr>
                    <p:cNvPr id="72" name="Group 71">
                      <a:extLst>
                        <a:ext uri="{FF2B5EF4-FFF2-40B4-BE49-F238E27FC236}">
                          <a16:creationId xmlns:a16="http://schemas.microsoft.com/office/drawing/2014/main" id="{98FF0B54-0B74-49E7-A8F9-CD4E0CB13816}"/>
                        </a:ext>
                      </a:extLst>
                    </p:cNvPr>
                    <p:cNvGrpSpPr/>
                    <p:nvPr/>
                  </p:nvGrpSpPr>
                  <p:grpSpPr>
                    <a:xfrm>
                      <a:off x="7428791" y="2680182"/>
                      <a:ext cx="1202489" cy="1202487"/>
                      <a:chOff x="7499386" y="2624560"/>
                      <a:chExt cx="1266182" cy="1266180"/>
                    </a:xfrm>
                  </p:grpSpPr>
                  <p:sp>
                    <p:nvSpPr>
                      <p:cNvPr id="78" name="Oval 77">
                        <a:extLst>
                          <a:ext uri="{FF2B5EF4-FFF2-40B4-BE49-F238E27FC236}">
                            <a16:creationId xmlns:a16="http://schemas.microsoft.com/office/drawing/2014/main" id="{0EBAC3E5-1371-4331-B2AE-9C9E64B0B960}"/>
                          </a:ext>
                        </a:extLst>
                      </p:cNvPr>
                      <p:cNvSpPr/>
                      <p:nvPr/>
                    </p:nvSpPr>
                    <p:spPr>
                      <a:xfrm>
                        <a:off x="7499386" y="2624560"/>
                        <a:ext cx="1266182" cy="126618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black"/>
                          </a:solidFill>
                          <a:latin typeface="Corbel" panose="020B0503020204020204" pitchFamily="34" charset="0"/>
                          <a:cs typeface="Arial" panose="020B0604020202020204" pitchFamily="34" charset="0"/>
                        </a:endParaRPr>
                      </a:p>
                    </p:txBody>
                  </p:sp>
                  <p:sp>
                    <p:nvSpPr>
                      <p:cNvPr id="79" name="Oval 78">
                        <a:extLst>
                          <a:ext uri="{FF2B5EF4-FFF2-40B4-BE49-F238E27FC236}">
                            <a16:creationId xmlns:a16="http://schemas.microsoft.com/office/drawing/2014/main" id="{7F54D7CD-522C-4727-8AC6-EAEDE0E7B24C}"/>
                          </a:ext>
                        </a:extLst>
                      </p:cNvPr>
                      <p:cNvSpPr/>
                      <p:nvPr/>
                    </p:nvSpPr>
                    <p:spPr>
                      <a:xfrm>
                        <a:off x="7554638" y="2679812"/>
                        <a:ext cx="1155678" cy="1155676"/>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orbel" panose="020B0503020204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8048B745-8C22-4335-8944-4110377368A7}"/>
                        </a:ext>
                      </a:extLst>
                    </p:cNvPr>
                    <p:cNvGrpSpPr/>
                    <p:nvPr/>
                  </p:nvGrpSpPr>
                  <p:grpSpPr>
                    <a:xfrm>
                      <a:off x="4299744" y="4967272"/>
                      <a:ext cx="1202489" cy="1202487"/>
                      <a:chOff x="4299744" y="4967272"/>
                      <a:chExt cx="1202489" cy="1202487"/>
                    </a:xfrm>
                  </p:grpSpPr>
                  <p:grpSp>
                    <p:nvGrpSpPr>
                      <p:cNvPr id="34" name="Group 33">
                        <a:extLst>
                          <a:ext uri="{FF2B5EF4-FFF2-40B4-BE49-F238E27FC236}">
                            <a16:creationId xmlns:a16="http://schemas.microsoft.com/office/drawing/2014/main" id="{754966B6-669A-4F9A-978C-022F8264588E}"/>
                          </a:ext>
                        </a:extLst>
                      </p:cNvPr>
                      <p:cNvGrpSpPr/>
                      <p:nvPr/>
                    </p:nvGrpSpPr>
                    <p:grpSpPr>
                      <a:xfrm>
                        <a:off x="4299744" y="4967272"/>
                        <a:ext cx="1202489" cy="1202487"/>
                        <a:chOff x="4299744" y="4967272"/>
                        <a:chExt cx="1202489" cy="1202487"/>
                      </a:xfrm>
                    </p:grpSpPr>
                    <p:sp>
                      <p:nvSpPr>
                        <p:cNvPr id="70" name="Oval 69">
                          <a:extLst>
                            <a:ext uri="{FF2B5EF4-FFF2-40B4-BE49-F238E27FC236}">
                              <a16:creationId xmlns:a16="http://schemas.microsoft.com/office/drawing/2014/main" id="{D3D23BC0-1AE7-496B-9608-BD1BD38965D9}"/>
                            </a:ext>
                          </a:extLst>
                        </p:cNvPr>
                        <p:cNvSpPr/>
                        <p:nvPr/>
                      </p:nvSpPr>
                      <p:spPr>
                        <a:xfrm>
                          <a:off x="4299744" y="4967272"/>
                          <a:ext cx="1202489" cy="120248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black"/>
                            </a:solidFill>
                            <a:latin typeface="Corbel" panose="020B0503020204020204" pitchFamily="34" charset="0"/>
                            <a:cs typeface="Arial" panose="020B0604020202020204" pitchFamily="34" charset="0"/>
                          </a:endParaRPr>
                        </a:p>
                      </p:txBody>
                    </p:sp>
                    <p:sp>
                      <p:nvSpPr>
                        <p:cNvPr id="71" name="Oval 70">
                          <a:extLst>
                            <a:ext uri="{FF2B5EF4-FFF2-40B4-BE49-F238E27FC236}">
                              <a16:creationId xmlns:a16="http://schemas.microsoft.com/office/drawing/2014/main" id="{AFC54848-B728-4BB4-BFA5-9803D39F1B51}"/>
                            </a:ext>
                          </a:extLst>
                        </p:cNvPr>
                        <p:cNvSpPr/>
                        <p:nvPr/>
                      </p:nvSpPr>
                      <p:spPr>
                        <a:xfrm>
                          <a:off x="4352216" y="5019744"/>
                          <a:ext cx="1097544" cy="1097542"/>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orbel" panose="020B0503020204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8EA21369-2623-4E8C-9E3E-F2B33BB1ED68}"/>
                          </a:ext>
                        </a:extLst>
                      </p:cNvPr>
                      <p:cNvGrpSpPr/>
                      <p:nvPr/>
                    </p:nvGrpSpPr>
                    <p:grpSpPr>
                      <a:xfrm>
                        <a:off x="4546058" y="5253411"/>
                        <a:ext cx="591997" cy="670038"/>
                        <a:chOff x="4541538" y="5259632"/>
                        <a:chExt cx="591998" cy="670038"/>
                      </a:xfrm>
                      <a:solidFill>
                        <a:schemeClr val="bg1"/>
                      </a:solidFill>
                    </p:grpSpPr>
                    <p:sp>
                      <p:nvSpPr>
                        <p:cNvPr id="38" name="Freeform: Shape 37">
                          <a:extLst>
                            <a:ext uri="{FF2B5EF4-FFF2-40B4-BE49-F238E27FC236}">
                              <a16:creationId xmlns:a16="http://schemas.microsoft.com/office/drawing/2014/main" id="{A5333ADA-AD3C-4511-A4B9-521A7CFBDA42}"/>
                            </a:ext>
                          </a:extLst>
                        </p:cNvPr>
                        <p:cNvSpPr/>
                        <p:nvPr/>
                      </p:nvSpPr>
                      <p:spPr>
                        <a:xfrm>
                          <a:off x="4668585" y="5631127"/>
                          <a:ext cx="43697" cy="61176"/>
                        </a:xfrm>
                        <a:custGeom>
                          <a:avLst/>
                          <a:gdLst>
                            <a:gd name="connsiteX0" fmla="*/ 22906 w 47625"/>
                            <a:gd name="connsiteY0" fmla="*/ 56717 h 66675"/>
                            <a:gd name="connsiteX1" fmla="*/ 31411 w 47625"/>
                            <a:gd name="connsiteY1" fmla="*/ 61927 h 66675"/>
                            <a:gd name="connsiteX2" fmla="*/ 35717 w 47625"/>
                            <a:gd name="connsiteY2" fmla="*/ 60898 h 66675"/>
                            <a:gd name="connsiteX3" fmla="*/ 39889 w 47625"/>
                            <a:gd name="connsiteY3" fmla="*/ 48097 h 66675"/>
                            <a:gd name="connsiteX4" fmla="*/ 25744 w 47625"/>
                            <a:gd name="connsiteY4" fmla="*/ 13749 h 66675"/>
                            <a:gd name="connsiteX5" fmla="*/ 13752 w 47625"/>
                            <a:gd name="connsiteY5" fmla="*/ 7596 h 66675"/>
                            <a:gd name="connsiteX6" fmla="*/ 7599 w 47625"/>
                            <a:gd name="connsiteY6" fmla="*/ 19579 h 66675"/>
                            <a:gd name="connsiteX7" fmla="*/ 22906 w 47625"/>
                            <a:gd name="connsiteY7" fmla="*/ 5671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66675">
                              <a:moveTo>
                                <a:pt x="22906" y="56717"/>
                              </a:moveTo>
                              <a:cubicBezTo>
                                <a:pt x="24592" y="60031"/>
                                <a:pt x="27925" y="61927"/>
                                <a:pt x="31411" y="61927"/>
                              </a:cubicBezTo>
                              <a:cubicBezTo>
                                <a:pt x="32859" y="61927"/>
                                <a:pt x="34336" y="61593"/>
                                <a:pt x="35717" y="60898"/>
                              </a:cubicBezTo>
                              <a:cubicBezTo>
                                <a:pt x="40403" y="58517"/>
                                <a:pt x="42270" y="52783"/>
                                <a:pt x="39889" y="48097"/>
                              </a:cubicBezTo>
                              <a:cubicBezTo>
                                <a:pt x="34279" y="37057"/>
                                <a:pt x="29516" y="25494"/>
                                <a:pt x="25744" y="13749"/>
                              </a:cubicBezTo>
                              <a:cubicBezTo>
                                <a:pt x="24134" y="8739"/>
                                <a:pt x="18800" y="6006"/>
                                <a:pt x="13752" y="7596"/>
                              </a:cubicBezTo>
                              <a:cubicBezTo>
                                <a:pt x="8751" y="9206"/>
                                <a:pt x="5999" y="14578"/>
                                <a:pt x="7599" y="19579"/>
                              </a:cubicBezTo>
                              <a:cubicBezTo>
                                <a:pt x="11704" y="32285"/>
                                <a:pt x="16848" y="44782"/>
                                <a:pt x="22906" y="56717"/>
                              </a:cubicBezTo>
                              <a:close/>
                            </a:path>
                          </a:pathLst>
                        </a:custGeom>
                        <a:grpFill/>
                        <a:ln w="9525" cap="flat">
                          <a:noFill/>
                          <a:prstDash val="solid"/>
                          <a:miter/>
                        </a:ln>
                      </p:spPr>
                      <p:txBody>
                        <a:bodyPr rtlCol="0" anchor="ctr"/>
                        <a:lstStyle/>
                        <a:p>
                          <a:pPr defTabSz="685800">
                            <a:defRPr/>
                          </a:pPr>
                          <a:endParaRPr lang="en-IN" sz="1350">
                            <a:solidFill>
                              <a:prstClr val="black"/>
                            </a:solidFill>
                            <a:latin typeface="Corbel" panose="020B0503020204020204" pitchFamily="34" charset="0"/>
                          </a:endParaRPr>
                        </a:p>
                      </p:txBody>
                    </p:sp>
                    <p:sp>
                      <p:nvSpPr>
                        <p:cNvPr id="39" name="Freeform: Shape 38">
                          <a:extLst>
                            <a:ext uri="{FF2B5EF4-FFF2-40B4-BE49-F238E27FC236}">
                              <a16:creationId xmlns:a16="http://schemas.microsoft.com/office/drawing/2014/main" id="{E626CE86-555D-4806-912C-7F0D0D744EB7}"/>
                            </a:ext>
                          </a:extLst>
                        </p:cNvPr>
                        <p:cNvSpPr/>
                        <p:nvPr/>
                      </p:nvSpPr>
                      <p:spPr>
                        <a:xfrm>
                          <a:off x="4682522" y="5428570"/>
                          <a:ext cx="43697" cy="52436"/>
                        </a:xfrm>
                        <a:custGeom>
                          <a:avLst/>
                          <a:gdLst>
                            <a:gd name="connsiteX0" fmla="*/ 12326 w 47625"/>
                            <a:gd name="connsiteY0" fmla="*/ 58026 h 57150"/>
                            <a:gd name="connsiteX1" fmla="*/ 16660 w 47625"/>
                            <a:gd name="connsiteY1" fmla="*/ 59074 h 57150"/>
                            <a:gd name="connsiteX2" fmla="*/ 25146 w 47625"/>
                            <a:gd name="connsiteY2" fmla="*/ 53902 h 57150"/>
                            <a:gd name="connsiteX3" fmla="*/ 44625 w 47625"/>
                            <a:gd name="connsiteY3" fmla="*/ 22288 h 57150"/>
                            <a:gd name="connsiteX4" fmla="*/ 42549 w 47625"/>
                            <a:gd name="connsiteY4" fmla="*/ 8982 h 57150"/>
                            <a:gd name="connsiteX5" fmla="*/ 29242 w 47625"/>
                            <a:gd name="connsiteY5" fmla="*/ 11058 h 57150"/>
                            <a:gd name="connsiteX6" fmla="*/ 8201 w 47625"/>
                            <a:gd name="connsiteY6" fmla="*/ 45205 h 57150"/>
                            <a:gd name="connsiteX7" fmla="*/ 12326 w 47625"/>
                            <a:gd name="connsiteY7" fmla="*/ 5802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57150">
                              <a:moveTo>
                                <a:pt x="12326" y="58026"/>
                              </a:moveTo>
                              <a:cubicBezTo>
                                <a:pt x="13716" y="58740"/>
                                <a:pt x="15202" y="59074"/>
                                <a:pt x="16660" y="59074"/>
                              </a:cubicBezTo>
                              <a:cubicBezTo>
                                <a:pt x="20117" y="59074"/>
                                <a:pt x="23460" y="57188"/>
                                <a:pt x="25146" y="53902"/>
                              </a:cubicBezTo>
                              <a:cubicBezTo>
                                <a:pt x="30785" y="42910"/>
                                <a:pt x="37338" y="32270"/>
                                <a:pt x="44625" y="22288"/>
                              </a:cubicBezTo>
                              <a:cubicBezTo>
                                <a:pt x="47730" y="18040"/>
                                <a:pt x="46797" y="12077"/>
                                <a:pt x="42549" y="8982"/>
                              </a:cubicBezTo>
                              <a:cubicBezTo>
                                <a:pt x="38300" y="5867"/>
                                <a:pt x="32328" y="6810"/>
                                <a:pt x="29242" y="11058"/>
                              </a:cubicBezTo>
                              <a:cubicBezTo>
                                <a:pt x="21374" y="21841"/>
                                <a:pt x="14297" y="33328"/>
                                <a:pt x="8201" y="45205"/>
                              </a:cubicBezTo>
                              <a:cubicBezTo>
                                <a:pt x="5792" y="49892"/>
                                <a:pt x="7639" y="55635"/>
                                <a:pt x="12326" y="58026"/>
                              </a:cubicBezTo>
                              <a:close/>
                            </a:path>
                          </a:pathLst>
                        </a:custGeom>
                        <a:grpFill/>
                        <a:ln w="9525" cap="flat">
                          <a:noFill/>
                          <a:prstDash val="solid"/>
                          <a:miter/>
                        </a:ln>
                      </p:spPr>
                      <p:txBody>
                        <a:bodyPr rtlCol="0" anchor="ctr"/>
                        <a:lstStyle/>
                        <a:p>
                          <a:pPr defTabSz="685800">
                            <a:defRPr/>
                          </a:pPr>
                          <a:endParaRPr lang="en-IN" sz="1350">
                            <a:solidFill>
                              <a:prstClr val="black"/>
                            </a:solidFill>
                            <a:latin typeface="Corbel" panose="020B0503020204020204" pitchFamily="34" charset="0"/>
                          </a:endParaRPr>
                        </a:p>
                      </p:txBody>
                    </p:sp>
                    <p:sp>
                      <p:nvSpPr>
                        <p:cNvPr id="40" name="Freeform: Shape 39">
                          <a:extLst>
                            <a:ext uri="{FF2B5EF4-FFF2-40B4-BE49-F238E27FC236}">
                              <a16:creationId xmlns:a16="http://schemas.microsoft.com/office/drawing/2014/main" id="{FB5F055D-DE98-4DF9-8D8B-51221199DD67}"/>
                            </a:ext>
                          </a:extLst>
                        </p:cNvPr>
                        <p:cNvSpPr/>
                        <p:nvPr/>
                      </p:nvSpPr>
                      <p:spPr>
                        <a:xfrm>
                          <a:off x="4657746" y="5561504"/>
                          <a:ext cx="26218" cy="61176"/>
                        </a:xfrm>
                        <a:custGeom>
                          <a:avLst/>
                          <a:gdLst>
                            <a:gd name="connsiteX0" fmla="*/ 16678 w 28575"/>
                            <a:gd name="connsiteY0" fmla="*/ 7144 h 66675"/>
                            <a:gd name="connsiteX1" fmla="*/ 7144 w 28575"/>
                            <a:gd name="connsiteY1" fmla="*/ 16916 h 66675"/>
                            <a:gd name="connsiteX2" fmla="*/ 10163 w 28575"/>
                            <a:gd name="connsiteY2" fmla="*/ 56398 h 66675"/>
                            <a:gd name="connsiteX3" fmla="*/ 19564 w 28575"/>
                            <a:gd name="connsiteY3" fmla="*/ 64465 h 66675"/>
                            <a:gd name="connsiteX4" fmla="*/ 21031 w 28575"/>
                            <a:gd name="connsiteY4" fmla="*/ 64351 h 66675"/>
                            <a:gd name="connsiteX5" fmla="*/ 28985 w 28575"/>
                            <a:gd name="connsiteY5" fmla="*/ 53483 h 66675"/>
                            <a:gd name="connsiteX6" fmla="*/ 26165 w 28575"/>
                            <a:gd name="connsiteY6" fmla="*/ 17440 h 66675"/>
                            <a:gd name="connsiteX7" fmla="*/ 26194 w 28575"/>
                            <a:gd name="connsiteY7" fmla="*/ 16412 h 66675"/>
                            <a:gd name="connsiteX8" fmla="*/ 16678 w 28575"/>
                            <a:gd name="connsiteY8"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75" h="66675">
                              <a:moveTo>
                                <a:pt x="16678" y="7144"/>
                              </a:moveTo>
                              <a:cubicBezTo>
                                <a:pt x="11411" y="7144"/>
                                <a:pt x="7144" y="11659"/>
                                <a:pt x="7144" y="16916"/>
                              </a:cubicBezTo>
                              <a:cubicBezTo>
                                <a:pt x="7144" y="30147"/>
                                <a:pt x="8153" y="43424"/>
                                <a:pt x="10163" y="56398"/>
                              </a:cubicBezTo>
                              <a:cubicBezTo>
                                <a:pt x="10887" y="61103"/>
                                <a:pt x="14945" y="64465"/>
                                <a:pt x="19564" y="64465"/>
                              </a:cubicBezTo>
                              <a:cubicBezTo>
                                <a:pt x="20050" y="64465"/>
                                <a:pt x="20536" y="64427"/>
                                <a:pt x="21031" y="64351"/>
                              </a:cubicBezTo>
                              <a:cubicBezTo>
                                <a:pt x="26222" y="63551"/>
                                <a:pt x="29785" y="58684"/>
                                <a:pt x="28985" y="53483"/>
                              </a:cubicBezTo>
                              <a:cubicBezTo>
                                <a:pt x="27127" y="41472"/>
                                <a:pt x="26184" y="29166"/>
                                <a:pt x="26165" y="17440"/>
                              </a:cubicBezTo>
                              <a:cubicBezTo>
                                <a:pt x="26175" y="17259"/>
                                <a:pt x="26194" y="16583"/>
                                <a:pt x="26194" y="16412"/>
                              </a:cubicBezTo>
                              <a:cubicBezTo>
                                <a:pt x="26203" y="11163"/>
                                <a:pt x="21936" y="7144"/>
                                <a:pt x="16678" y="7144"/>
                              </a:cubicBezTo>
                              <a:close/>
                            </a:path>
                          </a:pathLst>
                        </a:custGeom>
                        <a:grpFill/>
                        <a:ln w="9525" cap="flat">
                          <a:noFill/>
                          <a:prstDash val="solid"/>
                          <a:miter/>
                        </a:ln>
                      </p:spPr>
                      <p:txBody>
                        <a:bodyPr rtlCol="0" anchor="ctr"/>
                        <a:lstStyle/>
                        <a:p>
                          <a:pPr defTabSz="685800">
                            <a:defRPr/>
                          </a:pPr>
                          <a:endParaRPr lang="en-IN" sz="1350">
                            <a:solidFill>
                              <a:prstClr val="black"/>
                            </a:solidFill>
                            <a:latin typeface="Corbel" panose="020B0503020204020204" pitchFamily="34" charset="0"/>
                          </a:endParaRPr>
                        </a:p>
                      </p:txBody>
                    </p:sp>
                    <p:sp>
                      <p:nvSpPr>
                        <p:cNvPr id="41" name="Freeform: Shape 40">
                          <a:extLst>
                            <a:ext uri="{FF2B5EF4-FFF2-40B4-BE49-F238E27FC236}">
                              <a16:creationId xmlns:a16="http://schemas.microsoft.com/office/drawing/2014/main" id="{8075F709-5959-49C7-97BD-A4555CD0E42B}"/>
                            </a:ext>
                          </a:extLst>
                        </p:cNvPr>
                        <p:cNvSpPr/>
                        <p:nvPr/>
                      </p:nvSpPr>
                      <p:spPr>
                        <a:xfrm>
                          <a:off x="4700594" y="5694185"/>
                          <a:ext cx="52436" cy="52436"/>
                        </a:xfrm>
                        <a:custGeom>
                          <a:avLst/>
                          <a:gdLst>
                            <a:gd name="connsiteX0" fmla="*/ 24386 w 57150"/>
                            <a:gd name="connsiteY0" fmla="*/ 11089 h 57150"/>
                            <a:gd name="connsiteX1" fmla="*/ 11089 w 57150"/>
                            <a:gd name="connsiteY1" fmla="*/ 8955 h 57150"/>
                            <a:gd name="connsiteX2" fmla="*/ 8955 w 57150"/>
                            <a:gd name="connsiteY2" fmla="*/ 22252 h 57150"/>
                            <a:gd name="connsiteX3" fmla="*/ 34958 w 57150"/>
                            <a:gd name="connsiteY3" fmla="*/ 52827 h 57150"/>
                            <a:gd name="connsiteX4" fmla="*/ 41712 w 57150"/>
                            <a:gd name="connsiteY4" fmla="*/ 55637 h 57150"/>
                            <a:gd name="connsiteX5" fmla="*/ 48427 w 57150"/>
                            <a:gd name="connsiteY5" fmla="*/ 52865 h 57150"/>
                            <a:gd name="connsiteX6" fmla="*/ 48465 w 57150"/>
                            <a:gd name="connsiteY6" fmla="*/ 39397 h 57150"/>
                            <a:gd name="connsiteX7" fmla="*/ 24386 w 57150"/>
                            <a:gd name="connsiteY7" fmla="*/ 1108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24386" y="11089"/>
                              </a:moveTo>
                              <a:cubicBezTo>
                                <a:pt x="21309" y="6821"/>
                                <a:pt x="15337" y="5869"/>
                                <a:pt x="11089" y="8955"/>
                              </a:cubicBezTo>
                              <a:cubicBezTo>
                                <a:pt x="6821" y="12041"/>
                                <a:pt x="5869" y="17994"/>
                                <a:pt x="8955" y="22252"/>
                              </a:cubicBezTo>
                              <a:cubicBezTo>
                                <a:pt x="16766" y="33044"/>
                                <a:pt x="25519" y="43331"/>
                                <a:pt x="34958" y="52827"/>
                              </a:cubicBezTo>
                              <a:cubicBezTo>
                                <a:pt x="36816" y="54704"/>
                                <a:pt x="39264" y="55637"/>
                                <a:pt x="41712" y="55637"/>
                              </a:cubicBezTo>
                              <a:cubicBezTo>
                                <a:pt x="44140" y="55637"/>
                                <a:pt x="46569" y="54713"/>
                                <a:pt x="48427" y="52865"/>
                              </a:cubicBezTo>
                              <a:cubicBezTo>
                                <a:pt x="52160" y="49160"/>
                                <a:pt x="52180" y="43131"/>
                                <a:pt x="48465" y="39397"/>
                              </a:cubicBezTo>
                              <a:cubicBezTo>
                                <a:pt x="39721" y="30596"/>
                                <a:pt x="31625" y="21080"/>
                                <a:pt x="24386" y="11089"/>
                              </a:cubicBezTo>
                              <a:close/>
                            </a:path>
                          </a:pathLst>
                        </a:custGeom>
                        <a:grpFill/>
                        <a:ln w="9525" cap="flat">
                          <a:noFill/>
                          <a:prstDash val="solid"/>
                          <a:miter/>
                        </a:ln>
                      </p:spPr>
                      <p:txBody>
                        <a:bodyPr rtlCol="0" anchor="ctr"/>
                        <a:lstStyle/>
                        <a:p>
                          <a:pPr defTabSz="685800">
                            <a:defRPr/>
                          </a:pPr>
                          <a:endParaRPr lang="en-IN" sz="1350">
                            <a:solidFill>
                              <a:prstClr val="black"/>
                            </a:solidFill>
                            <a:latin typeface="Corbel" panose="020B0503020204020204" pitchFamily="34" charset="0"/>
                          </a:endParaRPr>
                        </a:p>
                      </p:txBody>
                    </p:sp>
                    <p:sp>
                      <p:nvSpPr>
                        <p:cNvPr id="42" name="Freeform: Shape 41">
                          <a:extLst>
                            <a:ext uri="{FF2B5EF4-FFF2-40B4-BE49-F238E27FC236}">
                              <a16:creationId xmlns:a16="http://schemas.microsoft.com/office/drawing/2014/main" id="{B7BCF8C1-802D-4442-8BE6-83B52C4360B6}"/>
                            </a:ext>
                          </a:extLst>
                        </p:cNvPr>
                        <p:cNvSpPr/>
                        <p:nvPr/>
                      </p:nvSpPr>
                      <p:spPr>
                        <a:xfrm>
                          <a:off x="4883458" y="5785161"/>
                          <a:ext cx="61176" cy="26218"/>
                        </a:xfrm>
                        <a:custGeom>
                          <a:avLst/>
                          <a:gdLst>
                            <a:gd name="connsiteX0" fmla="*/ 64237 w 66675"/>
                            <a:gd name="connsiteY0" fmla="*/ 15214 h 28575"/>
                            <a:gd name="connsiteX1" fmla="*/ 53369 w 66675"/>
                            <a:gd name="connsiteY1" fmla="*/ 7252 h 28575"/>
                            <a:gd name="connsiteX2" fmla="*/ 17040 w 66675"/>
                            <a:gd name="connsiteY2" fmla="*/ 10023 h 28575"/>
                            <a:gd name="connsiteX3" fmla="*/ 16297 w 66675"/>
                            <a:gd name="connsiteY3" fmla="*/ 10023 h 28575"/>
                            <a:gd name="connsiteX4" fmla="*/ 7144 w 66675"/>
                            <a:gd name="connsiteY4" fmla="*/ 19548 h 28575"/>
                            <a:gd name="connsiteX5" fmla="*/ 17040 w 66675"/>
                            <a:gd name="connsiteY5" fmla="*/ 29073 h 28575"/>
                            <a:gd name="connsiteX6" fmla="*/ 56274 w 66675"/>
                            <a:gd name="connsiteY6" fmla="*/ 26083 h 28575"/>
                            <a:gd name="connsiteX7" fmla="*/ 64237 w 66675"/>
                            <a:gd name="connsiteY7" fmla="*/ 1521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28575">
                              <a:moveTo>
                                <a:pt x="64237" y="15214"/>
                              </a:moveTo>
                              <a:cubicBezTo>
                                <a:pt x="63437" y="10014"/>
                                <a:pt x="58588" y="6471"/>
                                <a:pt x="53369" y="7252"/>
                              </a:cubicBezTo>
                              <a:cubicBezTo>
                                <a:pt x="41453" y="9090"/>
                                <a:pt x="29223" y="10023"/>
                                <a:pt x="17040" y="10023"/>
                              </a:cubicBezTo>
                              <a:lnTo>
                                <a:pt x="16297" y="10023"/>
                              </a:lnTo>
                              <a:cubicBezTo>
                                <a:pt x="11030" y="10023"/>
                                <a:pt x="7144" y="14291"/>
                                <a:pt x="7144" y="19548"/>
                              </a:cubicBezTo>
                              <a:cubicBezTo>
                                <a:pt x="7144" y="24806"/>
                                <a:pt x="11773" y="29073"/>
                                <a:pt x="17040" y="29073"/>
                              </a:cubicBezTo>
                              <a:cubicBezTo>
                                <a:pt x="30204" y="29073"/>
                                <a:pt x="43405" y="28073"/>
                                <a:pt x="56274" y="26083"/>
                              </a:cubicBezTo>
                              <a:cubicBezTo>
                                <a:pt x="61474" y="25273"/>
                                <a:pt x="65037" y="20406"/>
                                <a:pt x="64237" y="15214"/>
                              </a:cubicBezTo>
                              <a:close/>
                            </a:path>
                          </a:pathLst>
                        </a:custGeom>
                        <a:grpFill/>
                        <a:ln w="9525" cap="flat">
                          <a:noFill/>
                          <a:prstDash val="solid"/>
                          <a:miter/>
                        </a:ln>
                      </p:spPr>
                      <p:txBody>
                        <a:bodyPr rtlCol="0" anchor="ctr"/>
                        <a:lstStyle/>
                        <a:p>
                          <a:pPr defTabSz="685800">
                            <a:defRPr/>
                          </a:pPr>
                          <a:endParaRPr lang="en-IN" sz="1350">
                            <a:solidFill>
                              <a:prstClr val="black"/>
                            </a:solidFill>
                            <a:latin typeface="Corbel" panose="020B0503020204020204" pitchFamily="34" charset="0"/>
                          </a:endParaRPr>
                        </a:p>
                      </p:txBody>
                    </p:sp>
                    <p:sp>
                      <p:nvSpPr>
                        <p:cNvPr id="43" name="Freeform: Shape 42">
                          <a:extLst>
                            <a:ext uri="{FF2B5EF4-FFF2-40B4-BE49-F238E27FC236}">
                              <a16:creationId xmlns:a16="http://schemas.microsoft.com/office/drawing/2014/main" id="{80117F22-CC47-4AE4-9AA9-AAB43CDDA491}"/>
                            </a:ext>
                          </a:extLst>
                        </p:cNvPr>
                        <p:cNvSpPr/>
                        <p:nvPr/>
                      </p:nvSpPr>
                      <p:spPr>
                        <a:xfrm>
                          <a:off x="4952979" y="5763535"/>
                          <a:ext cx="61176" cy="43697"/>
                        </a:xfrm>
                        <a:custGeom>
                          <a:avLst/>
                          <a:gdLst>
                            <a:gd name="connsiteX0" fmla="*/ 60924 w 66675"/>
                            <a:gd name="connsiteY0" fmla="*/ 12372 h 47625"/>
                            <a:gd name="connsiteX1" fmla="*/ 48112 w 66675"/>
                            <a:gd name="connsiteY1" fmla="*/ 8181 h 47625"/>
                            <a:gd name="connsiteX2" fmla="*/ 13756 w 66675"/>
                            <a:gd name="connsiteY2" fmla="*/ 22297 h 47625"/>
                            <a:gd name="connsiteX3" fmla="*/ 7603 w 66675"/>
                            <a:gd name="connsiteY3" fmla="*/ 34279 h 47625"/>
                            <a:gd name="connsiteX4" fmla="*/ 16670 w 66675"/>
                            <a:gd name="connsiteY4" fmla="*/ 40899 h 47625"/>
                            <a:gd name="connsiteX5" fmla="*/ 19585 w 66675"/>
                            <a:gd name="connsiteY5" fmla="*/ 40442 h 47625"/>
                            <a:gd name="connsiteX6" fmla="*/ 56733 w 66675"/>
                            <a:gd name="connsiteY6" fmla="*/ 25183 h 47625"/>
                            <a:gd name="connsiteX7" fmla="*/ 60924 w 66675"/>
                            <a:gd name="connsiteY7" fmla="*/ 1237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47625">
                              <a:moveTo>
                                <a:pt x="60924" y="12372"/>
                              </a:moveTo>
                              <a:cubicBezTo>
                                <a:pt x="58542" y="7676"/>
                                <a:pt x="52827" y="5790"/>
                                <a:pt x="48112" y="8181"/>
                              </a:cubicBezTo>
                              <a:cubicBezTo>
                                <a:pt x="37082" y="13762"/>
                                <a:pt x="25519" y="18515"/>
                                <a:pt x="13756" y="22297"/>
                              </a:cubicBezTo>
                              <a:cubicBezTo>
                                <a:pt x="8755" y="23906"/>
                                <a:pt x="5993" y="29269"/>
                                <a:pt x="7603" y="34279"/>
                              </a:cubicBezTo>
                              <a:cubicBezTo>
                                <a:pt x="8898" y="38318"/>
                                <a:pt x="12641" y="40899"/>
                                <a:pt x="16670" y="40899"/>
                              </a:cubicBezTo>
                              <a:cubicBezTo>
                                <a:pt x="17632" y="40899"/>
                                <a:pt x="18613" y="40747"/>
                                <a:pt x="19585" y="40442"/>
                              </a:cubicBezTo>
                              <a:cubicBezTo>
                                <a:pt x="32310" y="36356"/>
                                <a:pt x="44807" y="31222"/>
                                <a:pt x="56733" y="25183"/>
                              </a:cubicBezTo>
                              <a:cubicBezTo>
                                <a:pt x="61409" y="22792"/>
                                <a:pt x="63295" y="17068"/>
                                <a:pt x="60924" y="12372"/>
                              </a:cubicBezTo>
                              <a:close/>
                            </a:path>
                          </a:pathLst>
                        </a:custGeom>
                        <a:grpFill/>
                        <a:ln w="9525" cap="flat">
                          <a:noFill/>
                          <a:prstDash val="solid"/>
                          <a:miter/>
                        </a:ln>
                      </p:spPr>
                      <p:txBody>
                        <a:bodyPr rtlCol="0" anchor="ctr"/>
                        <a:lstStyle/>
                        <a:p>
                          <a:pPr defTabSz="685800">
                            <a:defRPr/>
                          </a:pPr>
                          <a:endParaRPr lang="en-IN" sz="1350">
                            <a:solidFill>
                              <a:prstClr val="black"/>
                            </a:solidFill>
                            <a:latin typeface="Corbel" panose="020B0503020204020204" pitchFamily="34" charset="0"/>
                          </a:endParaRPr>
                        </a:p>
                      </p:txBody>
                    </p:sp>
                    <p:sp>
                      <p:nvSpPr>
                        <p:cNvPr id="44" name="Freeform: Shape 43">
                          <a:extLst>
                            <a:ext uri="{FF2B5EF4-FFF2-40B4-BE49-F238E27FC236}">
                              <a16:creationId xmlns:a16="http://schemas.microsoft.com/office/drawing/2014/main" id="{8882F938-2573-4344-AEC6-621496174A01}"/>
                            </a:ext>
                          </a:extLst>
                        </p:cNvPr>
                        <p:cNvSpPr/>
                        <p:nvPr/>
                      </p:nvSpPr>
                      <p:spPr>
                        <a:xfrm>
                          <a:off x="4660564" y="5491464"/>
                          <a:ext cx="34958" cy="61176"/>
                        </a:xfrm>
                        <a:custGeom>
                          <a:avLst/>
                          <a:gdLst>
                            <a:gd name="connsiteX0" fmla="*/ 16665 w 38100"/>
                            <a:gd name="connsiteY0" fmla="*/ 13728 h 66675"/>
                            <a:gd name="connsiteX1" fmla="*/ 7264 w 38100"/>
                            <a:gd name="connsiteY1" fmla="*/ 52752 h 66675"/>
                            <a:gd name="connsiteX2" fmla="*/ 15179 w 38100"/>
                            <a:gd name="connsiteY2" fmla="*/ 63649 h 66675"/>
                            <a:gd name="connsiteX3" fmla="*/ 16675 w 38100"/>
                            <a:gd name="connsiteY3" fmla="*/ 63763 h 66675"/>
                            <a:gd name="connsiteX4" fmla="*/ 26066 w 38100"/>
                            <a:gd name="connsiteY4" fmla="*/ 55724 h 66675"/>
                            <a:gd name="connsiteX5" fmla="*/ 34763 w 38100"/>
                            <a:gd name="connsiteY5" fmla="*/ 19634 h 66675"/>
                            <a:gd name="connsiteX6" fmla="*/ 28667 w 38100"/>
                            <a:gd name="connsiteY6" fmla="*/ 7623 h 66675"/>
                            <a:gd name="connsiteX7" fmla="*/ 16665 w 38100"/>
                            <a:gd name="connsiteY7" fmla="*/ 1372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66675">
                              <a:moveTo>
                                <a:pt x="16665" y="13728"/>
                              </a:moveTo>
                              <a:cubicBezTo>
                                <a:pt x="12503" y="26454"/>
                                <a:pt x="9340" y="39589"/>
                                <a:pt x="7264" y="52752"/>
                              </a:cubicBezTo>
                              <a:cubicBezTo>
                                <a:pt x="6435" y="57943"/>
                                <a:pt x="9979" y="62830"/>
                                <a:pt x="15179" y="63649"/>
                              </a:cubicBezTo>
                              <a:cubicBezTo>
                                <a:pt x="15684" y="63725"/>
                                <a:pt x="16179" y="63763"/>
                                <a:pt x="16675" y="63763"/>
                              </a:cubicBezTo>
                              <a:cubicBezTo>
                                <a:pt x="21275" y="63763"/>
                                <a:pt x="25333" y="60420"/>
                                <a:pt x="26066" y="55724"/>
                              </a:cubicBezTo>
                              <a:cubicBezTo>
                                <a:pt x="27990" y="43551"/>
                                <a:pt x="30924" y="31407"/>
                                <a:pt x="34763" y="19634"/>
                              </a:cubicBezTo>
                              <a:cubicBezTo>
                                <a:pt x="36401" y="14633"/>
                                <a:pt x="33667" y="9251"/>
                                <a:pt x="28667" y="7623"/>
                              </a:cubicBezTo>
                              <a:cubicBezTo>
                                <a:pt x="23628" y="5975"/>
                                <a:pt x="18294" y="8718"/>
                                <a:pt x="16665" y="13728"/>
                              </a:cubicBezTo>
                              <a:close/>
                            </a:path>
                          </a:pathLst>
                        </a:custGeom>
                        <a:grpFill/>
                        <a:ln w="9525" cap="flat">
                          <a:noFill/>
                          <a:prstDash val="solid"/>
                          <a:miter/>
                        </a:ln>
                      </p:spPr>
                      <p:txBody>
                        <a:bodyPr rtlCol="0" anchor="ctr"/>
                        <a:lstStyle/>
                        <a:p>
                          <a:pPr defTabSz="685800">
                            <a:defRPr/>
                          </a:pPr>
                          <a:endParaRPr lang="en-IN" sz="1350">
                            <a:solidFill>
                              <a:prstClr val="black"/>
                            </a:solidFill>
                            <a:latin typeface="Corbel" panose="020B0503020204020204" pitchFamily="34" charset="0"/>
                          </a:endParaRPr>
                        </a:p>
                      </p:txBody>
                    </p:sp>
                    <p:sp>
                      <p:nvSpPr>
                        <p:cNvPr id="45" name="Freeform: Shape 44">
                          <a:extLst>
                            <a:ext uri="{FF2B5EF4-FFF2-40B4-BE49-F238E27FC236}">
                              <a16:creationId xmlns:a16="http://schemas.microsoft.com/office/drawing/2014/main" id="{DA510D9E-E107-416D-849D-E2F5C420CC4F}"/>
                            </a:ext>
                          </a:extLst>
                        </p:cNvPr>
                        <p:cNvSpPr/>
                        <p:nvPr/>
                      </p:nvSpPr>
                      <p:spPr>
                        <a:xfrm>
                          <a:off x="4724188" y="5378661"/>
                          <a:ext cx="52436" cy="52436"/>
                        </a:xfrm>
                        <a:custGeom>
                          <a:avLst/>
                          <a:gdLst>
                            <a:gd name="connsiteX0" fmla="*/ 23397 w 57150"/>
                            <a:gd name="connsiteY0" fmla="*/ 48480 h 57150"/>
                            <a:gd name="connsiteX1" fmla="*/ 51658 w 57150"/>
                            <a:gd name="connsiteY1" fmla="*/ 24381 h 57150"/>
                            <a:gd name="connsiteX2" fmla="*/ 53782 w 57150"/>
                            <a:gd name="connsiteY2" fmla="*/ 11075 h 57150"/>
                            <a:gd name="connsiteX3" fmla="*/ 40485 w 57150"/>
                            <a:gd name="connsiteY3" fmla="*/ 8960 h 57150"/>
                            <a:gd name="connsiteX4" fmla="*/ 9938 w 57150"/>
                            <a:gd name="connsiteY4" fmla="*/ 35002 h 57150"/>
                            <a:gd name="connsiteX5" fmla="*/ 9929 w 57150"/>
                            <a:gd name="connsiteY5" fmla="*/ 48470 h 57150"/>
                            <a:gd name="connsiteX6" fmla="*/ 16672 w 57150"/>
                            <a:gd name="connsiteY6" fmla="*/ 51261 h 57150"/>
                            <a:gd name="connsiteX7" fmla="*/ 23397 w 57150"/>
                            <a:gd name="connsiteY7" fmla="*/ 4848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23397" y="48480"/>
                              </a:moveTo>
                              <a:cubicBezTo>
                                <a:pt x="32131" y="39755"/>
                                <a:pt x="41647" y="31639"/>
                                <a:pt x="51658" y="24381"/>
                              </a:cubicBezTo>
                              <a:cubicBezTo>
                                <a:pt x="55915" y="21286"/>
                                <a:pt x="56868" y="15333"/>
                                <a:pt x="53782" y="11075"/>
                              </a:cubicBezTo>
                              <a:cubicBezTo>
                                <a:pt x="50686" y="6827"/>
                                <a:pt x="44733" y="5865"/>
                                <a:pt x="40485" y="8960"/>
                              </a:cubicBezTo>
                              <a:cubicBezTo>
                                <a:pt x="29655" y="16809"/>
                                <a:pt x="19387" y="25572"/>
                                <a:pt x="9938" y="35002"/>
                              </a:cubicBezTo>
                              <a:cubicBezTo>
                                <a:pt x="6214" y="38716"/>
                                <a:pt x="6214" y="44746"/>
                                <a:pt x="9929" y="48470"/>
                              </a:cubicBezTo>
                              <a:cubicBezTo>
                                <a:pt x="11786" y="50337"/>
                                <a:pt x="14234" y="51261"/>
                                <a:pt x="16672" y="51261"/>
                              </a:cubicBezTo>
                              <a:cubicBezTo>
                                <a:pt x="19111" y="51261"/>
                                <a:pt x="21540" y="50327"/>
                                <a:pt x="23397" y="48480"/>
                              </a:cubicBezTo>
                              <a:close/>
                            </a:path>
                          </a:pathLst>
                        </a:custGeom>
                        <a:grpFill/>
                        <a:ln w="9525" cap="flat">
                          <a:noFill/>
                          <a:prstDash val="solid"/>
                          <a:miter/>
                        </a:ln>
                      </p:spPr>
                      <p:txBody>
                        <a:bodyPr rtlCol="0" anchor="ctr"/>
                        <a:lstStyle/>
                        <a:p>
                          <a:pPr defTabSz="685800">
                            <a:defRPr/>
                          </a:pPr>
                          <a:endParaRPr lang="en-IN" sz="1350">
                            <a:solidFill>
                              <a:prstClr val="black"/>
                            </a:solidFill>
                            <a:latin typeface="Corbel" panose="020B0503020204020204" pitchFamily="34" charset="0"/>
                          </a:endParaRPr>
                        </a:p>
                      </p:txBody>
                    </p:sp>
                    <p:sp>
                      <p:nvSpPr>
                        <p:cNvPr id="46" name="Freeform: Shape 45">
                          <a:extLst>
                            <a:ext uri="{FF2B5EF4-FFF2-40B4-BE49-F238E27FC236}">
                              <a16:creationId xmlns:a16="http://schemas.microsoft.com/office/drawing/2014/main" id="{D7023A27-3E06-4787-84A7-C47795415502}"/>
                            </a:ext>
                          </a:extLst>
                        </p:cNvPr>
                        <p:cNvSpPr/>
                        <p:nvPr/>
                      </p:nvSpPr>
                      <p:spPr>
                        <a:xfrm>
                          <a:off x="4750467" y="5744299"/>
                          <a:ext cx="52436" cy="43697"/>
                        </a:xfrm>
                        <a:custGeom>
                          <a:avLst/>
                          <a:gdLst>
                            <a:gd name="connsiteX0" fmla="*/ 49506 w 57150"/>
                            <a:gd name="connsiteY0" fmla="*/ 46491 h 47625"/>
                            <a:gd name="connsiteX1" fmla="*/ 57983 w 57150"/>
                            <a:gd name="connsiteY1" fmla="*/ 41328 h 47625"/>
                            <a:gd name="connsiteX2" fmla="*/ 53878 w 57150"/>
                            <a:gd name="connsiteY2" fmla="*/ 28498 h 47625"/>
                            <a:gd name="connsiteX3" fmla="*/ 22293 w 57150"/>
                            <a:gd name="connsiteY3" fmla="*/ 8981 h 47625"/>
                            <a:gd name="connsiteX4" fmla="*/ 8977 w 57150"/>
                            <a:gd name="connsiteY4" fmla="*/ 11048 h 47625"/>
                            <a:gd name="connsiteX5" fmla="*/ 11044 w 57150"/>
                            <a:gd name="connsiteY5" fmla="*/ 24354 h 47625"/>
                            <a:gd name="connsiteX6" fmla="*/ 45162 w 57150"/>
                            <a:gd name="connsiteY6" fmla="*/ 45433 h 47625"/>
                            <a:gd name="connsiteX7" fmla="*/ 49506 w 57150"/>
                            <a:gd name="connsiteY7" fmla="*/ 4649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49506" y="46491"/>
                              </a:moveTo>
                              <a:cubicBezTo>
                                <a:pt x="52954" y="46491"/>
                                <a:pt x="56297" y="44605"/>
                                <a:pt x="57983" y="41328"/>
                              </a:cubicBezTo>
                              <a:cubicBezTo>
                                <a:pt x="60393" y="36651"/>
                                <a:pt x="58564" y="30908"/>
                                <a:pt x="53878" y="28498"/>
                              </a:cubicBezTo>
                              <a:cubicBezTo>
                                <a:pt x="42886" y="22840"/>
                                <a:pt x="32256" y="16268"/>
                                <a:pt x="22293" y="8981"/>
                              </a:cubicBezTo>
                              <a:cubicBezTo>
                                <a:pt x="18026" y="5876"/>
                                <a:pt x="12082" y="6800"/>
                                <a:pt x="8977" y="11048"/>
                              </a:cubicBezTo>
                              <a:cubicBezTo>
                                <a:pt x="5881" y="15296"/>
                                <a:pt x="6796" y="21249"/>
                                <a:pt x="11044" y="24354"/>
                              </a:cubicBezTo>
                              <a:cubicBezTo>
                                <a:pt x="21817" y="32232"/>
                                <a:pt x="33294" y="39328"/>
                                <a:pt x="45162" y="45433"/>
                              </a:cubicBezTo>
                              <a:cubicBezTo>
                                <a:pt x="46544" y="46157"/>
                                <a:pt x="48029" y="46491"/>
                                <a:pt x="49506" y="46491"/>
                              </a:cubicBezTo>
                              <a:close/>
                            </a:path>
                          </a:pathLst>
                        </a:custGeom>
                        <a:grpFill/>
                        <a:ln w="9525" cap="flat">
                          <a:noFill/>
                          <a:prstDash val="solid"/>
                          <a:miter/>
                        </a:ln>
                      </p:spPr>
                      <p:txBody>
                        <a:bodyPr rtlCol="0" anchor="ctr"/>
                        <a:lstStyle/>
                        <a:p>
                          <a:pPr defTabSz="685800">
                            <a:defRPr/>
                          </a:pPr>
                          <a:endParaRPr lang="en-IN" sz="1350">
                            <a:solidFill>
                              <a:prstClr val="black"/>
                            </a:solidFill>
                            <a:latin typeface="Corbel" panose="020B0503020204020204" pitchFamily="34" charset="0"/>
                          </a:endParaRPr>
                        </a:p>
                      </p:txBody>
                    </p:sp>
                    <p:sp>
                      <p:nvSpPr>
                        <p:cNvPr id="47" name="Freeform: Shape 46">
                          <a:extLst>
                            <a:ext uri="{FF2B5EF4-FFF2-40B4-BE49-F238E27FC236}">
                              <a16:creationId xmlns:a16="http://schemas.microsoft.com/office/drawing/2014/main" id="{BFA7DF68-3CD4-4847-9DD2-986FF227C9E2}"/>
                            </a:ext>
                          </a:extLst>
                        </p:cNvPr>
                        <p:cNvSpPr/>
                        <p:nvPr/>
                      </p:nvSpPr>
                      <p:spPr>
                        <a:xfrm>
                          <a:off x="4781411" y="5346603"/>
                          <a:ext cx="61176" cy="43697"/>
                        </a:xfrm>
                        <a:custGeom>
                          <a:avLst/>
                          <a:gdLst>
                            <a:gd name="connsiteX0" fmla="*/ 16675 w 66675"/>
                            <a:gd name="connsiteY0" fmla="*/ 40948 h 47625"/>
                            <a:gd name="connsiteX1" fmla="*/ 20980 w 66675"/>
                            <a:gd name="connsiteY1" fmla="*/ 39910 h 47625"/>
                            <a:gd name="connsiteX2" fmla="*/ 55328 w 66675"/>
                            <a:gd name="connsiteY2" fmla="*/ 25727 h 47625"/>
                            <a:gd name="connsiteX3" fmla="*/ 61462 w 66675"/>
                            <a:gd name="connsiteY3" fmla="*/ 13735 h 47625"/>
                            <a:gd name="connsiteX4" fmla="*/ 49470 w 66675"/>
                            <a:gd name="connsiteY4" fmla="*/ 7601 h 47625"/>
                            <a:gd name="connsiteX5" fmla="*/ 12351 w 66675"/>
                            <a:gd name="connsiteY5" fmla="*/ 22936 h 47625"/>
                            <a:gd name="connsiteX6" fmla="*/ 8179 w 66675"/>
                            <a:gd name="connsiteY6" fmla="*/ 35747 h 47625"/>
                            <a:gd name="connsiteX7" fmla="*/ 16675 w 66675"/>
                            <a:gd name="connsiteY7" fmla="*/ 40948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47625">
                              <a:moveTo>
                                <a:pt x="16675" y="40948"/>
                              </a:moveTo>
                              <a:cubicBezTo>
                                <a:pt x="18123" y="40948"/>
                                <a:pt x="19609" y="40614"/>
                                <a:pt x="20980" y="39910"/>
                              </a:cubicBezTo>
                              <a:cubicBezTo>
                                <a:pt x="32001" y="34299"/>
                                <a:pt x="43555" y="29527"/>
                                <a:pt x="55328" y="25727"/>
                              </a:cubicBezTo>
                              <a:cubicBezTo>
                                <a:pt x="60328" y="24108"/>
                                <a:pt x="63071" y="18736"/>
                                <a:pt x="61462" y="13735"/>
                              </a:cubicBezTo>
                              <a:cubicBezTo>
                                <a:pt x="59852" y="8734"/>
                                <a:pt x="54508" y="6001"/>
                                <a:pt x="49470" y="7601"/>
                              </a:cubicBezTo>
                              <a:cubicBezTo>
                                <a:pt x="36744" y="11716"/>
                                <a:pt x="24257" y="16878"/>
                                <a:pt x="12351" y="22936"/>
                              </a:cubicBezTo>
                              <a:cubicBezTo>
                                <a:pt x="7664" y="25317"/>
                                <a:pt x="5798" y="31061"/>
                                <a:pt x="8179" y="35747"/>
                              </a:cubicBezTo>
                              <a:cubicBezTo>
                                <a:pt x="9855" y="39043"/>
                                <a:pt x="13208" y="40948"/>
                                <a:pt x="16675" y="40948"/>
                              </a:cubicBezTo>
                              <a:close/>
                            </a:path>
                          </a:pathLst>
                        </a:custGeom>
                        <a:grpFill/>
                        <a:ln w="9525" cap="flat">
                          <a:noFill/>
                          <a:prstDash val="solid"/>
                          <a:miter/>
                        </a:ln>
                      </p:spPr>
                      <p:txBody>
                        <a:bodyPr rtlCol="0" anchor="ctr"/>
                        <a:lstStyle/>
                        <a:p>
                          <a:pPr defTabSz="685800">
                            <a:defRPr/>
                          </a:pPr>
                          <a:endParaRPr lang="en-IN" sz="1350">
                            <a:solidFill>
                              <a:prstClr val="black"/>
                            </a:solidFill>
                            <a:latin typeface="Corbel" panose="020B0503020204020204" pitchFamily="34" charset="0"/>
                          </a:endParaRPr>
                        </a:p>
                      </p:txBody>
                    </p:sp>
                    <p:sp>
                      <p:nvSpPr>
                        <p:cNvPr id="48" name="Freeform: Shape 47">
                          <a:extLst>
                            <a:ext uri="{FF2B5EF4-FFF2-40B4-BE49-F238E27FC236}">
                              <a16:creationId xmlns:a16="http://schemas.microsoft.com/office/drawing/2014/main" id="{A085B6E2-696E-401F-B106-48786961123E}"/>
                            </a:ext>
                          </a:extLst>
                        </p:cNvPr>
                        <p:cNvSpPr/>
                        <p:nvPr/>
                      </p:nvSpPr>
                      <p:spPr>
                        <a:xfrm>
                          <a:off x="4986578" y="5360343"/>
                          <a:ext cx="52436" cy="43697"/>
                        </a:xfrm>
                        <a:custGeom>
                          <a:avLst/>
                          <a:gdLst>
                            <a:gd name="connsiteX0" fmla="*/ 8189 w 57150"/>
                            <a:gd name="connsiteY0" fmla="*/ 12332 h 47625"/>
                            <a:gd name="connsiteX1" fmla="*/ 12342 w 57150"/>
                            <a:gd name="connsiteY1" fmla="*/ 25143 h 47625"/>
                            <a:gd name="connsiteX2" fmla="*/ 43965 w 57150"/>
                            <a:gd name="connsiteY2" fmla="*/ 44594 h 47625"/>
                            <a:gd name="connsiteX3" fmla="*/ 49565 w 57150"/>
                            <a:gd name="connsiteY3" fmla="*/ 46422 h 47625"/>
                            <a:gd name="connsiteX4" fmla="*/ 57271 w 57150"/>
                            <a:gd name="connsiteY4" fmla="*/ 42508 h 47625"/>
                            <a:gd name="connsiteX5" fmla="*/ 55185 w 57150"/>
                            <a:gd name="connsiteY5" fmla="*/ 29201 h 47625"/>
                            <a:gd name="connsiteX6" fmla="*/ 21009 w 57150"/>
                            <a:gd name="connsiteY6" fmla="*/ 8189 h 47625"/>
                            <a:gd name="connsiteX7" fmla="*/ 8189 w 57150"/>
                            <a:gd name="connsiteY7" fmla="*/ 1233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7625">
                              <a:moveTo>
                                <a:pt x="8189" y="12332"/>
                              </a:moveTo>
                              <a:cubicBezTo>
                                <a:pt x="5798" y="17019"/>
                                <a:pt x="7646" y="22753"/>
                                <a:pt x="12342" y="25143"/>
                              </a:cubicBezTo>
                              <a:cubicBezTo>
                                <a:pt x="23333" y="30763"/>
                                <a:pt x="33973" y="37307"/>
                                <a:pt x="43965" y="44594"/>
                              </a:cubicBezTo>
                              <a:cubicBezTo>
                                <a:pt x="45660" y="45822"/>
                                <a:pt x="47622" y="46422"/>
                                <a:pt x="49565" y="46422"/>
                              </a:cubicBezTo>
                              <a:cubicBezTo>
                                <a:pt x="52508" y="46422"/>
                                <a:pt x="55404" y="45060"/>
                                <a:pt x="57271" y="42508"/>
                              </a:cubicBezTo>
                              <a:cubicBezTo>
                                <a:pt x="60376" y="38259"/>
                                <a:pt x="59443" y="32297"/>
                                <a:pt x="55185" y="29201"/>
                              </a:cubicBezTo>
                              <a:cubicBezTo>
                                <a:pt x="44384" y="21333"/>
                                <a:pt x="32887" y="14266"/>
                                <a:pt x="21009" y="8189"/>
                              </a:cubicBezTo>
                              <a:cubicBezTo>
                                <a:pt x="16352" y="5798"/>
                                <a:pt x="10589" y="7646"/>
                                <a:pt x="8189" y="12332"/>
                              </a:cubicBezTo>
                              <a:close/>
                            </a:path>
                          </a:pathLst>
                        </a:custGeom>
                        <a:grpFill/>
                        <a:ln w="9525" cap="flat">
                          <a:noFill/>
                          <a:prstDash val="solid"/>
                          <a:miter/>
                        </a:ln>
                      </p:spPr>
                      <p:txBody>
                        <a:bodyPr rtlCol="0" anchor="ctr"/>
                        <a:lstStyle/>
                        <a:p>
                          <a:pPr defTabSz="685800">
                            <a:defRPr/>
                          </a:pPr>
                          <a:endParaRPr lang="en-IN" sz="1350">
                            <a:solidFill>
                              <a:prstClr val="black"/>
                            </a:solidFill>
                            <a:latin typeface="Corbel" panose="020B0503020204020204" pitchFamily="34" charset="0"/>
                          </a:endParaRPr>
                        </a:p>
                      </p:txBody>
                    </p:sp>
                    <p:sp>
                      <p:nvSpPr>
                        <p:cNvPr id="49" name="Freeform: Shape 48">
                          <a:extLst>
                            <a:ext uri="{FF2B5EF4-FFF2-40B4-BE49-F238E27FC236}">
                              <a16:creationId xmlns:a16="http://schemas.microsoft.com/office/drawing/2014/main" id="{B9A997A7-5CC0-4CC1-87AC-C9312A7147B1}"/>
                            </a:ext>
                          </a:extLst>
                        </p:cNvPr>
                        <p:cNvSpPr/>
                        <p:nvPr/>
                      </p:nvSpPr>
                      <p:spPr>
                        <a:xfrm>
                          <a:off x="5043711" y="5401942"/>
                          <a:ext cx="52436" cy="52436"/>
                        </a:xfrm>
                        <a:custGeom>
                          <a:avLst/>
                          <a:gdLst>
                            <a:gd name="connsiteX0" fmla="*/ 49466 w 57150"/>
                            <a:gd name="connsiteY0" fmla="*/ 40460 h 57150"/>
                            <a:gd name="connsiteX1" fmla="*/ 23415 w 57150"/>
                            <a:gd name="connsiteY1" fmla="*/ 9942 h 57150"/>
                            <a:gd name="connsiteX2" fmla="*/ 9946 w 57150"/>
                            <a:gd name="connsiteY2" fmla="*/ 9932 h 57150"/>
                            <a:gd name="connsiteX3" fmla="*/ 9927 w 57150"/>
                            <a:gd name="connsiteY3" fmla="*/ 23410 h 57150"/>
                            <a:gd name="connsiteX4" fmla="*/ 34064 w 57150"/>
                            <a:gd name="connsiteY4" fmla="*/ 51671 h 57150"/>
                            <a:gd name="connsiteX5" fmla="*/ 41779 w 57150"/>
                            <a:gd name="connsiteY5" fmla="*/ 55595 h 57150"/>
                            <a:gd name="connsiteX6" fmla="*/ 47370 w 57150"/>
                            <a:gd name="connsiteY6" fmla="*/ 53776 h 57150"/>
                            <a:gd name="connsiteX7" fmla="*/ 49466 w 57150"/>
                            <a:gd name="connsiteY7" fmla="*/ 4046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49466" y="40460"/>
                              </a:moveTo>
                              <a:cubicBezTo>
                                <a:pt x="41627" y="29678"/>
                                <a:pt x="32854" y="19410"/>
                                <a:pt x="23415" y="9942"/>
                              </a:cubicBezTo>
                              <a:cubicBezTo>
                                <a:pt x="19691" y="6208"/>
                                <a:pt x="13671" y="6217"/>
                                <a:pt x="9946" y="9932"/>
                              </a:cubicBezTo>
                              <a:cubicBezTo>
                                <a:pt x="6213" y="13647"/>
                                <a:pt x="6213" y="19676"/>
                                <a:pt x="9927" y="23410"/>
                              </a:cubicBezTo>
                              <a:cubicBezTo>
                                <a:pt x="18681" y="32173"/>
                                <a:pt x="26796" y="41679"/>
                                <a:pt x="34064" y="51671"/>
                              </a:cubicBezTo>
                              <a:cubicBezTo>
                                <a:pt x="35921" y="54233"/>
                                <a:pt x="38826" y="55595"/>
                                <a:pt x="41779" y="55595"/>
                              </a:cubicBezTo>
                              <a:cubicBezTo>
                                <a:pt x="43722" y="55595"/>
                                <a:pt x="45684" y="55005"/>
                                <a:pt x="47370" y="53776"/>
                              </a:cubicBezTo>
                              <a:cubicBezTo>
                                <a:pt x="51628" y="50671"/>
                                <a:pt x="52561" y="44717"/>
                                <a:pt x="49466" y="40460"/>
                              </a:cubicBezTo>
                              <a:close/>
                            </a:path>
                          </a:pathLst>
                        </a:custGeom>
                        <a:grpFill/>
                        <a:ln w="9525" cap="flat">
                          <a:noFill/>
                          <a:prstDash val="solid"/>
                          <a:miter/>
                        </a:ln>
                      </p:spPr>
                      <p:txBody>
                        <a:bodyPr rtlCol="0" anchor="ctr"/>
                        <a:lstStyle/>
                        <a:p>
                          <a:pPr defTabSz="685800">
                            <a:defRPr/>
                          </a:pPr>
                          <a:endParaRPr lang="en-IN" sz="1350">
                            <a:solidFill>
                              <a:prstClr val="black"/>
                            </a:solidFill>
                            <a:latin typeface="Corbel" panose="020B0503020204020204" pitchFamily="34" charset="0"/>
                          </a:endParaRPr>
                        </a:p>
                      </p:txBody>
                    </p:sp>
                    <p:sp>
                      <p:nvSpPr>
                        <p:cNvPr id="50" name="Freeform: Shape 49">
                          <a:extLst>
                            <a:ext uri="{FF2B5EF4-FFF2-40B4-BE49-F238E27FC236}">
                              <a16:creationId xmlns:a16="http://schemas.microsoft.com/office/drawing/2014/main" id="{DD68CFF2-A6E0-40CF-8359-2A396E917BAD}"/>
                            </a:ext>
                          </a:extLst>
                        </p:cNvPr>
                        <p:cNvSpPr/>
                        <p:nvPr/>
                      </p:nvSpPr>
                      <p:spPr>
                        <a:xfrm>
                          <a:off x="4813316" y="5776587"/>
                          <a:ext cx="61176" cy="34958"/>
                        </a:xfrm>
                        <a:custGeom>
                          <a:avLst/>
                          <a:gdLst>
                            <a:gd name="connsiteX0" fmla="*/ 19641 w 66675"/>
                            <a:gd name="connsiteY0" fmla="*/ 7624 h 38100"/>
                            <a:gd name="connsiteX1" fmla="*/ 7620 w 66675"/>
                            <a:gd name="connsiteY1" fmla="*/ 13710 h 38100"/>
                            <a:gd name="connsiteX2" fmla="*/ 13706 w 66675"/>
                            <a:gd name="connsiteY2" fmla="*/ 25731 h 38100"/>
                            <a:gd name="connsiteX3" fmla="*/ 52721 w 66675"/>
                            <a:gd name="connsiteY3" fmla="*/ 35179 h 38100"/>
                            <a:gd name="connsiteX4" fmla="*/ 54235 w 66675"/>
                            <a:gd name="connsiteY4" fmla="*/ 35303 h 38100"/>
                            <a:gd name="connsiteX5" fmla="*/ 63627 w 66675"/>
                            <a:gd name="connsiteY5" fmla="*/ 27283 h 38100"/>
                            <a:gd name="connsiteX6" fmla="*/ 55731 w 66675"/>
                            <a:gd name="connsiteY6" fmla="*/ 16368 h 38100"/>
                            <a:gd name="connsiteX7" fmla="*/ 19641 w 66675"/>
                            <a:gd name="connsiteY7" fmla="*/ 762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38100">
                              <a:moveTo>
                                <a:pt x="19641" y="7624"/>
                              </a:moveTo>
                              <a:cubicBezTo>
                                <a:pt x="14649" y="5976"/>
                                <a:pt x="9258" y="8710"/>
                                <a:pt x="7620" y="13710"/>
                              </a:cubicBezTo>
                              <a:cubicBezTo>
                                <a:pt x="5982" y="18711"/>
                                <a:pt x="8706" y="24092"/>
                                <a:pt x="13706" y="25731"/>
                              </a:cubicBezTo>
                              <a:cubicBezTo>
                                <a:pt x="26394" y="29893"/>
                                <a:pt x="39519" y="33074"/>
                                <a:pt x="52721" y="35179"/>
                              </a:cubicBezTo>
                              <a:cubicBezTo>
                                <a:pt x="53235" y="35265"/>
                                <a:pt x="53731" y="35303"/>
                                <a:pt x="54235" y="35303"/>
                              </a:cubicBezTo>
                              <a:cubicBezTo>
                                <a:pt x="58826" y="35303"/>
                                <a:pt x="62884" y="31970"/>
                                <a:pt x="63627" y="27283"/>
                              </a:cubicBezTo>
                              <a:cubicBezTo>
                                <a:pt x="64465" y="22092"/>
                                <a:pt x="60922" y="17196"/>
                                <a:pt x="55731" y="16368"/>
                              </a:cubicBezTo>
                              <a:cubicBezTo>
                                <a:pt x="43520" y="14415"/>
                                <a:pt x="31375" y="11472"/>
                                <a:pt x="19641" y="7624"/>
                              </a:cubicBezTo>
                              <a:close/>
                            </a:path>
                          </a:pathLst>
                        </a:custGeom>
                        <a:grpFill/>
                        <a:ln w="9525" cap="flat">
                          <a:noFill/>
                          <a:prstDash val="solid"/>
                          <a:miter/>
                        </a:ln>
                      </p:spPr>
                      <p:txBody>
                        <a:bodyPr rtlCol="0" anchor="ctr"/>
                        <a:lstStyle/>
                        <a:p>
                          <a:pPr defTabSz="685800">
                            <a:defRPr/>
                          </a:pPr>
                          <a:endParaRPr lang="en-IN" sz="1350">
                            <a:solidFill>
                              <a:prstClr val="black"/>
                            </a:solidFill>
                            <a:latin typeface="Corbel" panose="020B0503020204020204" pitchFamily="34" charset="0"/>
                          </a:endParaRPr>
                        </a:p>
                      </p:txBody>
                    </p:sp>
                    <p:sp>
                      <p:nvSpPr>
                        <p:cNvPr id="51" name="Freeform: Shape 50">
                          <a:extLst>
                            <a:ext uri="{FF2B5EF4-FFF2-40B4-BE49-F238E27FC236}">
                              <a16:creationId xmlns:a16="http://schemas.microsoft.com/office/drawing/2014/main" id="{026933A8-6A68-4FD6-9A6D-344A13332EB5}"/>
                            </a:ext>
                          </a:extLst>
                        </p:cNvPr>
                        <p:cNvSpPr/>
                        <p:nvPr/>
                      </p:nvSpPr>
                      <p:spPr>
                        <a:xfrm>
                          <a:off x="5098578" y="5597977"/>
                          <a:ext cx="34958" cy="61176"/>
                        </a:xfrm>
                        <a:custGeom>
                          <a:avLst/>
                          <a:gdLst>
                            <a:gd name="connsiteX0" fmla="*/ 16670 w 38100"/>
                            <a:gd name="connsiteY0" fmla="*/ 63747 h 66675"/>
                            <a:gd name="connsiteX1" fmla="*/ 25719 w 38100"/>
                            <a:gd name="connsiteY1" fmla="*/ 57194 h 66675"/>
                            <a:gd name="connsiteX2" fmla="*/ 35205 w 38100"/>
                            <a:gd name="connsiteY2" fmla="*/ 18189 h 66675"/>
                            <a:gd name="connsiteX3" fmla="*/ 27319 w 38100"/>
                            <a:gd name="connsiteY3" fmla="*/ 7274 h 66675"/>
                            <a:gd name="connsiteX4" fmla="*/ 16403 w 38100"/>
                            <a:gd name="connsiteY4" fmla="*/ 15160 h 66675"/>
                            <a:gd name="connsiteX5" fmla="*/ 7621 w 38100"/>
                            <a:gd name="connsiteY5" fmla="*/ 51241 h 66675"/>
                            <a:gd name="connsiteX6" fmla="*/ 13698 w 38100"/>
                            <a:gd name="connsiteY6" fmla="*/ 63262 h 66675"/>
                            <a:gd name="connsiteX7" fmla="*/ 16670 w 38100"/>
                            <a:gd name="connsiteY7" fmla="*/ 6374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66675">
                              <a:moveTo>
                                <a:pt x="16670" y="63747"/>
                              </a:moveTo>
                              <a:cubicBezTo>
                                <a:pt x="20670" y="63747"/>
                                <a:pt x="24404" y="61204"/>
                                <a:pt x="25719" y="57194"/>
                              </a:cubicBezTo>
                              <a:cubicBezTo>
                                <a:pt x="29890" y="44536"/>
                                <a:pt x="33072" y="31410"/>
                                <a:pt x="35205" y="18189"/>
                              </a:cubicBezTo>
                              <a:cubicBezTo>
                                <a:pt x="36044" y="12998"/>
                                <a:pt x="32510" y="8102"/>
                                <a:pt x="27319" y="7274"/>
                              </a:cubicBezTo>
                              <a:cubicBezTo>
                                <a:pt x="22128" y="6407"/>
                                <a:pt x="17232" y="9969"/>
                                <a:pt x="16403" y="15160"/>
                              </a:cubicBezTo>
                              <a:cubicBezTo>
                                <a:pt x="14431" y="27391"/>
                                <a:pt x="11479" y="39535"/>
                                <a:pt x="7621" y="51241"/>
                              </a:cubicBezTo>
                              <a:cubicBezTo>
                                <a:pt x="5983" y="56232"/>
                                <a:pt x="8697" y="61623"/>
                                <a:pt x="13698" y="63262"/>
                              </a:cubicBezTo>
                              <a:cubicBezTo>
                                <a:pt x="14679" y="63586"/>
                                <a:pt x="15689" y="63747"/>
                                <a:pt x="16670" y="63747"/>
                              </a:cubicBezTo>
                              <a:close/>
                            </a:path>
                          </a:pathLst>
                        </a:custGeom>
                        <a:grpFill/>
                        <a:ln w="9525" cap="flat">
                          <a:noFill/>
                          <a:prstDash val="solid"/>
                          <a:miter/>
                        </a:ln>
                      </p:spPr>
                      <p:txBody>
                        <a:bodyPr rtlCol="0" anchor="ctr"/>
                        <a:lstStyle/>
                        <a:p>
                          <a:pPr defTabSz="685800">
                            <a:defRPr/>
                          </a:pPr>
                          <a:endParaRPr lang="en-IN" sz="1350">
                            <a:solidFill>
                              <a:prstClr val="black"/>
                            </a:solidFill>
                            <a:latin typeface="Corbel" panose="020B0503020204020204" pitchFamily="34" charset="0"/>
                          </a:endParaRPr>
                        </a:p>
                      </p:txBody>
                    </p:sp>
                    <p:sp>
                      <p:nvSpPr>
                        <p:cNvPr id="52" name="Freeform: Shape 51">
                          <a:extLst>
                            <a:ext uri="{FF2B5EF4-FFF2-40B4-BE49-F238E27FC236}">
                              <a16:creationId xmlns:a16="http://schemas.microsoft.com/office/drawing/2014/main" id="{6706480F-0A50-4201-BCE6-9D21F936EEF0}"/>
                            </a:ext>
                          </a:extLst>
                        </p:cNvPr>
                        <p:cNvSpPr/>
                        <p:nvPr/>
                      </p:nvSpPr>
                      <p:spPr>
                        <a:xfrm>
                          <a:off x="5107099" y="5526389"/>
                          <a:ext cx="26218" cy="61176"/>
                        </a:xfrm>
                        <a:custGeom>
                          <a:avLst/>
                          <a:gdLst>
                            <a:gd name="connsiteX0" fmla="*/ 19661 w 28575"/>
                            <a:gd name="connsiteY0" fmla="*/ 65219 h 66675"/>
                            <a:gd name="connsiteX1" fmla="*/ 29195 w 28575"/>
                            <a:gd name="connsiteY1" fmla="*/ 55198 h 66675"/>
                            <a:gd name="connsiteX2" fmla="*/ 26090 w 28575"/>
                            <a:gd name="connsiteY2" fmla="*/ 15193 h 66675"/>
                            <a:gd name="connsiteX3" fmla="*/ 15193 w 28575"/>
                            <a:gd name="connsiteY3" fmla="*/ 7259 h 66675"/>
                            <a:gd name="connsiteX4" fmla="*/ 7259 w 28575"/>
                            <a:gd name="connsiteY4" fmla="*/ 18146 h 66675"/>
                            <a:gd name="connsiteX5" fmla="*/ 10145 w 28575"/>
                            <a:gd name="connsiteY5" fmla="*/ 54922 h 66675"/>
                            <a:gd name="connsiteX6" fmla="*/ 10136 w 28575"/>
                            <a:gd name="connsiteY6" fmla="*/ 56179 h 66675"/>
                            <a:gd name="connsiteX7" fmla="*/ 19661 w 28575"/>
                            <a:gd name="connsiteY7" fmla="*/ 6521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66675">
                              <a:moveTo>
                                <a:pt x="19661" y="65219"/>
                              </a:moveTo>
                              <a:cubicBezTo>
                                <a:pt x="24928" y="65219"/>
                                <a:pt x="29195" y="60456"/>
                                <a:pt x="29195" y="55198"/>
                              </a:cubicBezTo>
                              <a:cubicBezTo>
                                <a:pt x="29195" y="41797"/>
                                <a:pt x="28147" y="28338"/>
                                <a:pt x="26090" y="15193"/>
                              </a:cubicBezTo>
                              <a:cubicBezTo>
                                <a:pt x="25261" y="9993"/>
                                <a:pt x="20384" y="6449"/>
                                <a:pt x="15193" y="7259"/>
                              </a:cubicBezTo>
                              <a:cubicBezTo>
                                <a:pt x="9993" y="8069"/>
                                <a:pt x="6449" y="12945"/>
                                <a:pt x="7259" y="18146"/>
                              </a:cubicBezTo>
                              <a:cubicBezTo>
                                <a:pt x="9174" y="30309"/>
                                <a:pt x="10145" y="42768"/>
                                <a:pt x="10145" y="54922"/>
                              </a:cubicBezTo>
                              <a:lnTo>
                                <a:pt x="10136" y="56179"/>
                              </a:lnTo>
                              <a:cubicBezTo>
                                <a:pt x="10136" y="61447"/>
                                <a:pt x="14412" y="65219"/>
                                <a:pt x="19661" y="65219"/>
                              </a:cubicBezTo>
                              <a:close/>
                            </a:path>
                          </a:pathLst>
                        </a:custGeom>
                        <a:grpFill/>
                        <a:ln w="9525" cap="flat">
                          <a:noFill/>
                          <a:prstDash val="solid"/>
                          <a:miter/>
                        </a:ln>
                      </p:spPr>
                      <p:txBody>
                        <a:bodyPr rtlCol="0" anchor="ctr"/>
                        <a:lstStyle/>
                        <a:p>
                          <a:pPr defTabSz="685800">
                            <a:defRPr/>
                          </a:pPr>
                          <a:endParaRPr lang="en-IN" sz="1350">
                            <a:solidFill>
                              <a:prstClr val="black"/>
                            </a:solidFill>
                            <a:latin typeface="Corbel" panose="020B0503020204020204" pitchFamily="34" charset="0"/>
                          </a:endParaRPr>
                        </a:p>
                      </p:txBody>
                    </p:sp>
                    <p:sp>
                      <p:nvSpPr>
                        <p:cNvPr id="53" name="Freeform: Shape 52">
                          <a:extLst>
                            <a:ext uri="{FF2B5EF4-FFF2-40B4-BE49-F238E27FC236}">
                              <a16:creationId xmlns:a16="http://schemas.microsoft.com/office/drawing/2014/main" id="{834167E3-0F18-4EC3-8E5F-7A27A5759EC6}"/>
                            </a:ext>
                          </a:extLst>
                        </p:cNvPr>
                        <p:cNvSpPr/>
                        <p:nvPr/>
                      </p:nvSpPr>
                      <p:spPr>
                        <a:xfrm>
                          <a:off x="4848675" y="5335678"/>
                          <a:ext cx="61176" cy="26218"/>
                        </a:xfrm>
                        <a:custGeom>
                          <a:avLst/>
                          <a:gdLst>
                            <a:gd name="connsiteX0" fmla="*/ 7258 w 66675"/>
                            <a:gd name="connsiteY0" fmla="*/ 21088 h 28575"/>
                            <a:gd name="connsiteX1" fmla="*/ 16660 w 66675"/>
                            <a:gd name="connsiteY1" fmla="*/ 29146 h 28575"/>
                            <a:gd name="connsiteX2" fmla="*/ 18136 w 66675"/>
                            <a:gd name="connsiteY2" fmla="*/ 29032 h 28575"/>
                            <a:gd name="connsiteX3" fmla="*/ 54350 w 66675"/>
                            <a:gd name="connsiteY3" fmla="*/ 26175 h 28575"/>
                            <a:gd name="connsiteX4" fmla="*/ 64589 w 66675"/>
                            <a:gd name="connsiteY4" fmla="*/ 16669 h 28575"/>
                            <a:gd name="connsiteX5" fmla="*/ 54941 w 66675"/>
                            <a:gd name="connsiteY5" fmla="*/ 7144 h 28575"/>
                            <a:gd name="connsiteX6" fmla="*/ 15193 w 66675"/>
                            <a:gd name="connsiteY6" fmla="*/ 10211 h 28575"/>
                            <a:gd name="connsiteX7" fmla="*/ 7258 w 66675"/>
                            <a:gd name="connsiteY7" fmla="*/ 21088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28575">
                              <a:moveTo>
                                <a:pt x="7258" y="21088"/>
                              </a:moveTo>
                              <a:cubicBezTo>
                                <a:pt x="7992" y="25794"/>
                                <a:pt x="12050" y="29146"/>
                                <a:pt x="16660" y="29146"/>
                              </a:cubicBezTo>
                              <a:cubicBezTo>
                                <a:pt x="17145" y="29146"/>
                                <a:pt x="17641" y="29108"/>
                                <a:pt x="18136" y="29032"/>
                              </a:cubicBezTo>
                              <a:cubicBezTo>
                                <a:pt x="30223" y="27146"/>
                                <a:pt x="42606" y="26194"/>
                                <a:pt x="54350" y="26175"/>
                              </a:cubicBezTo>
                              <a:cubicBezTo>
                                <a:pt x="59846" y="26584"/>
                                <a:pt x="64589" y="22127"/>
                                <a:pt x="64589" y="16669"/>
                              </a:cubicBezTo>
                              <a:cubicBezTo>
                                <a:pt x="64589" y="11411"/>
                                <a:pt x="60208" y="7144"/>
                                <a:pt x="54941" y="7144"/>
                              </a:cubicBezTo>
                              <a:cubicBezTo>
                                <a:pt x="41634" y="7144"/>
                                <a:pt x="28252" y="8172"/>
                                <a:pt x="15193" y="10211"/>
                              </a:cubicBezTo>
                              <a:cubicBezTo>
                                <a:pt x="10011" y="11020"/>
                                <a:pt x="6449" y="15888"/>
                                <a:pt x="7258" y="21088"/>
                              </a:cubicBezTo>
                              <a:close/>
                            </a:path>
                          </a:pathLst>
                        </a:custGeom>
                        <a:grpFill/>
                        <a:ln w="9525" cap="flat">
                          <a:noFill/>
                          <a:prstDash val="solid"/>
                          <a:miter/>
                        </a:ln>
                      </p:spPr>
                      <p:txBody>
                        <a:bodyPr rtlCol="0" anchor="ctr"/>
                        <a:lstStyle/>
                        <a:p>
                          <a:pPr defTabSz="685800">
                            <a:defRPr/>
                          </a:pPr>
                          <a:endParaRPr lang="en-IN" sz="1350">
                            <a:solidFill>
                              <a:prstClr val="black"/>
                            </a:solidFill>
                            <a:latin typeface="Corbel" panose="020B0503020204020204" pitchFamily="34" charset="0"/>
                          </a:endParaRPr>
                        </a:p>
                      </p:txBody>
                    </p:sp>
                    <p:sp>
                      <p:nvSpPr>
                        <p:cNvPr id="54" name="Freeform: Shape 53">
                          <a:extLst>
                            <a:ext uri="{FF2B5EF4-FFF2-40B4-BE49-F238E27FC236}">
                              <a16:creationId xmlns:a16="http://schemas.microsoft.com/office/drawing/2014/main" id="{6ACE8D26-7F51-4955-98F5-BF8DA5C01044}"/>
                            </a:ext>
                          </a:extLst>
                        </p:cNvPr>
                        <p:cNvSpPr/>
                        <p:nvPr/>
                      </p:nvSpPr>
                      <p:spPr>
                        <a:xfrm>
                          <a:off x="5085292" y="5459148"/>
                          <a:ext cx="43697" cy="61176"/>
                        </a:xfrm>
                        <a:custGeom>
                          <a:avLst/>
                          <a:gdLst>
                            <a:gd name="connsiteX0" fmla="*/ 12338 w 47625"/>
                            <a:gd name="connsiteY0" fmla="*/ 8183 h 66675"/>
                            <a:gd name="connsiteX1" fmla="*/ 8185 w 47625"/>
                            <a:gd name="connsiteY1" fmla="*/ 21003 h 66675"/>
                            <a:gd name="connsiteX2" fmla="*/ 22406 w 47625"/>
                            <a:gd name="connsiteY2" fmla="*/ 55322 h 66675"/>
                            <a:gd name="connsiteX3" fmla="*/ 31464 w 47625"/>
                            <a:gd name="connsiteY3" fmla="*/ 61913 h 66675"/>
                            <a:gd name="connsiteX4" fmla="*/ 34407 w 47625"/>
                            <a:gd name="connsiteY4" fmla="*/ 61447 h 66675"/>
                            <a:gd name="connsiteX5" fmla="*/ 40532 w 47625"/>
                            <a:gd name="connsiteY5" fmla="*/ 49445 h 66675"/>
                            <a:gd name="connsiteX6" fmla="*/ 25159 w 47625"/>
                            <a:gd name="connsiteY6" fmla="*/ 12336 h 66675"/>
                            <a:gd name="connsiteX7" fmla="*/ 12338 w 47625"/>
                            <a:gd name="connsiteY7" fmla="*/ 8183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66675">
                              <a:moveTo>
                                <a:pt x="12338" y="8183"/>
                              </a:moveTo>
                              <a:cubicBezTo>
                                <a:pt x="7661" y="10574"/>
                                <a:pt x="5794" y="16317"/>
                                <a:pt x="8185" y="21003"/>
                              </a:cubicBezTo>
                              <a:cubicBezTo>
                                <a:pt x="13805" y="31995"/>
                                <a:pt x="18586" y="43549"/>
                                <a:pt x="22406" y="55322"/>
                              </a:cubicBezTo>
                              <a:cubicBezTo>
                                <a:pt x="23711" y="59351"/>
                                <a:pt x="27445" y="61913"/>
                                <a:pt x="31464" y="61913"/>
                              </a:cubicBezTo>
                              <a:cubicBezTo>
                                <a:pt x="32436" y="61913"/>
                                <a:pt x="33426" y="61761"/>
                                <a:pt x="34407" y="61447"/>
                              </a:cubicBezTo>
                              <a:cubicBezTo>
                                <a:pt x="39408" y="59827"/>
                                <a:pt x="42151" y="54455"/>
                                <a:pt x="40532" y="49445"/>
                              </a:cubicBezTo>
                              <a:cubicBezTo>
                                <a:pt x="36398" y="36720"/>
                                <a:pt x="31226" y="24232"/>
                                <a:pt x="25159" y="12336"/>
                              </a:cubicBezTo>
                              <a:cubicBezTo>
                                <a:pt x="22758" y="7649"/>
                                <a:pt x="17034" y="5802"/>
                                <a:pt x="12338" y="8183"/>
                              </a:cubicBezTo>
                              <a:close/>
                            </a:path>
                          </a:pathLst>
                        </a:custGeom>
                        <a:grpFill/>
                        <a:ln w="9525" cap="flat">
                          <a:noFill/>
                          <a:prstDash val="solid"/>
                          <a:miter/>
                        </a:ln>
                      </p:spPr>
                      <p:txBody>
                        <a:bodyPr rtlCol="0" anchor="ctr"/>
                        <a:lstStyle/>
                        <a:p>
                          <a:pPr defTabSz="685800">
                            <a:defRPr/>
                          </a:pPr>
                          <a:endParaRPr lang="en-IN" sz="1350">
                            <a:solidFill>
                              <a:prstClr val="black"/>
                            </a:solidFill>
                            <a:latin typeface="Corbel" panose="020B0503020204020204" pitchFamily="34" charset="0"/>
                          </a:endParaRPr>
                        </a:p>
                      </p:txBody>
                    </p:sp>
                    <p:sp>
                      <p:nvSpPr>
                        <p:cNvPr id="56" name="Freeform: Shape 55">
                          <a:extLst>
                            <a:ext uri="{FF2B5EF4-FFF2-40B4-BE49-F238E27FC236}">
                              <a16:creationId xmlns:a16="http://schemas.microsoft.com/office/drawing/2014/main" id="{3948720F-3D9B-46A2-950C-4BC0CEC85673}"/>
                            </a:ext>
                          </a:extLst>
                        </p:cNvPr>
                        <p:cNvSpPr/>
                        <p:nvPr/>
                      </p:nvSpPr>
                      <p:spPr>
                        <a:xfrm>
                          <a:off x="5016061" y="5722124"/>
                          <a:ext cx="52436" cy="52436"/>
                        </a:xfrm>
                        <a:custGeom>
                          <a:avLst/>
                          <a:gdLst>
                            <a:gd name="connsiteX0" fmla="*/ 39415 w 57150"/>
                            <a:gd name="connsiteY0" fmla="*/ 9918 h 57150"/>
                            <a:gd name="connsiteX1" fmla="*/ 11088 w 57150"/>
                            <a:gd name="connsiteY1" fmla="*/ 33969 h 57150"/>
                            <a:gd name="connsiteX2" fmla="*/ 8945 w 57150"/>
                            <a:gd name="connsiteY2" fmla="*/ 47266 h 57150"/>
                            <a:gd name="connsiteX3" fmla="*/ 16679 w 57150"/>
                            <a:gd name="connsiteY3" fmla="*/ 51209 h 57150"/>
                            <a:gd name="connsiteX4" fmla="*/ 22251 w 57150"/>
                            <a:gd name="connsiteY4" fmla="*/ 49409 h 57150"/>
                            <a:gd name="connsiteX5" fmla="*/ 52846 w 57150"/>
                            <a:gd name="connsiteY5" fmla="*/ 23424 h 57150"/>
                            <a:gd name="connsiteX6" fmla="*/ 52884 w 57150"/>
                            <a:gd name="connsiteY6" fmla="*/ 9956 h 57150"/>
                            <a:gd name="connsiteX7" fmla="*/ 39415 w 57150"/>
                            <a:gd name="connsiteY7" fmla="*/ 991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39415" y="9918"/>
                              </a:moveTo>
                              <a:cubicBezTo>
                                <a:pt x="30643" y="18633"/>
                                <a:pt x="21118" y="26730"/>
                                <a:pt x="11088" y="33969"/>
                              </a:cubicBezTo>
                              <a:cubicBezTo>
                                <a:pt x="6830" y="37055"/>
                                <a:pt x="5868" y="43008"/>
                                <a:pt x="8945" y="47266"/>
                              </a:cubicBezTo>
                              <a:cubicBezTo>
                                <a:pt x="10802" y="49847"/>
                                <a:pt x="13717" y="51209"/>
                                <a:pt x="16679" y="51209"/>
                              </a:cubicBezTo>
                              <a:cubicBezTo>
                                <a:pt x="18613" y="51209"/>
                                <a:pt x="20565" y="50618"/>
                                <a:pt x="22251" y="49409"/>
                              </a:cubicBezTo>
                              <a:cubicBezTo>
                                <a:pt x="33081" y="41579"/>
                                <a:pt x="43368" y="32835"/>
                                <a:pt x="52846" y="23424"/>
                              </a:cubicBezTo>
                              <a:cubicBezTo>
                                <a:pt x="56579" y="19719"/>
                                <a:pt x="56598" y="13690"/>
                                <a:pt x="52884" y="9956"/>
                              </a:cubicBezTo>
                              <a:cubicBezTo>
                                <a:pt x="49169" y="6222"/>
                                <a:pt x="43140" y="6203"/>
                                <a:pt x="39415" y="9918"/>
                              </a:cubicBezTo>
                              <a:close/>
                            </a:path>
                          </a:pathLst>
                        </a:custGeom>
                        <a:grpFill/>
                        <a:ln w="9525" cap="flat">
                          <a:noFill/>
                          <a:prstDash val="solid"/>
                          <a:miter/>
                        </a:ln>
                      </p:spPr>
                      <p:txBody>
                        <a:bodyPr rtlCol="0" anchor="ctr"/>
                        <a:lstStyle/>
                        <a:p>
                          <a:pPr defTabSz="685800">
                            <a:defRPr/>
                          </a:pPr>
                          <a:endParaRPr lang="en-IN" sz="1350">
                            <a:solidFill>
                              <a:prstClr val="black"/>
                            </a:solidFill>
                            <a:latin typeface="Corbel" panose="020B0503020204020204" pitchFamily="34" charset="0"/>
                          </a:endParaRPr>
                        </a:p>
                      </p:txBody>
                    </p:sp>
                    <p:sp>
                      <p:nvSpPr>
                        <p:cNvPr id="57" name="Freeform: Shape 56">
                          <a:extLst>
                            <a:ext uri="{FF2B5EF4-FFF2-40B4-BE49-F238E27FC236}">
                              <a16:creationId xmlns:a16="http://schemas.microsoft.com/office/drawing/2014/main" id="{124CDA43-529E-4328-AB54-09077557F194}"/>
                            </a:ext>
                          </a:extLst>
                        </p:cNvPr>
                        <p:cNvSpPr/>
                        <p:nvPr/>
                      </p:nvSpPr>
                      <p:spPr>
                        <a:xfrm>
                          <a:off x="5066223" y="5665120"/>
                          <a:ext cx="43697" cy="52436"/>
                        </a:xfrm>
                        <a:custGeom>
                          <a:avLst/>
                          <a:gdLst>
                            <a:gd name="connsiteX0" fmla="*/ 11033 w 47625"/>
                            <a:gd name="connsiteY0" fmla="*/ 57196 h 57150"/>
                            <a:gd name="connsiteX1" fmla="*/ 16662 w 47625"/>
                            <a:gd name="connsiteY1" fmla="*/ 59044 h 57150"/>
                            <a:gd name="connsiteX2" fmla="*/ 24358 w 47625"/>
                            <a:gd name="connsiteY2" fmla="*/ 55149 h 57150"/>
                            <a:gd name="connsiteX3" fmla="*/ 45475 w 47625"/>
                            <a:gd name="connsiteY3" fmla="*/ 21021 h 57150"/>
                            <a:gd name="connsiteX4" fmla="*/ 41351 w 47625"/>
                            <a:gd name="connsiteY4" fmla="*/ 8200 h 57150"/>
                            <a:gd name="connsiteX5" fmla="*/ 28521 w 47625"/>
                            <a:gd name="connsiteY5" fmla="*/ 12315 h 57150"/>
                            <a:gd name="connsiteX6" fmla="*/ 8985 w 47625"/>
                            <a:gd name="connsiteY6" fmla="*/ 43880 h 57150"/>
                            <a:gd name="connsiteX7" fmla="*/ 11033 w 47625"/>
                            <a:gd name="connsiteY7" fmla="*/ 5719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57150">
                              <a:moveTo>
                                <a:pt x="11033" y="57196"/>
                              </a:moveTo>
                              <a:cubicBezTo>
                                <a:pt x="12738" y="58444"/>
                                <a:pt x="14710" y="59044"/>
                                <a:pt x="16662" y="59044"/>
                              </a:cubicBezTo>
                              <a:cubicBezTo>
                                <a:pt x="19596" y="59044"/>
                                <a:pt x="22482" y="57692"/>
                                <a:pt x="24358" y="55149"/>
                              </a:cubicBezTo>
                              <a:cubicBezTo>
                                <a:pt x="32283" y="44347"/>
                                <a:pt x="39379" y="32860"/>
                                <a:pt x="45475" y="21021"/>
                              </a:cubicBezTo>
                              <a:cubicBezTo>
                                <a:pt x="47876" y="16344"/>
                                <a:pt x="46037" y="10600"/>
                                <a:pt x="41351" y="8200"/>
                              </a:cubicBezTo>
                              <a:cubicBezTo>
                                <a:pt x="36655" y="5790"/>
                                <a:pt x="30931" y="7647"/>
                                <a:pt x="28521" y="12315"/>
                              </a:cubicBezTo>
                              <a:cubicBezTo>
                                <a:pt x="22892" y="23259"/>
                                <a:pt x="16329" y="33879"/>
                                <a:pt x="8985" y="43880"/>
                              </a:cubicBezTo>
                              <a:cubicBezTo>
                                <a:pt x="5880" y="48129"/>
                                <a:pt x="6794" y="54091"/>
                                <a:pt x="11033" y="57196"/>
                              </a:cubicBezTo>
                              <a:close/>
                            </a:path>
                          </a:pathLst>
                        </a:custGeom>
                        <a:grpFill/>
                        <a:ln w="9525" cap="flat">
                          <a:noFill/>
                          <a:prstDash val="solid"/>
                          <a:miter/>
                        </a:ln>
                      </p:spPr>
                      <p:txBody>
                        <a:bodyPr rtlCol="0" anchor="ctr"/>
                        <a:lstStyle/>
                        <a:p>
                          <a:pPr defTabSz="685800">
                            <a:defRPr/>
                          </a:pPr>
                          <a:endParaRPr lang="en-IN" sz="1350">
                            <a:solidFill>
                              <a:prstClr val="black"/>
                            </a:solidFill>
                            <a:latin typeface="Corbel" panose="020B0503020204020204" pitchFamily="34" charset="0"/>
                          </a:endParaRPr>
                        </a:p>
                      </p:txBody>
                    </p:sp>
                    <p:sp>
                      <p:nvSpPr>
                        <p:cNvPr id="59" name="Flowchart: Connector 58">
                          <a:extLst>
                            <a:ext uri="{FF2B5EF4-FFF2-40B4-BE49-F238E27FC236}">
                              <a16:creationId xmlns:a16="http://schemas.microsoft.com/office/drawing/2014/main" id="{65BA95D7-7D3D-4E2A-8415-B3582897299D}"/>
                            </a:ext>
                          </a:extLst>
                        </p:cNvPr>
                        <p:cNvSpPr/>
                        <p:nvPr/>
                      </p:nvSpPr>
                      <p:spPr>
                        <a:xfrm>
                          <a:off x="4697142" y="5259632"/>
                          <a:ext cx="96133" cy="96134"/>
                        </a:xfrm>
                        <a:prstGeom prst="flowChartConnector">
                          <a:avLst/>
                        </a:prstGeom>
                        <a:grpFill/>
                        <a:ln w="9525" cap="flat">
                          <a:noFill/>
                          <a:prstDash val="solid"/>
                          <a:miter/>
                        </a:ln>
                      </p:spPr>
                      <p:txBody>
                        <a:bodyPr rtlCol="0" anchor="ctr"/>
                        <a:lstStyle/>
                        <a:p>
                          <a:pPr defTabSz="685800">
                            <a:defRPr/>
                          </a:pPr>
                          <a:endParaRPr lang="en-IN" sz="1350">
                            <a:solidFill>
                              <a:prstClr val="black"/>
                            </a:solidFill>
                            <a:latin typeface="Corbel" panose="020B0503020204020204" pitchFamily="34" charset="0"/>
                          </a:endParaRPr>
                        </a:p>
                      </p:txBody>
                    </p:sp>
                    <p:sp>
                      <p:nvSpPr>
                        <p:cNvPr id="60" name="Flowchart: Connector 59">
                          <a:extLst>
                            <a:ext uri="{FF2B5EF4-FFF2-40B4-BE49-F238E27FC236}">
                              <a16:creationId xmlns:a16="http://schemas.microsoft.com/office/drawing/2014/main" id="{2031CFBC-6F9C-4176-B7B2-5B973CBF830B}"/>
                            </a:ext>
                          </a:extLst>
                        </p:cNvPr>
                        <p:cNvSpPr/>
                        <p:nvPr/>
                      </p:nvSpPr>
                      <p:spPr>
                        <a:xfrm>
                          <a:off x="4583888" y="5371044"/>
                          <a:ext cx="96133" cy="96134"/>
                        </a:xfrm>
                        <a:prstGeom prst="flowChartConnector">
                          <a:avLst/>
                        </a:prstGeom>
                        <a:grpFill/>
                        <a:ln w="9525" cap="flat">
                          <a:noFill/>
                          <a:prstDash val="solid"/>
                          <a:miter/>
                        </a:ln>
                      </p:spPr>
                      <p:txBody>
                        <a:bodyPr rtlCol="0" anchor="ctr"/>
                        <a:lstStyle/>
                        <a:p>
                          <a:pPr defTabSz="685800">
                            <a:defRPr/>
                          </a:pPr>
                          <a:endParaRPr lang="en-IN" sz="1350">
                            <a:solidFill>
                              <a:prstClr val="black"/>
                            </a:solidFill>
                            <a:latin typeface="Corbel" panose="020B0503020204020204" pitchFamily="34" charset="0"/>
                          </a:endParaRPr>
                        </a:p>
                      </p:txBody>
                    </p:sp>
                    <p:sp>
                      <p:nvSpPr>
                        <p:cNvPr id="61" name="Flowchart: Connector 60">
                          <a:extLst>
                            <a:ext uri="{FF2B5EF4-FFF2-40B4-BE49-F238E27FC236}">
                              <a16:creationId xmlns:a16="http://schemas.microsoft.com/office/drawing/2014/main" id="{2444D630-EEA6-40EB-8A81-AF4B9CFB36C2}"/>
                            </a:ext>
                          </a:extLst>
                        </p:cNvPr>
                        <p:cNvSpPr/>
                        <p:nvPr/>
                      </p:nvSpPr>
                      <p:spPr>
                        <a:xfrm>
                          <a:off x="4541538" y="5524152"/>
                          <a:ext cx="96133" cy="96134"/>
                        </a:xfrm>
                        <a:prstGeom prst="flowChartConnector">
                          <a:avLst/>
                        </a:prstGeom>
                        <a:grpFill/>
                        <a:ln w="9525" cap="flat">
                          <a:noFill/>
                          <a:prstDash val="solid"/>
                          <a:miter/>
                        </a:ln>
                      </p:spPr>
                      <p:txBody>
                        <a:bodyPr rtlCol="0" anchor="ctr"/>
                        <a:lstStyle/>
                        <a:p>
                          <a:pPr defTabSz="685800">
                            <a:defRPr/>
                          </a:pPr>
                          <a:endParaRPr lang="en-IN" sz="1350">
                            <a:solidFill>
                              <a:prstClr val="black"/>
                            </a:solidFill>
                            <a:latin typeface="Corbel" panose="020B0503020204020204" pitchFamily="34" charset="0"/>
                          </a:endParaRPr>
                        </a:p>
                      </p:txBody>
                    </p:sp>
                    <p:sp>
                      <p:nvSpPr>
                        <p:cNvPr id="62" name="Flowchart: Connector 61">
                          <a:extLst>
                            <a:ext uri="{FF2B5EF4-FFF2-40B4-BE49-F238E27FC236}">
                              <a16:creationId xmlns:a16="http://schemas.microsoft.com/office/drawing/2014/main" id="{36159234-BAE5-4A00-BC3A-186B69390C0B}"/>
                            </a:ext>
                          </a:extLst>
                        </p:cNvPr>
                        <p:cNvSpPr/>
                        <p:nvPr/>
                      </p:nvSpPr>
                      <p:spPr>
                        <a:xfrm>
                          <a:off x="4581380" y="5677909"/>
                          <a:ext cx="96133" cy="96134"/>
                        </a:xfrm>
                        <a:prstGeom prst="flowChartConnector">
                          <a:avLst/>
                        </a:prstGeom>
                        <a:grpFill/>
                        <a:ln w="9525" cap="flat">
                          <a:noFill/>
                          <a:prstDash val="solid"/>
                          <a:miter/>
                        </a:ln>
                      </p:spPr>
                      <p:txBody>
                        <a:bodyPr rtlCol="0" anchor="ctr"/>
                        <a:lstStyle/>
                        <a:p>
                          <a:pPr defTabSz="685800">
                            <a:defRPr/>
                          </a:pPr>
                          <a:endParaRPr lang="en-IN" sz="1350">
                            <a:solidFill>
                              <a:prstClr val="black"/>
                            </a:solidFill>
                            <a:latin typeface="Corbel" panose="020B0503020204020204" pitchFamily="34" charset="0"/>
                          </a:endParaRPr>
                        </a:p>
                      </p:txBody>
                    </p:sp>
                    <p:sp>
                      <p:nvSpPr>
                        <p:cNvPr id="63" name="Flowchart: Connector 62">
                          <a:extLst>
                            <a:ext uri="{FF2B5EF4-FFF2-40B4-BE49-F238E27FC236}">
                              <a16:creationId xmlns:a16="http://schemas.microsoft.com/office/drawing/2014/main" id="{96460662-ABA5-48AA-9EBB-6065535B907D}"/>
                            </a:ext>
                          </a:extLst>
                        </p:cNvPr>
                        <p:cNvSpPr/>
                        <p:nvPr/>
                      </p:nvSpPr>
                      <p:spPr>
                        <a:xfrm>
                          <a:off x="4692796" y="5791182"/>
                          <a:ext cx="96133" cy="96134"/>
                        </a:xfrm>
                        <a:prstGeom prst="flowChartConnector">
                          <a:avLst/>
                        </a:prstGeom>
                        <a:grpFill/>
                        <a:ln w="9525" cap="flat">
                          <a:noFill/>
                          <a:prstDash val="solid"/>
                          <a:miter/>
                        </a:ln>
                      </p:spPr>
                      <p:txBody>
                        <a:bodyPr rtlCol="0" anchor="ctr"/>
                        <a:lstStyle/>
                        <a:p>
                          <a:pPr defTabSz="685800">
                            <a:defRPr/>
                          </a:pPr>
                          <a:endParaRPr lang="en-IN" sz="1350">
                            <a:solidFill>
                              <a:prstClr val="black"/>
                            </a:solidFill>
                            <a:latin typeface="Corbel" panose="020B0503020204020204" pitchFamily="34" charset="0"/>
                          </a:endParaRPr>
                        </a:p>
                      </p:txBody>
                    </p:sp>
                    <p:sp>
                      <p:nvSpPr>
                        <p:cNvPr id="64" name="Flowchart: Connector 63">
                          <a:extLst>
                            <a:ext uri="{FF2B5EF4-FFF2-40B4-BE49-F238E27FC236}">
                              <a16:creationId xmlns:a16="http://schemas.microsoft.com/office/drawing/2014/main" id="{45F6B80B-B1FF-4322-8EA4-AD3947F997F4}"/>
                            </a:ext>
                          </a:extLst>
                        </p:cNvPr>
                        <p:cNvSpPr/>
                        <p:nvPr/>
                      </p:nvSpPr>
                      <p:spPr>
                        <a:xfrm>
                          <a:off x="4845888" y="5833536"/>
                          <a:ext cx="96133" cy="96134"/>
                        </a:xfrm>
                        <a:prstGeom prst="flowChartConnector">
                          <a:avLst/>
                        </a:prstGeom>
                        <a:grpFill/>
                        <a:ln w="9525" cap="flat">
                          <a:noFill/>
                          <a:prstDash val="solid"/>
                          <a:miter/>
                        </a:ln>
                      </p:spPr>
                      <p:txBody>
                        <a:bodyPr rtlCol="0" anchor="ctr"/>
                        <a:lstStyle/>
                        <a:p>
                          <a:pPr defTabSz="685800">
                            <a:defRPr/>
                          </a:pPr>
                          <a:endParaRPr lang="en-IN" sz="1350">
                            <a:solidFill>
                              <a:prstClr val="black"/>
                            </a:solidFill>
                            <a:latin typeface="Corbel" panose="020B0503020204020204" pitchFamily="34" charset="0"/>
                          </a:endParaRPr>
                        </a:p>
                      </p:txBody>
                    </p:sp>
                  </p:grpSp>
                </p:grpSp>
              </p:grpSp>
              <p:sp>
                <p:nvSpPr>
                  <p:cNvPr id="28" name="TextBox 27">
                    <a:extLst>
                      <a:ext uri="{FF2B5EF4-FFF2-40B4-BE49-F238E27FC236}">
                        <a16:creationId xmlns:a16="http://schemas.microsoft.com/office/drawing/2014/main" id="{1E9C8560-BACE-4807-AB62-33D90600A75F}"/>
                      </a:ext>
                    </a:extLst>
                  </p:cNvPr>
                  <p:cNvSpPr txBox="1"/>
                  <p:nvPr/>
                </p:nvSpPr>
                <p:spPr>
                  <a:xfrm>
                    <a:off x="3912406" y="3528421"/>
                    <a:ext cx="1349236" cy="569050"/>
                  </a:xfrm>
                  <a:prstGeom prst="rect">
                    <a:avLst/>
                  </a:prstGeom>
                  <a:noFill/>
                  <a:ln>
                    <a:noFill/>
                  </a:ln>
                </p:spPr>
                <p:txBody>
                  <a:bodyPr wrap="square" rtlCol="0">
                    <a:spAutoFit/>
                  </a:bodyPr>
                  <a:lstStyle/>
                  <a:p>
                    <a:pPr algn="ctr"/>
                    <a:r>
                      <a:rPr lang="en-US" sz="2800" b="1">
                        <a:ea typeface="Cambria" panose="02040503050406030204" pitchFamily="18" charset="0"/>
                      </a:rPr>
                      <a:t>SDoH</a:t>
                    </a:r>
                  </a:p>
                </p:txBody>
              </p:sp>
            </p:grpSp>
          </p:grpSp>
          <p:pic>
            <p:nvPicPr>
              <p:cNvPr id="133" name="Graphic 132" descr="Open book with solid fill">
                <a:extLst>
                  <a:ext uri="{FF2B5EF4-FFF2-40B4-BE49-F238E27FC236}">
                    <a16:creationId xmlns:a16="http://schemas.microsoft.com/office/drawing/2014/main" id="{2BF43FA2-219B-4CE7-94C8-976EF63917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52164" y="1822812"/>
                <a:ext cx="640080" cy="640080"/>
              </a:xfrm>
              <a:prstGeom prst="rect">
                <a:avLst/>
              </a:prstGeom>
            </p:spPr>
          </p:pic>
          <p:pic>
            <p:nvPicPr>
              <p:cNvPr id="135" name="Graphic 134" descr="Cycle with people outline">
                <a:extLst>
                  <a:ext uri="{FF2B5EF4-FFF2-40B4-BE49-F238E27FC236}">
                    <a16:creationId xmlns:a16="http://schemas.microsoft.com/office/drawing/2014/main" id="{2CD473E9-09B7-4206-9476-AA59BDBA6FA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9496" y="2889739"/>
                <a:ext cx="822960" cy="822960"/>
              </a:xfrm>
              <a:prstGeom prst="rect">
                <a:avLst/>
              </a:prstGeom>
            </p:spPr>
          </p:pic>
          <p:sp>
            <p:nvSpPr>
              <p:cNvPr id="136" name="Oval 135">
                <a:extLst>
                  <a:ext uri="{FF2B5EF4-FFF2-40B4-BE49-F238E27FC236}">
                    <a16:creationId xmlns:a16="http://schemas.microsoft.com/office/drawing/2014/main" id="{B7D76BAB-FAB0-41DA-A1E8-8368EC02F9B2}"/>
                  </a:ext>
                </a:extLst>
              </p:cNvPr>
              <p:cNvSpPr/>
              <p:nvPr/>
            </p:nvSpPr>
            <p:spPr>
              <a:xfrm>
                <a:off x="3163667" y="4830790"/>
                <a:ext cx="822960" cy="822960"/>
              </a:xfrm>
              <a:prstGeom prst="ellipse">
                <a:avLst/>
              </a:pr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orbel" panose="020B0503020204020204" pitchFamily="34" charset="0"/>
                  <a:cs typeface="Arial" panose="020B0604020202020204" pitchFamily="34" charset="0"/>
                </a:endParaRPr>
              </a:p>
            </p:txBody>
          </p:sp>
          <p:pic>
            <p:nvPicPr>
              <p:cNvPr id="140" name="Graphic 139" descr="House with solid fill">
                <a:extLst>
                  <a:ext uri="{FF2B5EF4-FFF2-40B4-BE49-F238E27FC236}">
                    <a16:creationId xmlns:a16="http://schemas.microsoft.com/office/drawing/2014/main" id="{C8AD1B99-DACF-4B30-9DF5-F1CBCF8BB8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41330" y="2903976"/>
                <a:ext cx="790958" cy="790957"/>
              </a:xfrm>
              <a:prstGeom prst="rect">
                <a:avLst/>
              </a:prstGeom>
            </p:spPr>
          </p:pic>
          <p:pic>
            <p:nvPicPr>
              <p:cNvPr id="131" name="Graphic 130" descr="Dollar with solid fill">
                <a:extLst>
                  <a:ext uri="{FF2B5EF4-FFF2-40B4-BE49-F238E27FC236}">
                    <a16:creationId xmlns:a16="http://schemas.microsoft.com/office/drawing/2014/main" id="{A38A6766-046F-49F1-BF70-883D5D105CC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07874" y="4903289"/>
                <a:ext cx="731520" cy="731520"/>
              </a:xfrm>
              <a:prstGeom prst="rect">
                <a:avLst/>
              </a:prstGeom>
            </p:spPr>
          </p:pic>
        </p:grpSp>
        <p:pic>
          <p:nvPicPr>
            <p:cNvPr id="145" name="Graphic 144" descr="Stethoscope with solid fill">
              <a:extLst>
                <a:ext uri="{FF2B5EF4-FFF2-40B4-BE49-F238E27FC236}">
                  <a16:creationId xmlns:a16="http://schemas.microsoft.com/office/drawing/2014/main" id="{A1266546-8E1D-4B41-8476-4CE0BD8FECC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03027" y="4314897"/>
              <a:ext cx="614095" cy="614095"/>
            </a:xfrm>
            <a:prstGeom prst="rect">
              <a:avLst/>
            </a:prstGeom>
          </p:spPr>
        </p:pic>
      </p:grpSp>
      <p:sp>
        <p:nvSpPr>
          <p:cNvPr id="206" name="Content Placeholder 2">
            <a:extLst>
              <a:ext uri="{FF2B5EF4-FFF2-40B4-BE49-F238E27FC236}">
                <a16:creationId xmlns:a16="http://schemas.microsoft.com/office/drawing/2014/main" id="{3CAD3617-7B36-4B1D-BA19-B1DA10BE62FF}"/>
              </a:ext>
            </a:extLst>
          </p:cNvPr>
          <p:cNvSpPr txBox="1">
            <a:spLocks/>
          </p:cNvSpPr>
          <p:nvPr/>
        </p:nvSpPr>
        <p:spPr>
          <a:xfrm>
            <a:off x="533077" y="1662501"/>
            <a:ext cx="4822522" cy="425693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a:ea typeface="Calibri" panose="020F0502020204030204" pitchFamily="34" charset="0"/>
              </a:rPr>
              <a:t>Create dataset level tags centered around SDoH</a:t>
            </a:r>
          </a:p>
          <a:p>
            <a:pPr marL="0" indent="0">
              <a:buNone/>
            </a:pPr>
            <a:endParaRPr lang="en-US" sz="2600">
              <a:ea typeface="Calibri" panose="020F0502020204030204" pitchFamily="34" charset="0"/>
            </a:endParaRPr>
          </a:p>
          <a:p>
            <a:r>
              <a:rPr lang="en-US" sz="2600">
                <a:ea typeface="Calibri" panose="020F0502020204030204" pitchFamily="34" charset="0"/>
              </a:rPr>
              <a:t>Use Healthy People 2030 as a starting framework for tags</a:t>
            </a:r>
          </a:p>
          <a:p>
            <a:pPr marL="0" indent="0">
              <a:buNone/>
            </a:pPr>
            <a:endParaRPr lang="en-US" sz="2600">
              <a:ea typeface="Calibri" panose="020F0502020204030204" pitchFamily="34" charset="0"/>
            </a:endParaRPr>
          </a:p>
          <a:p>
            <a:r>
              <a:rPr lang="en-US" sz="2600">
                <a:ea typeface="Calibri" panose="020F0502020204030204" pitchFamily="34" charset="0"/>
              </a:rPr>
              <a:t>Improve discoverability through “catalogs” of SDoH topics</a:t>
            </a:r>
          </a:p>
          <a:p>
            <a:pPr marL="0" indent="0">
              <a:buNone/>
            </a:pPr>
            <a:endParaRPr lang="en-US" sz="2600">
              <a:ea typeface="Calibri" panose="020F0502020204030204" pitchFamily="34" charset="0"/>
            </a:endParaRPr>
          </a:p>
          <a:p>
            <a:r>
              <a:rPr lang="en-US" sz="2600">
                <a:ea typeface="Calibri" panose="020F0502020204030204" pitchFamily="34" charset="0"/>
              </a:rPr>
              <a:t>Coordinate with CDC CIOs for agency adoption and beyond</a:t>
            </a:r>
            <a:endParaRPr lang="en-US" sz="2600">
              <a:effectLst/>
              <a:ea typeface="Calibri" panose="020F0502020204030204" pitchFamily="34" charset="0"/>
            </a:endParaRPr>
          </a:p>
          <a:p>
            <a:endParaRPr lang="en-US"/>
          </a:p>
        </p:txBody>
      </p:sp>
    </p:spTree>
    <p:extLst>
      <p:ext uri="{BB962C8B-B14F-4D97-AF65-F5344CB8AC3E}">
        <p14:creationId xmlns:p14="http://schemas.microsoft.com/office/powerpoint/2010/main" val="4114576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s of the U.S. Department of Health and Human Services and Centers for Disease Control and Prevention" title="LOGOS">
            <a:extLst>
              <a:ext uri="{FF2B5EF4-FFF2-40B4-BE49-F238E27FC236}">
                <a16:creationId xmlns:a16="http://schemas.microsoft.com/office/drawing/2014/main" id="{19451552-0A23-429F-9BAF-00370D6B60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3134" y="5816060"/>
            <a:ext cx="1529849" cy="877060"/>
          </a:xfrm>
          <a:prstGeom prst="rect">
            <a:avLst/>
          </a:prstGeom>
        </p:spPr>
      </p:pic>
      <p:sp>
        <p:nvSpPr>
          <p:cNvPr id="3" name="Content Placeholder 4">
            <a:extLst>
              <a:ext uri="{FF2B5EF4-FFF2-40B4-BE49-F238E27FC236}">
                <a16:creationId xmlns:a16="http://schemas.microsoft.com/office/drawing/2014/main" id="{91177583-1568-4D7D-BF8A-507BA2763552}"/>
              </a:ext>
            </a:extLst>
          </p:cNvPr>
          <p:cNvSpPr txBox="1">
            <a:spLocks/>
          </p:cNvSpPr>
          <p:nvPr/>
        </p:nvSpPr>
        <p:spPr>
          <a:xfrm>
            <a:off x="1877526" y="2332257"/>
            <a:ext cx="8436947" cy="43608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a:ln>
                  <a:noFill/>
                </a:ln>
                <a:solidFill>
                  <a:srgbClr val="532E63"/>
                </a:solidFill>
                <a:effectLst/>
                <a:uLnTx/>
                <a:uFillTx/>
                <a:latin typeface="Calibri" panose="020F0502020204030204"/>
                <a:ea typeface="+mn-ea"/>
                <a:cs typeface="+mn-cs"/>
              </a:rPr>
              <a:t>Discussion and Questions </a:t>
            </a:r>
          </a:p>
        </p:txBody>
      </p:sp>
    </p:spTree>
    <p:extLst>
      <p:ext uri="{BB962C8B-B14F-4D97-AF65-F5344CB8AC3E}">
        <p14:creationId xmlns:p14="http://schemas.microsoft.com/office/powerpoint/2010/main" val="3596032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70BE8B-9AB3-4799-8DB4-48E76B4D20C7}"/>
              </a:ext>
            </a:extLst>
          </p:cNvPr>
          <p:cNvSpPr/>
          <p:nvPr/>
        </p:nvSpPr>
        <p:spPr>
          <a:xfrm>
            <a:off x="3373866" y="6356731"/>
            <a:ext cx="788559" cy="295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DB5B8E5-0368-4CE5-AB19-FB40C68D3547}"/>
              </a:ext>
            </a:extLst>
          </p:cNvPr>
          <p:cNvSpPr/>
          <p:nvPr/>
        </p:nvSpPr>
        <p:spPr>
          <a:xfrm>
            <a:off x="0" y="0"/>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334691" y="82859"/>
            <a:ext cx="11682952" cy="748683"/>
          </a:xfrm>
        </p:spPr>
        <p:txBody>
          <a:bodyPr>
            <a:normAutofit/>
          </a:bodyPr>
          <a:lstStyle/>
          <a:p>
            <a:r>
              <a:rPr lang="en-US">
                <a:solidFill>
                  <a:schemeClr val="bg1"/>
                </a:solidFill>
              </a:rPr>
              <a:t>Board of Scientific Counselors Meeting (BSC)</a:t>
            </a:r>
          </a:p>
        </p:txBody>
      </p:sp>
      <p:grpSp>
        <p:nvGrpSpPr>
          <p:cNvPr id="215" name="Group 214">
            <a:extLst>
              <a:ext uri="{FF2B5EF4-FFF2-40B4-BE49-F238E27FC236}">
                <a16:creationId xmlns:a16="http://schemas.microsoft.com/office/drawing/2014/main" id="{4295CAA7-8EF2-47C9-A5CE-90919E15390C}"/>
              </a:ext>
            </a:extLst>
          </p:cNvPr>
          <p:cNvGrpSpPr/>
          <p:nvPr/>
        </p:nvGrpSpPr>
        <p:grpSpPr>
          <a:xfrm>
            <a:off x="1436914" y="1857369"/>
            <a:ext cx="9814432" cy="4787539"/>
            <a:chOff x="967755" y="1293089"/>
            <a:chExt cx="9814432" cy="4727089"/>
          </a:xfrm>
        </p:grpSpPr>
        <p:cxnSp>
          <p:nvCxnSpPr>
            <p:cNvPr id="219" name="Straight Connector 218">
              <a:extLst>
                <a:ext uri="{FF2B5EF4-FFF2-40B4-BE49-F238E27FC236}">
                  <a16:creationId xmlns:a16="http://schemas.microsoft.com/office/drawing/2014/main" id="{5590C858-7992-476A-AC13-B693249A6644}"/>
                </a:ext>
              </a:extLst>
            </p:cNvPr>
            <p:cNvCxnSpPr>
              <a:cxnSpLocks/>
            </p:cNvCxnSpPr>
            <p:nvPr/>
          </p:nvCxnSpPr>
          <p:spPr>
            <a:xfrm>
              <a:off x="1269405" y="1293089"/>
              <a:ext cx="38425" cy="4727089"/>
            </a:xfrm>
            <a:prstGeom prst="line">
              <a:avLst/>
            </a:prstGeom>
            <a:noFill/>
            <a:ln w="6350" cap="flat" cmpd="sng" algn="ctr">
              <a:solidFill>
                <a:srgbClr val="000000">
                  <a:lumMod val="50000"/>
                  <a:lumOff val="50000"/>
                </a:srgbClr>
              </a:solidFill>
              <a:prstDash val="solid"/>
              <a:miter lim="800000"/>
            </a:ln>
            <a:effectLst/>
          </p:spPr>
        </p:cxnSp>
        <p:grpSp>
          <p:nvGrpSpPr>
            <p:cNvPr id="220" name="Group 219">
              <a:extLst>
                <a:ext uri="{FF2B5EF4-FFF2-40B4-BE49-F238E27FC236}">
                  <a16:creationId xmlns:a16="http://schemas.microsoft.com/office/drawing/2014/main" id="{766AFB64-1B4C-4245-A441-6E7B502492F3}"/>
                </a:ext>
              </a:extLst>
            </p:cNvPr>
            <p:cNvGrpSpPr/>
            <p:nvPr/>
          </p:nvGrpSpPr>
          <p:grpSpPr>
            <a:xfrm>
              <a:off x="967755" y="1564104"/>
              <a:ext cx="9568993" cy="571971"/>
              <a:chOff x="967755" y="1564104"/>
              <a:chExt cx="9568993" cy="571971"/>
            </a:xfrm>
          </p:grpSpPr>
          <p:grpSp>
            <p:nvGrpSpPr>
              <p:cNvPr id="266" name="Group 265">
                <a:extLst>
                  <a:ext uri="{FF2B5EF4-FFF2-40B4-BE49-F238E27FC236}">
                    <a16:creationId xmlns:a16="http://schemas.microsoft.com/office/drawing/2014/main" id="{2962D362-CAFC-4510-9977-9BB90BFB4514}"/>
                  </a:ext>
                </a:extLst>
              </p:cNvPr>
              <p:cNvGrpSpPr/>
              <p:nvPr/>
            </p:nvGrpSpPr>
            <p:grpSpPr>
              <a:xfrm>
                <a:off x="967755" y="1564104"/>
                <a:ext cx="1144318" cy="571971"/>
                <a:chOff x="967755" y="1513692"/>
                <a:chExt cx="1144318" cy="571971"/>
              </a:xfrm>
            </p:grpSpPr>
            <p:cxnSp>
              <p:nvCxnSpPr>
                <p:cNvPr id="270" name="Straight Connector 269">
                  <a:extLst>
                    <a:ext uri="{FF2B5EF4-FFF2-40B4-BE49-F238E27FC236}">
                      <a16:creationId xmlns:a16="http://schemas.microsoft.com/office/drawing/2014/main" id="{4BCD60F8-2F03-4B8D-AED3-6FF6F2DD495E}"/>
                    </a:ext>
                  </a:extLst>
                </p:cNvPr>
                <p:cNvCxnSpPr/>
                <p:nvPr/>
              </p:nvCxnSpPr>
              <p:spPr>
                <a:xfrm>
                  <a:off x="1460563" y="1799677"/>
                  <a:ext cx="651510" cy="0"/>
                </a:xfrm>
                <a:prstGeom prst="line">
                  <a:avLst/>
                </a:prstGeom>
                <a:noFill/>
                <a:ln w="6350" cap="flat" cmpd="sng" algn="ctr">
                  <a:solidFill>
                    <a:srgbClr val="000000">
                      <a:lumMod val="50000"/>
                      <a:lumOff val="50000"/>
                    </a:srgbClr>
                  </a:solidFill>
                  <a:prstDash val="solid"/>
                  <a:miter lim="800000"/>
                  <a:tailEnd type="oval"/>
                </a:ln>
                <a:effectLst/>
              </p:spPr>
            </p:cxnSp>
            <p:sp>
              <p:nvSpPr>
                <p:cNvPr id="272" name="Oval 271">
                  <a:extLst>
                    <a:ext uri="{FF2B5EF4-FFF2-40B4-BE49-F238E27FC236}">
                      <a16:creationId xmlns:a16="http://schemas.microsoft.com/office/drawing/2014/main" id="{B7698B2C-815F-46F4-AAF1-CED8072BEC1D}"/>
                    </a:ext>
                  </a:extLst>
                </p:cNvPr>
                <p:cNvSpPr/>
                <p:nvPr/>
              </p:nvSpPr>
              <p:spPr>
                <a:xfrm>
                  <a:off x="967755" y="1513692"/>
                  <a:ext cx="574728" cy="571971"/>
                </a:xfrm>
                <a:prstGeom prst="ellipse">
                  <a:avLst/>
                </a:prstGeom>
                <a:solidFill>
                  <a:srgbClr val="006859"/>
                </a:solidFill>
                <a:ln w="381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endParaRPr>
                </a:p>
              </p:txBody>
            </p:sp>
          </p:grpSp>
          <p:sp>
            <p:nvSpPr>
              <p:cNvPr id="268" name="TextBox 267">
                <a:extLst>
                  <a:ext uri="{FF2B5EF4-FFF2-40B4-BE49-F238E27FC236}">
                    <a16:creationId xmlns:a16="http://schemas.microsoft.com/office/drawing/2014/main" id="{3548DD2B-5F3E-45E8-8CDB-133A02087F72}"/>
                  </a:ext>
                </a:extLst>
              </p:cNvPr>
              <p:cNvSpPr txBox="1"/>
              <p:nvPr/>
            </p:nvSpPr>
            <p:spPr>
              <a:xfrm>
                <a:off x="2215150" y="1633647"/>
                <a:ext cx="8321598" cy="45583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i="1" kern="0">
                    <a:solidFill>
                      <a:srgbClr val="000000"/>
                    </a:solidFill>
                    <a:cs typeface="Arial" panose="020B0604020202020204" pitchFamily="34" charset="0"/>
                  </a:rPr>
                  <a:t>Using NCHS Surveys to Measure </a:t>
                </a:r>
                <a:r>
                  <a:rPr kumimoji="0" lang="en-US" sz="2400" b="1" i="1" u="none" strike="noStrike" kern="0" cap="none" spc="0" normalizeH="0" baseline="0" noProof="0">
                    <a:ln>
                      <a:noFill/>
                    </a:ln>
                    <a:solidFill>
                      <a:srgbClr val="000000"/>
                    </a:solidFill>
                    <a:effectLst/>
                    <a:uLnTx/>
                    <a:uFillTx/>
                    <a:cs typeface="Arial" panose="020B0604020202020204" pitchFamily="34" charset="0"/>
                  </a:rPr>
                  <a:t>Discrimination</a:t>
                </a:r>
              </a:p>
            </p:txBody>
          </p:sp>
        </p:grpSp>
        <p:grpSp>
          <p:nvGrpSpPr>
            <p:cNvPr id="221" name="Group 220">
              <a:extLst>
                <a:ext uri="{FF2B5EF4-FFF2-40B4-BE49-F238E27FC236}">
                  <a16:creationId xmlns:a16="http://schemas.microsoft.com/office/drawing/2014/main" id="{0B0565C3-76A0-40F6-B95A-0C74E93F4265}"/>
                </a:ext>
              </a:extLst>
            </p:cNvPr>
            <p:cNvGrpSpPr/>
            <p:nvPr/>
          </p:nvGrpSpPr>
          <p:grpSpPr>
            <a:xfrm>
              <a:off x="967755" y="2469840"/>
              <a:ext cx="8516365" cy="1403106"/>
              <a:chOff x="967755" y="2462175"/>
              <a:chExt cx="8516365" cy="1403106"/>
            </a:xfrm>
          </p:grpSpPr>
          <p:grpSp>
            <p:nvGrpSpPr>
              <p:cNvPr id="258" name="Group 257">
                <a:extLst>
                  <a:ext uri="{FF2B5EF4-FFF2-40B4-BE49-F238E27FC236}">
                    <a16:creationId xmlns:a16="http://schemas.microsoft.com/office/drawing/2014/main" id="{9991ECE5-09A3-462B-B5EE-A73A9F99FC7E}"/>
                  </a:ext>
                </a:extLst>
              </p:cNvPr>
              <p:cNvGrpSpPr/>
              <p:nvPr/>
            </p:nvGrpSpPr>
            <p:grpSpPr>
              <a:xfrm>
                <a:off x="967755" y="2462175"/>
                <a:ext cx="1144318" cy="571971"/>
                <a:chOff x="967755" y="2412181"/>
                <a:chExt cx="1144318" cy="571971"/>
              </a:xfrm>
            </p:grpSpPr>
            <p:cxnSp>
              <p:nvCxnSpPr>
                <p:cNvPr id="262" name="Straight Connector 261">
                  <a:extLst>
                    <a:ext uri="{FF2B5EF4-FFF2-40B4-BE49-F238E27FC236}">
                      <a16:creationId xmlns:a16="http://schemas.microsoft.com/office/drawing/2014/main" id="{C786F1E8-DEE8-4FC3-A16D-AB614863F524}"/>
                    </a:ext>
                  </a:extLst>
                </p:cNvPr>
                <p:cNvCxnSpPr/>
                <p:nvPr/>
              </p:nvCxnSpPr>
              <p:spPr>
                <a:xfrm>
                  <a:off x="1460563" y="2698166"/>
                  <a:ext cx="651510" cy="0"/>
                </a:xfrm>
                <a:prstGeom prst="line">
                  <a:avLst/>
                </a:prstGeom>
                <a:noFill/>
                <a:ln w="6350" cap="flat" cmpd="sng" algn="ctr">
                  <a:solidFill>
                    <a:srgbClr val="000000">
                      <a:lumMod val="50000"/>
                      <a:lumOff val="50000"/>
                    </a:srgbClr>
                  </a:solidFill>
                  <a:prstDash val="solid"/>
                  <a:miter lim="800000"/>
                  <a:tailEnd type="oval"/>
                </a:ln>
                <a:effectLst/>
              </p:spPr>
            </p:cxnSp>
            <p:sp>
              <p:nvSpPr>
                <p:cNvPr id="264" name="Oval 263">
                  <a:extLst>
                    <a:ext uri="{FF2B5EF4-FFF2-40B4-BE49-F238E27FC236}">
                      <a16:creationId xmlns:a16="http://schemas.microsoft.com/office/drawing/2014/main" id="{CF04624A-ED15-40EA-8D6B-2D683F5953FE}"/>
                    </a:ext>
                  </a:extLst>
                </p:cNvPr>
                <p:cNvSpPr/>
                <p:nvPr/>
              </p:nvSpPr>
              <p:spPr>
                <a:xfrm>
                  <a:off x="967755" y="2412181"/>
                  <a:ext cx="574728" cy="571971"/>
                </a:xfrm>
                <a:prstGeom prst="ellipse">
                  <a:avLst/>
                </a:prstGeom>
                <a:solidFill>
                  <a:srgbClr val="695E4A"/>
                </a:solidFill>
                <a:ln w="381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endParaRPr>
                </a:p>
              </p:txBody>
            </p:sp>
          </p:grpSp>
          <p:sp>
            <p:nvSpPr>
              <p:cNvPr id="260" name="TextBox 259">
                <a:extLst>
                  <a:ext uri="{FF2B5EF4-FFF2-40B4-BE49-F238E27FC236}">
                    <a16:creationId xmlns:a16="http://schemas.microsoft.com/office/drawing/2014/main" id="{730FC392-4501-40ED-ACF7-D5072C9D5469}"/>
                  </a:ext>
                </a:extLst>
              </p:cNvPr>
              <p:cNvSpPr txBox="1"/>
              <p:nvPr/>
            </p:nvSpPr>
            <p:spPr>
              <a:xfrm>
                <a:off x="2204517" y="3409445"/>
                <a:ext cx="7279603" cy="45583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i="1" kern="0">
                    <a:solidFill>
                      <a:srgbClr val="000000"/>
                    </a:solidFill>
                    <a:cs typeface="Arial" panose="020B0604020202020204" pitchFamily="34" charset="0"/>
                  </a:rPr>
                  <a:t>Upcoming Changes to NHAMCS and NAMCS</a:t>
                </a:r>
                <a:endParaRPr kumimoji="0" lang="en-US" sz="2400" b="1" i="1" u="none" strike="noStrike" kern="0" cap="none" spc="0" normalizeH="0" baseline="0" noProof="0">
                  <a:ln>
                    <a:noFill/>
                  </a:ln>
                  <a:solidFill>
                    <a:srgbClr val="000000"/>
                  </a:solidFill>
                  <a:effectLst/>
                  <a:uLnTx/>
                  <a:uFillTx/>
                  <a:cs typeface="Arial" panose="020B0604020202020204" pitchFamily="34" charset="0"/>
                </a:endParaRPr>
              </a:p>
            </p:txBody>
          </p:sp>
        </p:grpSp>
        <p:grpSp>
          <p:nvGrpSpPr>
            <p:cNvPr id="222" name="Group 221">
              <a:extLst>
                <a:ext uri="{FF2B5EF4-FFF2-40B4-BE49-F238E27FC236}">
                  <a16:creationId xmlns:a16="http://schemas.microsoft.com/office/drawing/2014/main" id="{7DB4269F-D225-485C-84CD-0223363403F7}"/>
                </a:ext>
              </a:extLst>
            </p:cNvPr>
            <p:cNvGrpSpPr/>
            <p:nvPr/>
          </p:nvGrpSpPr>
          <p:grpSpPr>
            <a:xfrm>
              <a:off x="967755" y="2497948"/>
              <a:ext cx="8349714" cy="1444879"/>
              <a:chOff x="967755" y="2483454"/>
              <a:chExt cx="8349714" cy="1444879"/>
            </a:xfrm>
          </p:grpSpPr>
          <p:grpSp>
            <p:nvGrpSpPr>
              <p:cNvPr id="250" name="Group 249">
                <a:extLst>
                  <a:ext uri="{FF2B5EF4-FFF2-40B4-BE49-F238E27FC236}">
                    <a16:creationId xmlns:a16="http://schemas.microsoft.com/office/drawing/2014/main" id="{5EF40648-82A7-47EA-B714-7933BF377E51}"/>
                  </a:ext>
                </a:extLst>
              </p:cNvPr>
              <p:cNvGrpSpPr/>
              <p:nvPr/>
            </p:nvGrpSpPr>
            <p:grpSpPr>
              <a:xfrm>
                <a:off x="967755" y="3356362"/>
                <a:ext cx="1144318" cy="571971"/>
                <a:chOff x="967755" y="3310669"/>
                <a:chExt cx="1144318" cy="571971"/>
              </a:xfrm>
            </p:grpSpPr>
            <p:cxnSp>
              <p:nvCxnSpPr>
                <p:cNvPr id="254" name="Straight Connector 253">
                  <a:extLst>
                    <a:ext uri="{FF2B5EF4-FFF2-40B4-BE49-F238E27FC236}">
                      <a16:creationId xmlns:a16="http://schemas.microsoft.com/office/drawing/2014/main" id="{9C0FB93F-258B-40C0-B948-961A9E36C73E}"/>
                    </a:ext>
                  </a:extLst>
                </p:cNvPr>
                <p:cNvCxnSpPr/>
                <p:nvPr/>
              </p:nvCxnSpPr>
              <p:spPr>
                <a:xfrm>
                  <a:off x="1460563" y="3596655"/>
                  <a:ext cx="651510" cy="0"/>
                </a:xfrm>
                <a:prstGeom prst="line">
                  <a:avLst/>
                </a:prstGeom>
                <a:noFill/>
                <a:ln w="6350" cap="flat" cmpd="sng" algn="ctr">
                  <a:solidFill>
                    <a:srgbClr val="000000">
                      <a:lumMod val="50000"/>
                      <a:lumOff val="50000"/>
                    </a:srgbClr>
                  </a:solidFill>
                  <a:prstDash val="solid"/>
                  <a:miter lim="800000"/>
                  <a:tailEnd type="oval"/>
                </a:ln>
                <a:effectLst/>
              </p:spPr>
            </p:cxnSp>
            <p:sp>
              <p:nvSpPr>
                <p:cNvPr id="256" name="Oval 255">
                  <a:extLst>
                    <a:ext uri="{FF2B5EF4-FFF2-40B4-BE49-F238E27FC236}">
                      <a16:creationId xmlns:a16="http://schemas.microsoft.com/office/drawing/2014/main" id="{ED90DCB4-5B91-4C50-AC96-8CA43A8B4E03}"/>
                    </a:ext>
                  </a:extLst>
                </p:cNvPr>
                <p:cNvSpPr/>
                <p:nvPr/>
              </p:nvSpPr>
              <p:spPr>
                <a:xfrm>
                  <a:off x="967755" y="3310669"/>
                  <a:ext cx="574728" cy="571971"/>
                </a:xfrm>
                <a:prstGeom prst="ellipse">
                  <a:avLst/>
                </a:prstGeom>
                <a:solidFill>
                  <a:srgbClr val="018BB0"/>
                </a:solidFill>
                <a:ln w="381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endParaRPr>
                </a:p>
              </p:txBody>
            </p:sp>
          </p:grpSp>
          <p:sp>
            <p:nvSpPr>
              <p:cNvPr id="252" name="TextBox 251">
                <a:extLst>
                  <a:ext uri="{FF2B5EF4-FFF2-40B4-BE49-F238E27FC236}">
                    <a16:creationId xmlns:a16="http://schemas.microsoft.com/office/drawing/2014/main" id="{EECBA95B-6E1B-4AC7-A008-3EC232D26B78}"/>
                  </a:ext>
                </a:extLst>
              </p:cNvPr>
              <p:cNvSpPr txBox="1"/>
              <p:nvPr/>
            </p:nvSpPr>
            <p:spPr>
              <a:xfrm>
                <a:off x="2215150" y="2483454"/>
                <a:ext cx="7102319" cy="45583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i="1" kern="0">
                    <a:solidFill>
                      <a:srgbClr val="000000"/>
                    </a:solidFill>
                    <a:cs typeface="Arial" panose="020B0604020202020204" pitchFamily="34" charset="0"/>
                  </a:rPr>
                  <a:t>Long COVID Tracking at NCHS</a:t>
                </a:r>
                <a:endParaRPr kumimoji="0" lang="en-US" sz="2400" b="1" i="1" u="none" strike="noStrike" kern="0" cap="none" spc="0" normalizeH="0" baseline="0" noProof="0">
                  <a:ln>
                    <a:noFill/>
                  </a:ln>
                  <a:solidFill>
                    <a:srgbClr val="000000"/>
                  </a:solidFill>
                  <a:effectLst/>
                  <a:uLnTx/>
                  <a:uFillTx/>
                  <a:cs typeface="Arial" panose="020B0604020202020204" pitchFamily="34" charset="0"/>
                </a:endParaRPr>
              </a:p>
            </p:txBody>
          </p:sp>
        </p:grpSp>
        <p:grpSp>
          <p:nvGrpSpPr>
            <p:cNvPr id="223" name="Group 222">
              <a:extLst>
                <a:ext uri="{FF2B5EF4-FFF2-40B4-BE49-F238E27FC236}">
                  <a16:creationId xmlns:a16="http://schemas.microsoft.com/office/drawing/2014/main" id="{79B87DB1-5644-4600-B1EF-7751D777FEE2}"/>
                </a:ext>
              </a:extLst>
            </p:cNvPr>
            <p:cNvGrpSpPr/>
            <p:nvPr/>
          </p:nvGrpSpPr>
          <p:grpSpPr>
            <a:xfrm>
              <a:off x="967755" y="4257151"/>
              <a:ext cx="7264949" cy="571971"/>
              <a:chOff x="967755" y="4242616"/>
              <a:chExt cx="7264949" cy="571971"/>
            </a:xfrm>
          </p:grpSpPr>
          <p:grpSp>
            <p:nvGrpSpPr>
              <p:cNvPr id="242" name="Group 241">
                <a:extLst>
                  <a:ext uri="{FF2B5EF4-FFF2-40B4-BE49-F238E27FC236}">
                    <a16:creationId xmlns:a16="http://schemas.microsoft.com/office/drawing/2014/main" id="{B344E7B6-3132-4A70-8C4B-53CD81C84390}"/>
                  </a:ext>
                </a:extLst>
              </p:cNvPr>
              <p:cNvGrpSpPr/>
              <p:nvPr/>
            </p:nvGrpSpPr>
            <p:grpSpPr>
              <a:xfrm>
                <a:off x="967755" y="4242616"/>
                <a:ext cx="1144318" cy="571971"/>
                <a:chOff x="967755" y="4209159"/>
                <a:chExt cx="1144318" cy="571971"/>
              </a:xfrm>
            </p:grpSpPr>
            <p:cxnSp>
              <p:nvCxnSpPr>
                <p:cNvPr id="246" name="Straight Connector 245">
                  <a:extLst>
                    <a:ext uri="{FF2B5EF4-FFF2-40B4-BE49-F238E27FC236}">
                      <a16:creationId xmlns:a16="http://schemas.microsoft.com/office/drawing/2014/main" id="{175A36A4-56CE-4E50-BEEE-2FA80B78599A}"/>
                    </a:ext>
                  </a:extLst>
                </p:cNvPr>
                <p:cNvCxnSpPr/>
                <p:nvPr/>
              </p:nvCxnSpPr>
              <p:spPr>
                <a:xfrm>
                  <a:off x="1460563" y="4495144"/>
                  <a:ext cx="651510" cy="0"/>
                </a:xfrm>
                <a:prstGeom prst="line">
                  <a:avLst/>
                </a:prstGeom>
                <a:noFill/>
                <a:ln w="6350" cap="flat" cmpd="sng" algn="ctr">
                  <a:solidFill>
                    <a:srgbClr val="000000">
                      <a:lumMod val="50000"/>
                      <a:lumOff val="50000"/>
                    </a:srgbClr>
                  </a:solidFill>
                  <a:prstDash val="solid"/>
                  <a:miter lim="800000"/>
                  <a:tailEnd type="oval"/>
                </a:ln>
                <a:effectLst/>
              </p:spPr>
            </p:cxnSp>
            <p:sp>
              <p:nvSpPr>
                <p:cNvPr id="248" name="Oval 247">
                  <a:extLst>
                    <a:ext uri="{FF2B5EF4-FFF2-40B4-BE49-F238E27FC236}">
                      <a16:creationId xmlns:a16="http://schemas.microsoft.com/office/drawing/2014/main" id="{6B312E0F-282B-4798-9469-FDE91F508D06}"/>
                    </a:ext>
                  </a:extLst>
                </p:cNvPr>
                <p:cNvSpPr/>
                <p:nvPr/>
              </p:nvSpPr>
              <p:spPr>
                <a:xfrm>
                  <a:off x="967755" y="4209159"/>
                  <a:ext cx="574728" cy="571971"/>
                </a:xfrm>
                <a:prstGeom prst="ellipse">
                  <a:avLst/>
                </a:prstGeom>
                <a:solidFill>
                  <a:srgbClr val="CF6F19"/>
                </a:solidFill>
                <a:ln w="381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endParaRPr>
                </a:p>
              </p:txBody>
            </p:sp>
          </p:grpSp>
          <p:sp>
            <p:nvSpPr>
              <p:cNvPr id="244" name="TextBox 243">
                <a:extLst>
                  <a:ext uri="{FF2B5EF4-FFF2-40B4-BE49-F238E27FC236}">
                    <a16:creationId xmlns:a16="http://schemas.microsoft.com/office/drawing/2014/main" id="{CF552786-617C-499D-8A39-ABA256E16E79}"/>
                  </a:ext>
                </a:extLst>
              </p:cNvPr>
              <p:cNvSpPr txBox="1"/>
              <p:nvPr/>
            </p:nvSpPr>
            <p:spPr>
              <a:xfrm>
                <a:off x="2222278" y="4273926"/>
                <a:ext cx="6010426" cy="45583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a:ln>
                      <a:noFill/>
                    </a:ln>
                    <a:solidFill>
                      <a:srgbClr val="000000"/>
                    </a:solidFill>
                    <a:effectLst/>
                    <a:uLnTx/>
                    <a:uFillTx/>
                    <a:cs typeface="Arial" panose="020B0604020202020204" pitchFamily="34" charset="0"/>
                  </a:rPr>
                  <a:t>NCHS Website Modernization</a:t>
                </a:r>
              </a:p>
            </p:txBody>
          </p:sp>
        </p:grpSp>
        <p:grpSp>
          <p:nvGrpSpPr>
            <p:cNvPr id="224" name="Group 223">
              <a:extLst>
                <a:ext uri="{FF2B5EF4-FFF2-40B4-BE49-F238E27FC236}">
                  <a16:creationId xmlns:a16="http://schemas.microsoft.com/office/drawing/2014/main" id="{841E9646-A6F4-4BA1-8E34-BB42088B1BF7}"/>
                </a:ext>
              </a:extLst>
            </p:cNvPr>
            <p:cNvGrpSpPr/>
            <p:nvPr/>
          </p:nvGrpSpPr>
          <p:grpSpPr>
            <a:xfrm>
              <a:off x="967755" y="5149280"/>
              <a:ext cx="9814432" cy="571971"/>
              <a:chOff x="967755" y="5159176"/>
              <a:chExt cx="9814432" cy="571971"/>
            </a:xfrm>
          </p:grpSpPr>
          <p:grpSp>
            <p:nvGrpSpPr>
              <p:cNvPr id="234" name="Group 233">
                <a:extLst>
                  <a:ext uri="{FF2B5EF4-FFF2-40B4-BE49-F238E27FC236}">
                    <a16:creationId xmlns:a16="http://schemas.microsoft.com/office/drawing/2014/main" id="{97E68A1B-48AF-45CE-84D6-9E4472E02F4A}"/>
                  </a:ext>
                </a:extLst>
              </p:cNvPr>
              <p:cNvGrpSpPr/>
              <p:nvPr/>
            </p:nvGrpSpPr>
            <p:grpSpPr>
              <a:xfrm>
                <a:off x="967755" y="5159176"/>
                <a:ext cx="1144318" cy="571971"/>
                <a:chOff x="967755" y="5107648"/>
                <a:chExt cx="1144318" cy="571971"/>
              </a:xfrm>
            </p:grpSpPr>
            <p:cxnSp>
              <p:nvCxnSpPr>
                <p:cNvPr id="238" name="Straight Connector 237">
                  <a:extLst>
                    <a:ext uri="{FF2B5EF4-FFF2-40B4-BE49-F238E27FC236}">
                      <a16:creationId xmlns:a16="http://schemas.microsoft.com/office/drawing/2014/main" id="{516F53C9-5B26-45BF-B587-90E4F5FA36B1}"/>
                    </a:ext>
                  </a:extLst>
                </p:cNvPr>
                <p:cNvCxnSpPr/>
                <p:nvPr/>
              </p:nvCxnSpPr>
              <p:spPr>
                <a:xfrm>
                  <a:off x="1460563" y="5393633"/>
                  <a:ext cx="651510" cy="0"/>
                </a:xfrm>
                <a:prstGeom prst="line">
                  <a:avLst/>
                </a:prstGeom>
                <a:noFill/>
                <a:ln w="6350" cap="flat" cmpd="sng" algn="ctr">
                  <a:solidFill>
                    <a:srgbClr val="000000">
                      <a:lumMod val="50000"/>
                      <a:lumOff val="50000"/>
                    </a:srgbClr>
                  </a:solidFill>
                  <a:prstDash val="solid"/>
                  <a:miter lim="800000"/>
                  <a:tailEnd type="oval"/>
                </a:ln>
                <a:effectLst/>
              </p:spPr>
            </p:cxnSp>
            <p:sp>
              <p:nvSpPr>
                <p:cNvPr id="240" name="Oval 239">
                  <a:extLst>
                    <a:ext uri="{FF2B5EF4-FFF2-40B4-BE49-F238E27FC236}">
                      <a16:creationId xmlns:a16="http://schemas.microsoft.com/office/drawing/2014/main" id="{CA6234C6-6475-48EE-8182-6258D501F99E}"/>
                    </a:ext>
                  </a:extLst>
                </p:cNvPr>
                <p:cNvSpPr/>
                <p:nvPr/>
              </p:nvSpPr>
              <p:spPr>
                <a:xfrm>
                  <a:off x="967755" y="5107648"/>
                  <a:ext cx="574728" cy="571971"/>
                </a:xfrm>
                <a:prstGeom prst="ellipse">
                  <a:avLst/>
                </a:prstGeom>
                <a:solidFill>
                  <a:srgbClr val="17468F"/>
                </a:solidFill>
                <a:ln w="381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endParaRPr>
                </a:p>
              </p:txBody>
            </p:sp>
          </p:grpSp>
          <p:sp>
            <p:nvSpPr>
              <p:cNvPr id="236" name="TextBox 235">
                <a:extLst>
                  <a:ext uri="{FF2B5EF4-FFF2-40B4-BE49-F238E27FC236}">
                    <a16:creationId xmlns:a16="http://schemas.microsoft.com/office/drawing/2014/main" id="{FFB4608F-DD07-4105-81EA-39EE2757F231}"/>
                  </a:ext>
                </a:extLst>
              </p:cNvPr>
              <p:cNvSpPr txBox="1"/>
              <p:nvPr/>
            </p:nvSpPr>
            <p:spPr>
              <a:xfrm>
                <a:off x="2196024" y="5217242"/>
                <a:ext cx="8586163" cy="45583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a:ln>
                      <a:noFill/>
                    </a:ln>
                    <a:solidFill>
                      <a:srgbClr val="000000"/>
                    </a:solidFill>
                    <a:effectLst/>
                    <a:uLnTx/>
                    <a:uFillTx/>
                    <a:cs typeface="Arial" panose="020B0604020202020204" pitchFamily="34" charset="0"/>
                  </a:rPr>
                  <a:t>Program Updates: NHANES, Rapid Surveys, NVSS</a:t>
                </a:r>
              </a:p>
            </p:txBody>
          </p:sp>
        </p:grpSp>
      </p:grpSp>
      <p:grpSp>
        <p:nvGrpSpPr>
          <p:cNvPr id="216" name="Group 215">
            <a:extLst>
              <a:ext uri="{FF2B5EF4-FFF2-40B4-BE49-F238E27FC236}">
                <a16:creationId xmlns:a16="http://schemas.microsoft.com/office/drawing/2014/main" id="{A79DE568-FF21-4203-B2D9-B0A4C365A608}"/>
              </a:ext>
            </a:extLst>
          </p:cNvPr>
          <p:cNvGrpSpPr/>
          <p:nvPr/>
        </p:nvGrpSpPr>
        <p:grpSpPr>
          <a:xfrm>
            <a:off x="621426" y="1143654"/>
            <a:ext cx="10884366" cy="713715"/>
            <a:chOff x="838199" y="670437"/>
            <a:chExt cx="10884366" cy="704703"/>
          </a:xfrm>
          <a:solidFill>
            <a:srgbClr val="006859"/>
          </a:solidFill>
        </p:grpSpPr>
        <p:sp>
          <p:nvSpPr>
            <p:cNvPr id="217" name="Rounded Rectangle 67">
              <a:extLst>
                <a:ext uri="{FF2B5EF4-FFF2-40B4-BE49-F238E27FC236}">
                  <a16:creationId xmlns:a16="http://schemas.microsoft.com/office/drawing/2014/main" id="{68E68227-49E2-479E-AB76-89511B00B6F4}"/>
                </a:ext>
              </a:extLst>
            </p:cNvPr>
            <p:cNvSpPr/>
            <p:nvPr/>
          </p:nvSpPr>
          <p:spPr>
            <a:xfrm>
              <a:off x="838199" y="670437"/>
              <a:ext cx="10884366" cy="704703"/>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18" name="Rectangle 217">
              <a:extLst>
                <a:ext uri="{FF2B5EF4-FFF2-40B4-BE49-F238E27FC236}">
                  <a16:creationId xmlns:a16="http://schemas.microsoft.com/office/drawing/2014/main" id="{73F356BA-6EBE-436E-B882-32B8D9296A4D}"/>
                </a:ext>
              </a:extLst>
            </p:cNvPr>
            <p:cNvSpPr/>
            <p:nvPr/>
          </p:nvSpPr>
          <p:spPr>
            <a:xfrm>
              <a:off x="3489386" y="721235"/>
              <a:ext cx="5391150" cy="577391"/>
            </a:xfrm>
            <a:prstGeom prst="rect">
              <a:avLst/>
            </a:prstGeom>
            <a:grpFill/>
          </p:spPr>
          <p:txBody>
            <a:bodyPr wrap="square" lIns="91440" tIns="45720" rIns="91440" bIns="45720" anchor="t">
              <a:spAutoFit/>
            </a:bodyPr>
            <a:lstStyle/>
            <a:p>
              <a:pPr algn="ctr">
                <a:defRPr/>
              </a:pPr>
              <a:r>
                <a:rPr lang="en-US" sz="3200" b="1" kern="0">
                  <a:solidFill>
                    <a:srgbClr val="FFFFFF"/>
                  </a:solidFill>
                  <a:cs typeface="Arial"/>
                </a:rPr>
                <a:t>Agenda</a:t>
              </a:r>
              <a:endParaRPr kumimoji="0" lang="en-US" sz="4000" b="1" i="0" u="none" strike="noStrike" kern="0" cap="none" spc="0" normalizeH="0" baseline="0" noProof="0">
                <a:ln>
                  <a:noFill/>
                </a:ln>
                <a:solidFill>
                  <a:srgbClr val="FFFFFF"/>
                </a:solidFill>
                <a:effectLst/>
                <a:uLnTx/>
                <a:uFillTx/>
                <a:cs typeface="Arial" panose="020B0604020202020204" pitchFamily="34" charset="0"/>
              </a:endParaRPr>
            </a:p>
          </p:txBody>
        </p:sp>
      </p:grpSp>
      <p:sp>
        <p:nvSpPr>
          <p:cNvPr id="5" name="Rectangle 4">
            <a:extLst>
              <a:ext uri="{FF2B5EF4-FFF2-40B4-BE49-F238E27FC236}">
                <a16:creationId xmlns:a16="http://schemas.microsoft.com/office/drawing/2014/main" id="{F64BC4C7-9F89-4E9A-9EC5-E7A51477547B}"/>
              </a:ext>
            </a:extLst>
          </p:cNvPr>
          <p:cNvSpPr/>
          <p:nvPr/>
        </p:nvSpPr>
        <p:spPr>
          <a:xfrm>
            <a:off x="783373" y="6180960"/>
            <a:ext cx="653541" cy="308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9872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F4F3B8AD-EBDB-47D7-BB47-40BADC492307}"/>
              </a:ext>
            </a:extLst>
          </p:cNvPr>
          <p:cNvSpPr/>
          <p:nvPr/>
        </p:nvSpPr>
        <p:spPr>
          <a:xfrm>
            <a:off x="1818752" y="5565644"/>
            <a:ext cx="8270392" cy="1014889"/>
          </a:xfrm>
          <a:prstGeom prst="round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DB5B8E5-0368-4CE5-AB19-FB40C68D3547}"/>
              </a:ext>
            </a:extLst>
          </p:cNvPr>
          <p:cNvSpPr/>
          <p:nvPr/>
        </p:nvSpPr>
        <p:spPr>
          <a:xfrm>
            <a:off x="0" y="0"/>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334691" y="82859"/>
            <a:ext cx="11682952" cy="748683"/>
          </a:xfrm>
        </p:spPr>
        <p:txBody>
          <a:bodyPr>
            <a:normAutofit/>
          </a:bodyPr>
          <a:lstStyle/>
          <a:p>
            <a:r>
              <a:rPr lang="en-US">
                <a:solidFill>
                  <a:schemeClr val="bg1"/>
                </a:solidFill>
                <a:cs typeface="Calibri"/>
              </a:rPr>
              <a:t>Board Membership</a:t>
            </a:r>
          </a:p>
        </p:txBody>
      </p:sp>
      <p:sp>
        <p:nvSpPr>
          <p:cNvPr id="64" name="Text Placeholder 2">
            <a:extLst>
              <a:ext uri="{FF2B5EF4-FFF2-40B4-BE49-F238E27FC236}">
                <a16:creationId xmlns:a16="http://schemas.microsoft.com/office/drawing/2014/main" id="{BB6574CB-A35D-48AC-9164-4711CBBDB138}"/>
              </a:ext>
            </a:extLst>
          </p:cNvPr>
          <p:cNvSpPr txBox="1">
            <a:spLocks/>
          </p:cNvSpPr>
          <p:nvPr/>
        </p:nvSpPr>
        <p:spPr>
          <a:xfrm>
            <a:off x="198350" y="1284404"/>
            <a:ext cx="11955631" cy="101488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u="sng">
                <a:ea typeface="+mn-lt"/>
                <a:cs typeface="+mn-lt"/>
              </a:rPr>
              <a:t>Thank You </a:t>
            </a:r>
            <a:r>
              <a:rPr lang="en-US" sz="3200" b="1" i="1">
                <a:ea typeface="+mn-lt"/>
                <a:cs typeface="+mn-lt"/>
              </a:rPr>
              <a:t>to our committed board members for extending their time </a:t>
            </a:r>
            <a:r>
              <a:rPr lang="en-US" sz="3200" b="1" i="1">
                <a:solidFill>
                  <a:srgbClr val="000000"/>
                </a:solidFill>
              </a:rPr>
              <a:t>on the BSC and service on the Workgroup!</a:t>
            </a:r>
            <a:endParaRPr lang="en-US" sz="3200" b="1" i="1">
              <a:cs typeface="Calibri" panose="020F0502020204030204"/>
            </a:endParaRPr>
          </a:p>
          <a:p>
            <a:pPr lvl="1"/>
            <a:endParaRPr lang="en-US" sz="3200" b="1">
              <a:solidFill>
                <a:srgbClr val="000000"/>
              </a:solidFill>
              <a:cs typeface="Calibri"/>
            </a:endParaRPr>
          </a:p>
          <a:p>
            <a:pPr marL="0" indent="0">
              <a:buNone/>
            </a:pPr>
            <a:endParaRPr lang="en-US" sz="3600" b="1">
              <a:cs typeface="Calibri"/>
            </a:endParaRPr>
          </a:p>
          <a:p>
            <a:pPr marL="0" indent="0">
              <a:buNone/>
            </a:pPr>
            <a:endParaRPr lang="en-US" sz="3600" b="1">
              <a:cs typeface="Calibri"/>
            </a:endParaRPr>
          </a:p>
          <a:p>
            <a:pPr lvl="1"/>
            <a:endParaRPr lang="en-US" sz="3200">
              <a:cs typeface="Calibri"/>
            </a:endParaRPr>
          </a:p>
          <a:p>
            <a:pPr marL="457200" lvl="1" indent="0">
              <a:buNone/>
            </a:pPr>
            <a:endParaRPr lang="en-US" sz="3200">
              <a:cs typeface="Calibri"/>
            </a:endParaRPr>
          </a:p>
          <a:p>
            <a:endParaRPr lang="en-US">
              <a:cs typeface="Calibri"/>
            </a:endParaRPr>
          </a:p>
        </p:txBody>
      </p:sp>
      <p:sp>
        <p:nvSpPr>
          <p:cNvPr id="10" name="TextBox 9">
            <a:extLst>
              <a:ext uri="{FF2B5EF4-FFF2-40B4-BE49-F238E27FC236}">
                <a16:creationId xmlns:a16="http://schemas.microsoft.com/office/drawing/2014/main" id="{F4E843F3-2ED7-461E-A292-CF6685275C5D}"/>
              </a:ext>
            </a:extLst>
          </p:cNvPr>
          <p:cNvSpPr txBox="1"/>
          <p:nvPr/>
        </p:nvSpPr>
        <p:spPr>
          <a:xfrm>
            <a:off x="1399238" y="6015382"/>
            <a:ext cx="8689906" cy="430887"/>
          </a:xfrm>
          <a:prstGeom prst="rect">
            <a:avLst/>
          </a:prstGeom>
          <a:noFill/>
        </p:spPr>
        <p:txBody>
          <a:bodyPr wrap="square" rtlCol="0">
            <a:spAutoFit/>
          </a:bodyPr>
          <a:lstStyle/>
          <a:p>
            <a:pPr lvl="1" algn="ctr"/>
            <a:r>
              <a:rPr lang="en-US" sz="2200" i="1">
                <a:solidFill>
                  <a:schemeClr val="bg1"/>
                </a:solidFill>
                <a:cs typeface="Calibri"/>
              </a:rPr>
              <a:t>We are interested in your suggestions for candidates for nomination</a:t>
            </a:r>
          </a:p>
        </p:txBody>
      </p:sp>
      <p:grpSp>
        <p:nvGrpSpPr>
          <p:cNvPr id="15" name="Group 14">
            <a:extLst>
              <a:ext uri="{FF2B5EF4-FFF2-40B4-BE49-F238E27FC236}">
                <a16:creationId xmlns:a16="http://schemas.microsoft.com/office/drawing/2014/main" id="{4681633F-0CBF-4B8E-919C-48D9101BB806}"/>
              </a:ext>
            </a:extLst>
          </p:cNvPr>
          <p:cNvGrpSpPr>
            <a:grpSpLocks noChangeAspect="1"/>
          </p:cNvGrpSpPr>
          <p:nvPr/>
        </p:nvGrpSpPr>
        <p:grpSpPr>
          <a:xfrm>
            <a:off x="3586803" y="2525353"/>
            <a:ext cx="4637911" cy="2643499"/>
            <a:chOff x="3662899" y="2477112"/>
            <a:chExt cx="5330932" cy="3038503"/>
          </a:xfrm>
        </p:grpSpPr>
        <p:pic>
          <p:nvPicPr>
            <p:cNvPr id="4" name="Picture 3" descr="A person wearing glasses&#10;&#10;Description automatically generated with low confidence">
              <a:extLst>
                <a:ext uri="{FF2B5EF4-FFF2-40B4-BE49-F238E27FC236}">
                  <a16:creationId xmlns:a16="http://schemas.microsoft.com/office/drawing/2014/main" id="{BF19A319-F1D2-4845-B3D9-01A132886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2899" y="2481339"/>
              <a:ext cx="2235709" cy="2553282"/>
            </a:xfrm>
            <a:prstGeom prst="rect">
              <a:avLst/>
            </a:prstGeom>
          </p:spPr>
        </p:pic>
        <p:pic>
          <p:nvPicPr>
            <p:cNvPr id="8" name="Picture 7" descr="A person smiling in front of a bush&#10;&#10;Description automatically generated with low confidence">
              <a:extLst>
                <a:ext uri="{FF2B5EF4-FFF2-40B4-BE49-F238E27FC236}">
                  <a16:creationId xmlns:a16="http://schemas.microsoft.com/office/drawing/2014/main" id="{2AD4344B-0702-4DA5-A010-CE0FD19DAC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5593" y="2477112"/>
              <a:ext cx="2548238" cy="2548238"/>
            </a:xfrm>
            <a:prstGeom prst="rect">
              <a:avLst/>
            </a:prstGeom>
          </p:spPr>
        </p:pic>
        <p:sp>
          <p:nvSpPr>
            <p:cNvPr id="12" name="TextBox 11">
              <a:extLst>
                <a:ext uri="{FF2B5EF4-FFF2-40B4-BE49-F238E27FC236}">
                  <a16:creationId xmlns:a16="http://schemas.microsoft.com/office/drawing/2014/main" id="{B4280EFE-5287-42AF-8A73-84D1A97F0FEA}"/>
                </a:ext>
              </a:extLst>
            </p:cNvPr>
            <p:cNvSpPr txBox="1"/>
            <p:nvPr/>
          </p:nvSpPr>
          <p:spPr>
            <a:xfrm>
              <a:off x="3662899" y="5091096"/>
              <a:ext cx="2436868" cy="424519"/>
            </a:xfrm>
            <a:prstGeom prst="rect">
              <a:avLst/>
            </a:prstGeom>
            <a:noFill/>
          </p:spPr>
          <p:txBody>
            <a:bodyPr wrap="square" rtlCol="0">
              <a:spAutoFit/>
            </a:bodyPr>
            <a:lstStyle/>
            <a:p>
              <a:pPr algn="ctr"/>
              <a:r>
                <a:rPr lang="en-US" i="1"/>
                <a:t>Kristen Olson, Ph.D.</a:t>
              </a:r>
            </a:p>
          </p:txBody>
        </p:sp>
        <p:sp>
          <p:nvSpPr>
            <p:cNvPr id="13" name="TextBox 12">
              <a:extLst>
                <a:ext uri="{FF2B5EF4-FFF2-40B4-BE49-F238E27FC236}">
                  <a16:creationId xmlns:a16="http://schemas.microsoft.com/office/drawing/2014/main" id="{EF741A3F-2F17-4C17-A579-CF3A8FCBC187}"/>
                </a:ext>
              </a:extLst>
            </p:cNvPr>
            <p:cNvSpPr txBox="1"/>
            <p:nvPr/>
          </p:nvSpPr>
          <p:spPr>
            <a:xfrm>
              <a:off x="6142655" y="5081319"/>
              <a:ext cx="2666185" cy="424519"/>
            </a:xfrm>
            <a:prstGeom prst="rect">
              <a:avLst/>
            </a:prstGeom>
            <a:noFill/>
          </p:spPr>
          <p:txBody>
            <a:bodyPr wrap="square" rtlCol="0">
              <a:spAutoFit/>
            </a:bodyPr>
            <a:lstStyle/>
            <a:p>
              <a:pPr lvl="1" algn="ctr"/>
              <a:r>
                <a:rPr lang="en-US" sz="1800" i="1">
                  <a:solidFill>
                    <a:srgbClr val="000000"/>
                  </a:solidFill>
                </a:rPr>
                <a:t>Helen Levy, Ph.D.</a:t>
              </a:r>
              <a:endParaRPr lang="en-US" sz="1800" i="1">
                <a:solidFill>
                  <a:srgbClr val="000000"/>
                </a:solidFill>
                <a:cs typeface="Calibri"/>
              </a:endParaRPr>
            </a:p>
          </p:txBody>
        </p:sp>
      </p:grpSp>
      <p:sp>
        <p:nvSpPr>
          <p:cNvPr id="14" name="TextBox 13">
            <a:extLst>
              <a:ext uri="{FF2B5EF4-FFF2-40B4-BE49-F238E27FC236}">
                <a16:creationId xmlns:a16="http://schemas.microsoft.com/office/drawing/2014/main" id="{F7BC4B09-F6A6-4762-8F96-3A94B39A14A7}"/>
              </a:ext>
            </a:extLst>
          </p:cNvPr>
          <p:cNvSpPr txBox="1"/>
          <p:nvPr/>
        </p:nvSpPr>
        <p:spPr>
          <a:xfrm>
            <a:off x="3588791" y="5639442"/>
            <a:ext cx="4310800" cy="461665"/>
          </a:xfrm>
          <a:prstGeom prst="rect">
            <a:avLst/>
          </a:prstGeom>
          <a:noFill/>
        </p:spPr>
        <p:txBody>
          <a:bodyPr wrap="square" rtlCol="0">
            <a:spAutoFit/>
          </a:bodyPr>
          <a:lstStyle/>
          <a:p>
            <a:pPr marL="0" indent="0" algn="ctr">
              <a:buNone/>
            </a:pPr>
            <a:r>
              <a:rPr lang="en-US" sz="2400" b="1">
                <a:solidFill>
                  <a:schemeClr val="bg1"/>
                </a:solidFill>
                <a:cs typeface="Calibri"/>
              </a:rPr>
              <a:t>BSC Member Search</a:t>
            </a:r>
          </a:p>
        </p:txBody>
      </p:sp>
    </p:spTree>
    <p:extLst>
      <p:ext uri="{BB962C8B-B14F-4D97-AF65-F5344CB8AC3E}">
        <p14:creationId xmlns:p14="http://schemas.microsoft.com/office/powerpoint/2010/main" val="3348573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5B8E5-0368-4CE5-AB19-FB40C68D3547}"/>
              </a:ext>
            </a:extLst>
          </p:cNvPr>
          <p:cNvSpPr/>
          <p:nvPr/>
        </p:nvSpPr>
        <p:spPr>
          <a:xfrm>
            <a:off x="0" y="0"/>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334691" y="82859"/>
            <a:ext cx="11682952" cy="748683"/>
          </a:xfrm>
        </p:spPr>
        <p:txBody>
          <a:bodyPr>
            <a:normAutofit/>
          </a:bodyPr>
          <a:lstStyle/>
          <a:p>
            <a:r>
              <a:rPr lang="en-US">
                <a:solidFill>
                  <a:schemeClr val="bg1"/>
                </a:solidFill>
              </a:rPr>
              <a:t>NCHS Staff Updates</a:t>
            </a:r>
          </a:p>
        </p:txBody>
      </p:sp>
      <p:grpSp>
        <p:nvGrpSpPr>
          <p:cNvPr id="8" name="Group 7">
            <a:extLst>
              <a:ext uri="{FF2B5EF4-FFF2-40B4-BE49-F238E27FC236}">
                <a16:creationId xmlns:a16="http://schemas.microsoft.com/office/drawing/2014/main" id="{C1FA4489-5704-4A6C-8BCA-0935B5F12456}"/>
              </a:ext>
            </a:extLst>
          </p:cNvPr>
          <p:cNvGrpSpPr/>
          <p:nvPr/>
        </p:nvGrpSpPr>
        <p:grpSpPr>
          <a:xfrm>
            <a:off x="6723658" y="1621174"/>
            <a:ext cx="2576252" cy="4268950"/>
            <a:chOff x="1830601" y="976689"/>
            <a:chExt cx="3676649" cy="5324474"/>
          </a:xfrm>
        </p:grpSpPr>
        <p:sp>
          <p:nvSpPr>
            <p:cNvPr id="21" name="Freeform: Shape 20">
              <a:extLst>
                <a:ext uri="{FF2B5EF4-FFF2-40B4-BE49-F238E27FC236}">
                  <a16:creationId xmlns:a16="http://schemas.microsoft.com/office/drawing/2014/main" id="{93700F16-E198-4C99-87D3-4D391B40BD54}"/>
                </a:ext>
              </a:extLst>
            </p:cNvPr>
            <p:cNvSpPr/>
            <p:nvPr/>
          </p:nvSpPr>
          <p:spPr>
            <a:xfrm>
              <a:off x="1886309" y="2586413"/>
              <a:ext cx="3565236" cy="3714750"/>
            </a:xfrm>
            <a:custGeom>
              <a:avLst/>
              <a:gdLst>
                <a:gd name="connsiteX0" fmla="*/ 0 w 3329940"/>
                <a:gd name="connsiteY0" fmla="*/ 0 h 3441767"/>
                <a:gd name="connsiteX1" fmla="*/ 3329940 w 3329940"/>
                <a:gd name="connsiteY1" fmla="*/ 0 h 3441767"/>
                <a:gd name="connsiteX2" fmla="*/ 3329940 w 3329940"/>
                <a:gd name="connsiteY2" fmla="*/ 2853300 h 3441767"/>
                <a:gd name="connsiteX3" fmla="*/ 1664970 w 3329940"/>
                <a:gd name="connsiteY3" fmla="*/ 3441767 h 3441767"/>
                <a:gd name="connsiteX4" fmla="*/ 0 w 3329940"/>
                <a:gd name="connsiteY4" fmla="*/ 2853300 h 3441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9940" h="3441767">
                  <a:moveTo>
                    <a:pt x="0" y="0"/>
                  </a:moveTo>
                  <a:lnTo>
                    <a:pt x="3329940" y="0"/>
                  </a:lnTo>
                  <a:lnTo>
                    <a:pt x="3329940" y="2853300"/>
                  </a:lnTo>
                  <a:lnTo>
                    <a:pt x="1664970" y="3441767"/>
                  </a:lnTo>
                  <a:lnTo>
                    <a:pt x="0" y="28533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8A73A033-694A-448A-8C96-65E9BC872694}"/>
                </a:ext>
              </a:extLst>
            </p:cNvPr>
            <p:cNvSpPr/>
            <p:nvPr/>
          </p:nvSpPr>
          <p:spPr>
            <a:xfrm>
              <a:off x="1886308" y="976689"/>
              <a:ext cx="3565236" cy="1609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938DEF1-3227-413C-B6FF-559EEE52E0FE}"/>
                </a:ext>
              </a:extLst>
            </p:cNvPr>
            <p:cNvSpPr/>
            <p:nvPr/>
          </p:nvSpPr>
          <p:spPr>
            <a:xfrm>
              <a:off x="2030819" y="1071938"/>
              <a:ext cx="3036134" cy="3036134"/>
            </a:xfrm>
            <a:prstGeom prst="ellipse">
              <a:avLst/>
            </a:pr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2886EA2-15CC-43FF-9906-B2ECDAE42633}"/>
                </a:ext>
              </a:extLst>
            </p:cNvPr>
            <p:cNvSpPr txBox="1"/>
            <p:nvPr/>
          </p:nvSpPr>
          <p:spPr>
            <a:xfrm>
              <a:off x="1830601" y="4116130"/>
              <a:ext cx="3676649" cy="57581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a:solidFill>
                    <a:schemeClr val="bg1"/>
                  </a:solidFill>
                </a:rPr>
                <a:t>Alan Simon, M.D.</a:t>
              </a:r>
              <a:endParaRPr kumimoji="0" lang="en-US" sz="2400" b="1" i="0" u="none" strike="noStrike" kern="1200" cap="none" spc="0" normalizeH="0" baseline="0" noProof="0">
                <a:ln>
                  <a:noFill/>
                </a:ln>
                <a:solidFill>
                  <a:schemeClr val="bg1"/>
                </a:solidFill>
                <a:effectLst/>
                <a:uLnTx/>
                <a:uFillTx/>
                <a:latin typeface="Daytona" panose="020B0604030500040204" pitchFamily="34" charset="0"/>
                <a:ea typeface="+mn-ea"/>
                <a:cs typeface="+mn-cs"/>
              </a:endParaRPr>
            </a:p>
          </p:txBody>
        </p:sp>
        <p:sp>
          <p:nvSpPr>
            <p:cNvPr id="27" name="TextBox 26">
              <a:extLst>
                <a:ext uri="{FF2B5EF4-FFF2-40B4-BE49-F238E27FC236}">
                  <a16:creationId xmlns:a16="http://schemas.microsoft.com/office/drawing/2014/main" id="{C9DF8AE4-5C34-4FF9-8429-067DB6849210}"/>
                </a:ext>
              </a:extLst>
            </p:cNvPr>
            <p:cNvSpPr txBox="1"/>
            <p:nvPr/>
          </p:nvSpPr>
          <p:spPr>
            <a:xfrm>
              <a:off x="2005025" y="4639627"/>
              <a:ext cx="3327801" cy="1151629"/>
            </a:xfrm>
            <a:prstGeom prst="rect">
              <a:avLst/>
            </a:prstGeom>
            <a:noFill/>
          </p:spPr>
          <p:txBody>
            <a:bodyPr wrap="square" rtlCol="0" anchor="ctr">
              <a:spAutoFit/>
            </a:bodyPr>
            <a:lstStyle/>
            <a:p>
              <a:pPr algn="ctr"/>
              <a:r>
                <a:rPr lang="en-US">
                  <a:solidFill>
                    <a:schemeClr val="bg1"/>
                  </a:solidFill>
                </a:rPr>
                <a:t>Director, Division of Health and Nutrition Examination Surveys</a:t>
              </a:r>
            </a:p>
          </p:txBody>
        </p:sp>
      </p:grpSp>
      <p:grpSp>
        <p:nvGrpSpPr>
          <p:cNvPr id="10" name="Group 9">
            <a:extLst>
              <a:ext uri="{FF2B5EF4-FFF2-40B4-BE49-F238E27FC236}">
                <a16:creationId xmlns:a16="http://schemas.microsoft.com/office/drawing/2014/main" id="{8C9353FC-918C-41AD-ACED-D172DB4BFAF1}"/>
              </a:ext>
            </a:extLst>
          </p:cNvPr>
          <p:cNvGrpSpPr/>
          <p:nvPr/>
        </p:nvGrpSpPr>
        <p:grpSpPr>
          <a:xfrm>
            <a:off x="2892090" y="1745195"/>
            <a:ext cx="2579959" cy="4144929"/>
            <a:chOff x="6876434" y="1059547"/>
            <a:chExt cx="3329941" cy="5324475"/>
          </a:xfrm>
        </p:grpSpPr>
        <p:sp>
          <p:nvSpPr>
            <p:cNvPr id="17" name="Freeform: Shape 16">
              <a:extLst>
                <a:ext uri="{FF2B5EF4-FFF2-40B4-BE49-F238E27FC236}">
                  <a16:creationId xmlns:a16="http://schemas.microsoft.com/office/drawing/2014/main" id="{C129E643-6A76-4742-9C9C-9A260885EB97}"/>
                </a:ext>
              </a:extLst>
            </p:cNvPr>
            <p:cNvSpPr/>
            <p:nvPr/>
          </p:nvSpPr>
          <p:spPr>
            <a:xfrm>
              <a:off x="6876435" y="2669272"/>
              <a:ext cx="3329940" cy="3714750"/>
            </a:xfrm>
            <a:custGeom>
              <a:avLst/>
              <a:gdLst>
                <a:gd name="connsiteX0" fmla="*/ 0 w 3329940"/>
                <a:gd name="connsiteY0" fmla="*/ 0 h 3441767"/>
                <a:gd name="connsiteX1" fmla="*/ 3329940 w 3329940"/>
                <a:gd name="connsiteY1" fmla="*/ 0 h 3441767"/>
                <a:gd name="connsiteX2" fmla="*/ 3329940 w 3329940"/>
                <a:gd name="connsiteY2" fmla="*/ 2853300 h 3441767"/>
                <a:gd name="connsiteX3" fmla="*/ 1664970 w 3329940"/>
                <a:gd name="connsiteY3" fmla="*/ 3441767 h 3441767"/>
                <a:gd name="connsiteX4" fmla="*/ 0 w 3329940"/>
                <a:gd name="connsiteY4" fmla="*/ 2853300 h 3441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9940" h="3441767">
                  <a:moveTo>
                    <a:pt x="0" y="0"/>
                  </a:moveTo>
                  <a:lnTo>
                    <a:pt x="3329940" y="0"/>
                  </a:lnTo>
                  <a:lnTo>
                    <a:pt x="3329940" y="2853300"/>
                  </a:lnTo>
                  <a:lnTo>
                    <a:pt x="1664970" y="3441767"/>
                  </a:lnTo>
                  <a:lnTo>
                    <a:pt x="0" y="2853300"/>
                  </a:lnTo>
                  <a:close/>
                </a:path>
              </a:pathLst>
            </a:custGeom>
            <a:solidFill>
              <a:srgbClr val="0068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ectangle 17">
              <a:extLst>
                <a:ext uri="{FF2B5EF4-FFF2-40B4-BE49-F238E27FC236}">
                  <a16:creationId xmlns:a16="http://schemas.microsoft.com/office/drawing/2014/main" id="{4C00A875-0FB3-47AB-A1E7-056D16ABF130}"/>
                </a:ext>
              </a:extLst>
            </p:cNvPr>
            <p:cNvSpPr/>
            <p:nvPr/>
          </p:nvSpPr>
          <p:spPr>
            <a:xfrm>
              <a:off x="6876434" y="1059547"/>
              <a:ext cx="3325156" cy="1609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46DF4B4-7B3B-4F49-9CD8-38D21E0B9874}"/>
                </a:ext>
              </a:extLst>
            </p:cNvPr>
            <p:cNvSpPr/>
            <p:nvPr/>
          </p:nvSpPr>
          <p:spPr>
            <a:xfrm>
              <a:off x="7020945" y="1154796"/>
              <a:ext cx="3036134" cy="3036134"/>
            </a:xfrm>
            <a:prstGeom prst="ellipse">
              <a:avLst/>
            </a:pr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smiling for the camera&#10;&#10;Description automatically generated with medium confidence">
              <a:extLst>
                <a:ext uri="{FF2B5EF4-FFF2-40B4-BE49-F238E27FC236}">
                  <a16:creationId xmlns:a16="http://schemas.microsoft.com/office/drawing/2014/main" id="{10CB59B1-97EF-43D8-BA04-C8713B3088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692" y="1251952"/>
              <a:ext cx="2834640" cy="2834640"/>
            </a:xfrm>
            <a:prstGeom prst="ellipse">
              <a:avLst/>
            </a:prstGeom>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5" name="TextBox 24">
              <a:extLst>
                <a:ext uri="{FF2B5EF4-FFF2-40B4-BE49-F238E27FC236}">
                  <a16:creationId xmlns:a16="http://schemas.microsoft.com/office/drawing/2014/main" id="{4C5570E2-133F-4E8A-B44C-84B37B79AD5F}"/>
                </a:ext>
              </a:extLst>
            </p:cNvPr>
            <p:cNvSpPr txBox="1"/>
            <p:nvPr/>
          </p:nvSpPr>
          <p:spPr>
            <a:xfrm>
              <a:off x="7121692" y="4115383"/>
              <a:ext cx="3036134" cy="59304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ea typeface="+mn-ea"/>
                  <a:cs typeface="+mn-cs"/>
                </a:rPr>
                <a:t>John Halter, J.D. </a:t>
              </a:r>
            </a:p>
          </p:txBody>
        </p:sp>
        <p:sp>
          <p:nvSpPr>
            <p:cNvPr id="28" name="TextBox 27">
              <a:extLst>
                <a:ext uri="{FF2B5EF4-FFF2-40B4-BE49-F238E27FC236}">
                  <a16:creationId xmlns:a16="http://schemas.microsoft.com/office/drawing/2014/main" id="{A74AB86E-7E13-4EFB-BFA4-46890DA7E3F2}"/>
                </a:ext>
              </a:extLst>
            </p:cNvPr>
            <p:cNvSpPr txBox="1"/>
            <p:nvPr/>
          </p:nvSpPr>
          <p:spPr>
            <a:xfrm>
              <a:off x="6943377" y="4672771"/>
              <a:ext cx="3036134" cy="1186087"/>
            </a:xfrm>
            <a:prstGeom prst="rect">
              <a:avLst/>
            </a:prstGeom>
            <a:noFill/>
          </p:spPr>
          <p:txBody>
            <a:bodyPr wrap="square" rtlCol="0" anchor="ctr">
              <a:spAutoFit/>
            </a:bodyPr>
            <a:lstStyle/>
            <a:p>
              <a:pPr algn="ctr"/>
              <a:r>
                <a:rPr lang="en-US">
                  <a:solidFill>
                    <a:schemeClr val="bg1"/>
                  </a:solidFill>
                </a:rPr>
                <a:t>Director, Office of Planning, Budget and Legislation</a:t>
              </a:r>
            </a:p>
          </p:txBody>
        </p:sp>
      </p:grpSp>
      <p:pic>
        <p:nvPicPr>
          <p:cNvPr id="31" name="Picture 30" descr="A person in a red shirt&#10;&#10;Description automatically generated with medium confidence">
            <a:extLst>
              <a:ext uri="{FF2B5EF4-FFF2-40B4-BE49-F238E27FC236}">
                <a16:creationId xmlns:a16="http://schemas.microsoft.com/office/drawing/2014/main" id="{8C129258-F0EB-4224-A009-132D73BB26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6532" y="1816394"/>
            <a:ext cx="1962277" cy="220370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00107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5B8E5-0368-4CE5-AB19-FB40C68D3547}"/>
              </a:ext>
            </a:extLst>
          </p:cNvPr>
          <p:cNvSpPr/>
          <p:nvPr/>
        </p:nvSpPr>
        <p:spPr>
          <a:xfrm>
            <a:off x="0" y="0"/>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254524" y="82858"/>
            <a:ext cx="11682952" cy="748683"/>
          </a:xfrm>
        </p:spPr>
        <p:txBody>
          <a:bodyPr>
            <a:normAutofit/>
          </a:bodyPr>
          <a:lstStyle/>
          <a:p>
            <a:r>
              <a:rPr lang="en-US">
                <a:solidFill>
                  <a:schemeClr val="bg1"/>
                </a:solidFill>
              </a:rPr>
              <a:t>CDC Moving Forward Initiative</a:t>
            </a:r>
          </a:p>
        </p:txBody>
      </p:sp>
      <p:grpSp>
        <p:nvGrpSpPr>
          <p:cNvPr id="302" name="Group 301">
            <a:extLst>
              <a:ext uri="{FF2B5EF4-FFF2-40B4-BE49-F238E27FC236}">
                <a16:creationId xmlns:a16="http://schemas.microsoft.com/office/drawing/2014/main" id="{88C633DA-83A2-4EC7-A899-60FFC33B651A}"/>
              </a:ext>
            </a:extLst>
          </p:cNvPr>
          <p:cNvGrpSpPr/>
          <p:nvPr/>
        </p:nvGrpSpPr>
        <p:grpSpPr>
          <a:xfrm>
            <a:off x="175795" y="1701587"/>
            <a:ext cx="11840410" cy="4437787"/>
            <a:chOff x="231984" y="1279556"/>
            <a:chExt cx="11840410" cy="4437787"/>
          </a:xfrm>
        </p:grpSpPr>
        <p:grpSp>
          <p:nvGrpSpPr>
            <p:cNvPr id="281" name="Group 280">
              <a:extLst>
                <a:ext uri="{FF2B5EF4-FFF2-40B4-BE49-F238E27FC236}">
                  <a16:creationId xmlns:a16="http://schemas.microsoft.com/office/drawing/2014/main" id="{040B0B08-6D5A-47D2-AC2B-31825712E9DF}"/>
                </a:ext>
              </a:extLst>
            </p:cNvPr>
            <p:cNvGrpSpPr/>
            <p:nvPr/>
          </p:nvGrpSpPr>
          <p:grpSpPr>
            <a:xfrm>
              <a:off x="231984" y="1303007"/>
              <a:ext cx="2238079" cy="4404458"/>
              <a:chOff x="279834" y="1232899"/>
              <a:chExt cx="2238079" cy="4404458"/>
            </a:xfrm>
          </p:grpSpPr>
          <p:sp>
            <p:nvSpPr>
              <p:cNvPr id="8" name="Rectangle: Rounded Corners 7">
                <a:extLst>
                  <a:ext uri="{FF2B5EF4-FFF2-40B4-BE49-F238E27FC236}">
                    <a16:creationId xmlns:a16="http://schemas.microsoft.com/office/drawing/2014/main" id="{8045BBE0-6F2E-4CA4-96E6-915E830FB830}"/>
                  </a:ext>
                </a:extLst>
              </p:cNvPr>
              <p:cNvSpPr/>
              <p:nvPr/>
            </p:nvSpPr>
            <p:spPr>
              <a:xfrm>
                <a:off x="279834" y="1232899"/>
                <a:ext cx="2238079" cy="4404458"/>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B0A402D-AE1A-4BB0-95A7-BE39FD32B882}"/>
                  </a:ext>
                </a:extLst>
              </p:cNvPr>
              <p:cNvGrpSpPr/>
              <p:nvPr/>
            </p:nvGrpSpPr>
            <p:grpSpPr>
              <a:xfrm>
                <a:off x="399331" y="2474104"/>
                <a:ext cx="1990923" cy="2652305"/>
                <a:chOff x="2128960" y="685499"/>
                <a:chExt cx="3132151" cy="1634380"/>
              </a:xfrm>
            </p:grpSpPr>
            <p:sp>
              <p:nvSpPr>
                <p:cNvPr id="146" name="TextBox 145">
                  <a:extLst>
                    <a:ext uri="{FF2B5EF4-FFF2-40B4-BE49-F238E27FC236}">
                      <a16:creationId xmlns:a16="http://schemas.microsoft.com/office/drawing/2014/main" id="{A7C7535F-C789-4F78-A5A9-B6F7976BE26F}"/>
                    </a:ext>
                  </a:extLst>
                </p:cNvPr>
                <p:cNvSpPr txBox="1"/>
                <p:nvPr/>
              </p:nvSpPr>
              <p:spPr>
                <a:xfrm>
                  <a:off x="2128960" y="1200913"/>
                  <a:ext cx="3132151" cy="1118966"/>
                </a:xfrm>
                <a:prstGeom prst="rect">
                  <a:avLst/>
                </a:prstGeom>
                <a:noFill/>
              </p:spPr>
              <p:txBody>
                <a:bodyPr wrap="square" rtlCol="0" anchor="ctr">
                  <a:spAutoFit/>
                </a:bodyPr>
                <a:lstStyle/>
                <a:p>
                  <a:pPr algn="ctr" defTabSz="914400">
                    <a:defRPr/>
                  </a:pPr>
                  <a:r>
                    <a:rPr lang="en-US" sz="1400" i="1">
                      <a:ea typeface="Gadugi" panose="020B0502040204020203" pitchFamily="34" charset="0"/>
                      <a:cs typeface="Arial" panose="020B0604020202020204" pitchFamily="34" charset="0"/>
                    </a:rPr>
                    <a:t>Release scientific findings and data more quickly in response to the need for information and action as well as being transparent about the agency’s current level of understanding</a:t>
                  </a:r>
                </a:p>
              </p:txBody>
            </p:sp>
            <p:sp>
              <p:nvSpPr>
                <p:cNvPr id="147" name="TextBox 146">
                  <a:extLst>
                    <a:ext uri="{FF2B5EF4-FFF2-40B4-BE49-F238E27FC236}">
                      <a16:creationId xmlns:a16="http://schemas.microsoft.com/office/drawing/2014/main" id="{61E55D33-B745-4915-ACCC-8A4BD51A4669}"/>
                    </a:ext>
                  </a:extLst>
                </p:cNvPr>
                <p:cNvSpPr txBox="1"/>
                <p:nvPr/>
              </p:nvSpPr>
              <p:spPr>
                <a:xfrm>
                  <a:off x="2301507" y="685499"/>
                  <a:ext cx="2904423" cy="512069"/>
                </a:xfrm>
                <a:prstGeom prst="rect">
                  <a:avLst/>
                </a:prstGeom>
                <a:noFill/>
              </p:spPr>
              <p:txBody>
                <a:bodyPr wrap="square" rtlCol="0" anchor="ctr">
                  <a:spAutoFit/>
                </a:bodyPr>
                <a:lstStyle/>
                <a:p>
                  <a:pPr algn="ctr" defTabSz="914400">
                    <a:defRPr/>
                  </a:pPr>
                  <a:r>
                    <a:rPr lang="en-US" sz="1600" b="1">
                      <a:solidFill>
                        <a:srgbClr val="002060"/>
                      </a:solidFill>
                      <a:ea typeface="Gadugi" panose="020B0502040204020203" pitchFamily="34" charset="0"/>
                      <a:cs typeface="Arial" panose="020B0604020202020204" pitchFamily="34" charset="0"/>
                    </a:rPr>
                    <a:t>Share scientific findings and data faster</a:t>
                  </a:r>
                </a:p>
              </p:txBody>
            </p:sp>
          </p:grpSp>
        </p:grpSp>
        <p:grpSp>
          <p:nvGrpSpPr>
            <p:cNvPr id="260" name="Group 259">
              <a:extLst>
                <a:ext uri="{FF2B5EF4-FFF2-40B4-BE49-F238E27FC236}">
                  <a16:creationId xmlns:a16="http://schemas.microsoft.com/office/drawing/2014/main" id="{C74F6D34-D5EE-4A53-8976-352E6F271FA6}"/>
                </a:ext>
              </a:extLst>
            </p:cNvPr>
            <p:cNvGrpSpPr/>
            <p:nvPr/>
          </p:nvGrpSpPr>
          <p:grpSpPr>
            <a:xfrm>
              <a:off x="9652702" y="1319434"/>
              <a:ext cx="2419692" cy="4388031"/>
              <a:chOff x="5909631" y="1830882"/>
              <a:chExt cx="2419692" cy="3889448"/>
            </a:xfrm>
          </p:grpSpPr>
          <p:sp>
            <p:nvSpPr>
              <p:cNvPr id="261" name="Rectangle: Rounded Corners 260">
                <a:extLst>
                  <a:ext uri="{FF2B5EF4-FFF2-40B4-BE49-F238E27FC236}">
                    <a16:creationId xmlns:a16="http://schemas.microsoft.com/office/drawing/2014/main" id="{2A60CAE2-DAC0-4EA5-8FC8-360C9C40A06A}"/>
                  </a:ext>
                </a:extLst>
              </p:cNvPr>
              <p:cNvSpPr/>
              <p:nvPr/>
            </p:nvSpPr>
            <p:spPr>
              <a:xfrm>
                <a:off x="5966685" y="1830882"/>
                <a:ext cx="2240280" cy="3889448"/>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extBox 261">
                <a:extLst>
                  <a:ext uri="{FF2B5EF4-FFF2-40B4-BE49-F238E27FC236}">
                    <a16:creationId xmlns:a16="http://schemas.microsoft.com/office/drawing/2014/main" id="{EBE3B014-BD26-418D-BCE4-052785CDF2BD}"/>
                  </a:ext>
                </a:extLst>
              </p:cNvPr>
              <p:cNvSpPr txBox="1"/>
              <p:nvPr/>
            </p:nvSpPr>
            <p:spPr>
              <a:xfrm>
                <a:off x="5909631" y="2929355"/>
                <a:ext cx="2419692" cy="736576"/>
              </a:xfrm>
              <a:prstGeom prst="rect">
                <a:avLst/>
              </a:prstGeom>
              <a:noFill/>
            </p:spPr>
            <p:txBody>
              <a:bodyPr wrap="square">
                <a:spAutoFit/>
              </a:bodyPr>
              <a:lstStyle/>
              <a:p>
                <a:pPr algn="ctr"/>
                <a:r>
                  <a:rPr lang="en-US" sz="1600" b="1">
                    <a:solidFill>
                      <a:srgbClr val="002060"/>
                    </a:solidFill>
                  </a:rPr>
                  <a:t>Develop a workforce prepared for future emergencies</a:t>
                </a:r>
              </a:p>
            </p:txBody>
          </p:sp>
        </p:grpSp>
        <p:grpSp>
          <p:nvGrpSpPr>
            <p:cNvPr id="279" name="Group 278">
              <a:extLst>
                <a:ext uri="{FF2B5EF4-FFF2-40B4-BE49-F238E27FC236}">
                  <a16:creationId xmlns:a16="http://schemas.microsoft.com/office/drawing/2014/main" id="{B69AB3EE-1E27-4DEA-8D81-A6349EC3F120}"/>
                </a:ext>
              </a:extLst>
            </p:cNvPr>
            <p:cNvGrpSpPr/>
            <p:nvPr/>
          </p:nvGrpSpPr>
          <p:grpSpPr>
            <a:xfrm>
              <a:off x="4776196" y="1319434"/>
              <a:ext cx="2647312" cy="4388031"/>
              <a:chOff x="2518856" y="1232895"/>
              <a:chExt cx="2647312" cy="4388031"/>
            </a:xfrm>
          </p:grpSpPr>
          <p:sp>
            <p:nvSpPr>
              <p:cNvPr id="249" name="Rectangle: Rounded Corners 248">
                <a:extLst>
                  <a:ext uri="{FF2B5EF4-FFF2-40B4-BE49-F238E27FC236}">
                    <a16:creationId xmlns:a16="http://schemas.microsoft.com/office/drawing/2014/main" id="{F44F75B7-CEE6-4DE0-8D6C-ECC3FF552C1F}"/>
                  </a:ext>
                </a:extLst>
              </p:cNvPr>
              <p:cNvSpPr/>
              <p:nvPr/>
            </p:nvSpPr>
            <p:spPr>
              <a:xfrm>
                <a:off x="2695389" y="1232895"/>
                <a:ext cx="2240280" cy="4388031"/>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extBox 254">
                <a:extLst>
                  <a:ext uri="{FF2B5EF4-FFF2-40B4-BE49-F238E27FC236}">
                    <a16:creationId xmlns:a16="http://schemas.microsoft.com/office/drawing/2014/main" id="{553461B6-C6F8-4936-A0A6-6E1E6B11D8BE}"/>
                  </a:ext>
                </a:extLst>
              </p:cNvPr>
              <p:cNvSpPr txBox="1"/>
              <p:nvPr/>
            </p:nvSpPr>
            <p:spPr>
              <a:xfrm>
                <a:off x="2518856" y="2456792"/>
                <a:ext cx="2647312" cy="861774"/>
              </a:xfrm>
              <a:prstGeom prst="rect">
                <a:avLst/>
              </a:prstGeom>
              <a:noFill/>
            </p:spPr>
            <p:txBody>
              <a:bodyPr wrap="square">
                <a:spAutoFit/>
              </a:bodyPr>
              <a:lstStyle/>
              <a:p>
                <a:pPr algn="ctr"/>
                <a:r>
                  <a:rPr lang="en-US" sz="1600" b="1">
                    <a:solidFill>
                      <a:srgbClr val="002060"/>
                    </a:solidFill>
                  </a:rPr>
                  <a:t>Prioritize public </a:t>
                </a:r>
              </a:p>
              <a:p>
                <a:pPr algn="ctr"/>
                <a:r>
                  <a:rPr lang="en-US" sz="1600" b="1">
                    <a:solidFill>
                      <a:srgbClr val="002060"/>
                    </a:solidFill>
                  </a:rPr>
                  <a:t>health </a:t>
                </a:r>
              </a:p>
              <a:p>
                <a:pPr algn="ctr"/>
                <a:r>
                  <a:rPr lang="en-US" sz="1600" b="1">
                    <a:solidFill>
                      <a:srgbClr val="002060"/>
                    </a:solidFill>
                  </a:rPr>
                  <a:t>communications</a:t>
                </a:r>
              </a:p>
            </p:txBody>
          </p:sp>
          <p:sp>
            <p:nvSpPr>
              <p:cNvPr id="266" name="TextBox 265">
                <a:extLst>
                  <a:ext uri="{FF2B5EF4-FFF2-40B4-BE49-F238E27FC236}">
                    <a16:creationId xmlns:a16="http://schemas.microsoft.com/office/drawing/2014/main" id="{80B40CA5-2A67-45AA-9ABE-B11224D46CA3}"/>
                  </a:ext>
                </a:extLst>
              </p:cNvPr>
              <p:cNvSpPr txBox="1"/>
              <p:nvPr/>
            </p:nvSpPr>
            <p:spPr>
              <a:xfrm>
                <a:off x="2780552" y="3294100"/>
                <a:ext cx="2116215" cy="954107"/>
              </a:xfrm>
              <a:prstGeom prst="rect">
                <a:avLst/>
              </a:prstGeom>
              <a:noFill/>
            </p:spPr>
            <p:txBody>
              <a:bodyPr wrap="square">
                <a:spAutoFit/>
              </a:bodyPr>
              <a:lstStyle/>
              <a:p>
                <a:pPr algn="ctr"/>
                <a:r>
                  <a:rPr lang="en-US" sz="1400" i="1"/>
                  <a:t>Prioritize and enhance public-facing health communication practices and staff expertise</a:t>
                </a:r>
              </a:p>
            </p:txBody>
          </p:sp>
        </p:grpSp>
        <p:grpSp>
          <p:nvGrpSpPr>
            <p:cNvPr id="280" name="Group 279">
              <a:extLst>
                <a:ext uri="{FF2B5EF4-FFF2-40B4-BE49-F238E27FC236}">
                  <a16:creationId xmlns:a16="http://schemas.microsoft.com/office/drawing/2014/main" id="{0E101A35-B119-4BB3-B6D2-B274F038C112}"/>
                </a:ext>
              </a:extLst>
            </p:cNvPr>
            <p:cNvGrpSpPr/>
            <p:nvPr/>
          </p:nvGrpSpPr>
          <p:grpSpPr>
            <a:xfrm>
              <a:off x="2584774" y="1312885"/>
              <a:ext cx="2304117" cy="4404458"/>
              <a:chOff x="5070037" y="1247788"/>
              <a:chExt cx="2304117" cy="4404458"/>
            </a:xfrm>
          </p:grpSpPr>
          <p:sp>
            <p:nvSpPr>
              <p:cNvPr id="251" name="Rectangle: Rounded Corners 250">
                <a:extLst>
                  <a:ext uri="{FF2B5EF4-FFF2-40B4-BE49-F238E27FC236}">
                    <a16:creationId xmlns:a16="http://schemas.microsoft.com/office/drawing/2014/main" id="{6716ADFC-183F-4CD8-B53D-FE16A65D9578}"/>
                  </a:ext>
                </a:extLst>
              </p:cNvPr>
              <p:cNvSpPr/>
              <p:nvPr/>
            </p:nvSpPr>
            <p:spPr>
              <a:xfrm>
                <a:off x="5070037" y="1247788"/>
                <a:ext cx="2240280" cy="4404458"/>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3D16A9A-8ADB-4B24-A086-2FB6AA42BB76}"/>
                  </a:ext>
                </a:extLst>
              </p:cNvPr>
              <p:cNvSpPr txBox="1"/>
              <p:nvPr/>
            </p:nvSpPr>
            <p:spPr>
              <a:xfrm>
                <a:off x="5136075" y="2465992"/>
                <a:ext cx="2238079" cy="830997"/>
              </a:xfrm>
              <a:prstGeom prst="rect">
                <a:avLst/>
              </a:prstGeom>
              <a:noFill/>
            </p:spPr>
            <p:txBody>
              <a:bodyPr wrap="square" rtlCol="0">
                <a:spAutoFit/>
              </a:bodyPr>
              <a:lstStyle/>
              <a:p>
                <a:pPr algn="ctr"/>
                <a:r>
                  <a:rPr lang="en-US" sz="1600" b="1">
                    <a:solidFill>
                      <a:srgbClr val="002060"/>
                    </a:solidFill>
                  </a:rPr>
                  <a:t>Translate science into practical, easy to understand policy</a:t>
                </a:r>
              </a:p>
            </p:txBody>
          </p:sp>
          <p:sp>
            <p:nvSpPr>
              <p:cNvPr id="270" name="TextBox 269">
                <a:extLst>
                  <a:ext uri="{FF2B5EF4-FFF2-40B4-BE49-F238E27FC236}">
                    <a16:creationId xmlns:a16="http://schemas.microsoft.com/office/drawing/2014/main" id="{B892273B-0D4F-47F6-A2A7-C0A290F46EBA}"/>
                  </a:ext>
                </a:extLst>
              </p:cNvPr>
              <p:cNvSpPr txBox="1"/>
              <p:nvPr/>
            </p:nvSpPr>
            <p:spPr>
              <a:xfrm>
                <a:off x="5083001" y="3290717"/>
                <a:ext cx="2130277" cy="2031325"/>
              </a:xfrm>
              <a:prstGeom prst="rect">
                <a:avLst/>
              </a:prstGeom>
              <a:noFill/>
            </p:spPr>
            <p:txBody>
              <a:bodyPr wrap="square">
                <a:spAutoFit/>
              </a:bodyPr>
              <a:lstStyle/>
              <a:p>
                <a:pPr algn="ctr"/>
                <a:r>
                  <a:rPr lang="en-US" sz="1400" i="1"/>
                  <a:t>As we share our scientific findings and data faster, implement a standardized policy development process for implementation guidance documents and other public health communications </a:t>
                </a:r>
              </a:p>
            </p:txBody>
          </p:sp>
        </p:grpSp>
        <p:grpSp>
          <p:nvGrpSpPr>
            <p:cNvPr id="282" name="Group 281">
              <a:extLst>
                <a:ext uri="{FF2B5EF4-FFF2-40B4-BE49-F238E27FC236}">
                  <a16:creationId xmlns:a16="http://schemas.microsoft.com/office/drawing/2014/main" id="{1C3295F2-8684-4DCA-9049-DB0CB55DFD7F}"/>
                </a:ext>
              </a:extLst>
            </p:cNvPr>
            <p:cNvGrpSpPr/>
            <p:nvPr/>
          </p:nvGrpSpPr>
          <p:grpSpPr>
            <a:xfrm>
              <a:off x="7326646" y="1279556"/>
              <a:ext cx="2240280" cy="4427909"/>
              <a:chOff x="7312755" y="1232894"/>
              <a:chExt cx="2240280" cy="4427909"/>
            </a:xfrm>
          </p:grpSpPr>
          <p:sp>
            <p:nvSpPr>
              <p:cNvPr id="258" name="Rectangle: Rounded Corners 257">
                <a:extLst>
                  <a:ext uri="{FF2B5EF4-FFF2-40B4-BE49-F238E27FC236}">
                    <a16:creationId xmlns:a16="http://schemas.microsoft.com/office/drawing/2014/main" id="{4F5B39CD-CE5E-4B55-A1CC-CAABBD8582EF}"/>
                  </a:ext>
                </a:extLst>
              </p:cNvPr>
              <p:cNvSpPr/>
              <p:nvPr/>
            </p:nvSpPr>
            <p:spPr>
              <a:xfrm>
                <a:off x="7312755" y="1232894"/>
                <a:ext cx="2240280" cy="4427909"/>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TextBox 258">
                <a:extLst>
                  <a:ext uri="{FF2B5EF4-FFF2-40B4-BE49-F238E27FC236}">
                    <a16:creationId xmlns:a16="http://schemas.microsoft.com/office/drawing/2014/main" id="{7C635C14-3F41-4614-8AFC-52E2D27C26BA}"/>
                  </a:ext>
                </a:extLst>
              </p:cNvPr>
              <p:cNvSpPr txBox="1"/>
              <p:nvPr/>
            </p:nvSpPr>
            <p:spPr>
              <a:xfrm>
                <a:off x="7414083" y="2496669"/>
                <a:ext cx="2037624" cy="830997"/>
              </a:xfrm>
              <a:prstGeom prst="rect">
                <a:avLst/>
              </a:prstGeom>
              <a:noFill/>
            </p:spPr>
            <p:txBody>
              <a:bodyPr wrap="square">
                <a:spAutoFit/>
              </a:bodyPr>
              <a:lstStyle/>
              <a:p>
                <a:pPr algn="ctr"/>
                <a:r>
                  <a:rPr lang="en-US" sz="1600" b="1">
                    <a:solidFill>
                      <a:srgbClr val="002060"/>
                    </a:solidFill>
                  </a:rPr>
                  <a:t>Promote </a:t>
                </a:r>
              </a:p>
              <a:p>
                <a:pPr algn="ctr"/>
                <a:r>
                  <a:rPr lang="en-US" sz="1600" b="1">
                    <a:solidFill>
                      <a:srgbClr val="002060"/>
                    </a:solidFill>
                  </a:rPr>
                  <a:t>results-based partnerships</a:t>
                </a:r>
              </a:p>
            </p:txBody>
          </p:sp>
          <p:sp>
            <p:nvSpPr>
              <p:cNvPr id="274" name="TextBox 273">
                <a:extLst>
                  <a:ext uri="{FF2B5EF4-FFF2-40B4-BE49-F238E27FC236}">
                    <a16:creationId xmlns:a16="http://schemas.microsoft.com/office/drawing/2014/main" id="{C1B06062-C3AE-4322-8050-3837649EF000}"/>
                  </a:ext>
                </a:extLst>
              </p:cNvPr>
              <p:cNvSpPr txBox="1"/>
              <p:nvPr/>
            </p:nvSpPr>
            <p:spPr>
              <a:xfrm>
                <a:off x="7398531" y="3333976"/>
                <a:ext cx="2068728" cy="2031325"/>
              </a:xfrm>
              <a:prstGeom prst="rect">
                <a:avLst/>
              </a:prstGeom>
              <a:noFill/>
            </p:spPr>
            <p:txBody>
              <a:bodyPr wrap="square">
                <a:spAutoFit/>
              </a:bodyPr>
              <a:lstStyle/>
              <a:p>
                <a:pPr algn="ctr"/>
                <a:r>
                  <a:rPr lang="en-US" sz="1400" i="1"/>
                  <a:t>Work more effectively with our public health partners to accomplish results-oriented goals and work to address the limitations of a siloed approach to solving major public health problems</a:t>
                </a:r>
              </a:p>
            </p:txBody>
          </p:sp>
        </p:grpSp>
        <p:sp>
          <p:nvSpPr>
            <p:cNvPr id="278" name="TextBox 277">
              <a:extLst>
                <a:ext uri="{FF2B5EF4-FFF2-40B4-BE49-F238E27FC236}">
                  <a16:creationId xmlns:a16="http://schemas.microsoft.com/office/drawing/2014/main" id="{3D37B359-85E4-4403-A57B-22FF558E1914}"/>
                </a:ext>
              </a:extLst>
            </p:cNvPr>
            <p:cNvSpPr txBox="1"/>
            <p:nvPr/>
          </p:nvSpPr>
          <p:spPr>
            <a:xfrm>
              <a:off x="9737059" y="3360205"/>
              <a:ext cx="2240280" cy="2246769"/>
            </a:xfrm>
            <a:prstGeom prst="rect">
              <a:avLst/>
            </a:prstGeom>
            <a:noFill/>
          </p:spPr>
          <p:txBody>
            <a:bodyPr wrap="square">
              <a:spAutoFit/>
            </a:bodyPr>
            <a:lstStyle/>
            <a:p>
              <a:pPr algn="ctr"/>
              <a:r>
                <a:rPr lang="en-US" sz="1400" i="1"/>
                <a:t>With a focus on DEIA, strengthen the CDC workforce in responding to infectious and non-infectious public health emergencies, including new skills, training, and capabilities, and aligning incentives for commitment to these efforts</a:t>
              </a:r>
            </a:p>
          </p:txBody>
        </p:sp>
        <p:sp>
          <p:nvSpPr>
            <p:cNvPr id="293" name="Oval 292">
              <a:extLst>
                <a:ext uri="{FF2B5EF4-FFF2-40B4-BE49-F238E27FC236}">
                  <a16:creationId xmlns:a16="http://schemas.microsoft.com/office/drawing/2014/main" id="{EAE1A68C-E7A4-43D7-B8EA-A1467ECD62C1}"/>
                </a:ext>
              </a:extLst>
            </p:cNvPr>
            <p:cNvSpPr/>
            <p:nvPr/>
          </p:nvSpPr>
          <p:spPr>
            <a:xfrm>
              <a:off x="899750" y="1449748"/>
              <a:ext cx="968989" cy="92333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a:extLst>
                <a:ext uri="{FF2B5EF4-FFF2-40B4-BE49-F238E27FC236}">
                  <a16:creationId xmlns:a16="http://schemas.microsoft.com/office/drawing/2014/main" id="{9EB3938C-BD6C-4E5B-8B9B-5BDEDEA04F43}"/>
                </a:ext>
              </a:extLst>
            </p:cNvPr>
            <p:cNvSpPr/>
            <p:nvPr/>
          </p:nvSpPr>
          <p:spPr>
            <a:xfrm>
              <a:off x="3283390" y="1471803"/>
              <a:ext cx="968989" cy="92333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a:extLst>
                <a:ext uri="{FF2B5EF4-FFF2-40B4-BE49-F238E27FC236}">
                  <a16:creationId xmlns:a16="http://schemas.microsoft.com/office/drawing/2014/main" id="{035CB1FE-28BF-489A-9AA1-A6485DB8DE9F}"/>
                </a:ext>
              </a:extLst>
            </p:cNvPr>
            <p:cNvSpPr/>
            <p:nvPr/>
          </p:nvSpPr>
          <p:spPr>
            <a:xfrm>
              <a:off x="5615358" y="1509154"/>
              <a:ext cx="968989" cy="92333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a:extLst>
                <a:ext uri="{FF2B5EF4-FFF2-40B4-BE49-F238E27FC236}">
                  <a16:creationId xmlns:a16="http://schemas.microsoft.com/office/drawing/2014/main" id="{EAB874AE-786B-43B5-AD64-285CB45E80AF}"/>
                </a:ext>
              </a:extLst>
            </p:cNvPr>
            <p:cNvSpPr/>
            <p:nvPr/>
          </p:nvSpPr>
          <p:spPr>
            <a:xfrm>
              <a:off x="7997357" y="1471803"/>
              <a:ext cx="968989" cy="92333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a:extLst>
                <a:ext uri="{FF2B5EF4-FFF2-40B4-BE49-F238E27FC236}">
                  <a16:creationId xmlns:a16="http://schemas.microsoft.com/office/drawing/2014/main" id="{B24C6705-573F-4FE0-B461-077DD593C731}"/>
                </a:ext>
              </a:extLst>
            </p:cNvPr>
            <p:cNvSpPr/>
            <p:nvPr/>
          </p:nvSpPr>
          <p:spPr>
            <a:xfrm>
              <a:off x="10345401" y="1509154"/>
              <a:ext cx="968989" cy="923330"/>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9" name="Graphic 298" descr="Handshake with solid fill">
              <a:extLst>
                <a:ext uri="{FF2B5EF4-FFF2-40B4-BE49-F238E27FC236}">
                  <a16:creationId xmlns:a16="http://schemas.microsoft.com/office/drawing/2014/main" id="{389ECFD0-FE45-4F50-9D40-0EAD5ABDE9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70371" y="1555492"/>
              <a:ext cx="822960" cy="822960"/>
            </a:xfrm>
            <a:prstGeom prst="rect">
              <a:avLst/>
            </a:prstGeom>
          </p:spPr>
        </p:pic>
        <p:pic>
          <p:nvPicPr>
            <p:cNvPr id="301" name="Graphic 300" descr="Scales of justice with solid fill">
              <a:extLst>
                <a:ext uri="{FF2B5EF4-FFF2-40B4-BE49-F238E27FC236}">
                  <a16:creationId xmlns:a16="http://schemas.microsoft.com/office/drawing/2014/main" id="{B85BBF2E-F141-4852-9D14-EB222E3B4C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02124" y="1577677"/>
              <a:ext cx="731520" cy="731520"/>
            </a:xfrm>
            <a:prstGeom prst="rect">
              <a:avLst/>
            </a:prstGeom>
          </p:spPr>
        </p:pic>
        <p:pic>
          <p:nvPicPr>
            <p:cNvPr id="284" name="Graphic 283" descr="Statistics with solid fill">
              <a:extLst>
                <a:ext uri="{FF2B5EF4-FFF2-40B4-BE49-F238E27FC236}">
                  <a16:creationId xmlns:a16="http://schemas.microsoft.com/office/drawing/2014/main" id="{4EA6561B-BBFB-4F15-BCBF-8F46BDB255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8484" y="1567708"/>
              <a:ext cx="731520" cy="731520"/>
            </a:xfrm>
            <a:prstGeom prst="rect">
              <a:avLst/>
            </a:prstGeom>
          </p:spPr>
        </p:pic>
        <p:pic>
          <p:nvPicPr>
            <p:cNvPr id="290" name="Graphic 289" descr="Users with solid fill">
              <a:extLst>
                <a:ext uri="{FF2B5EF4-FFF2-40B4-BE49-F238E27FC236}">
                  <a16:creationId xmlns:a16="http://schemas.microsoft.com/office/drawing/2014/main" id="{1E7ED9CE-C430-4515-B5DD-FEBFA6225A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64135" y="1586948"/>
              <a:ext cx="731520" cy="731520"/>
            </a:xfrm>
            <a:prstGeom prst="rect">
              <a:avLst/>
            </a:prstGeom>
          </p:spPr>
        </p:pic>
        <p:pic>
          <p:nvPicPr>
            <p:cNvPr id="288" name="Graphic 287" descr="Document with solid fill">
              <a:extLst>
                <a:ext uri="{FF2B5EF4-FFF2-40B4-BE49-F238E27FC236}">
                  <a16:creationId xmlns:a16="http://schemas.microsoft.com/office/drawing/2014/main" id="{1695AC05-7154-4451-89BC-24EEE5085F7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30239" y="1609823"/>
              <a:ext cx="731520" cy="731520"/>
            </a:xfrm>
            <a:prstGeom prst="rect">
              <a:avLst/>
            </a:prstGeom>
          </p:spPr>
        </p:pic>
      </p:grpSp>
    </p:spTree>
    <p:extLst>
      <p:ext uri="{BB962C8B-B14F-4D97-AF65-F5344CB8AC3E}">
        <p14:creationId xmlns:p14="http://schemas.microsoft.com/office/powerpoint/2010/main" val="1244679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5B8E5-0368-4CE5-AB19-FB40C68D3547}"/>
              </a:ext>
            </a:extLst>
          </p:cNvPr>
          <p:cNvSpPr/>
          <p:nvPr/>
        </p:nvSpPr>
        <p:spPr>
          <a:xfrm>
            <a:off x="0" y="0"/>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334691" y="82859"/>
            <a:ext cx="11682952" cy="748683"/>
          </a:xfrm>
        </p:spPr>
        <p:txBody>
          <a:bodyPr>
            <a:normAutofit/>
          </a:bodyPr>
          <a:lstStyle/>
          <a:p>
            <a:r>
              <a:rPr lang="en-US">
                <a:solidFill>
                  <a:schemeClr val="bg1"/>
                </a:solidFill>
              </a:rPr>
              <a:t>Evidence Act Implementation</a:t>
            </a:r>
          </a:p>
        </p:txBody>
      </p:sp>
      <p:sp>
        <p:nvSpPr>
          <p:cNvPr id="5" name="Rectangle 4">
            <a:extLst>
              <a:ext uri="{FF2B5EF4-FFF2-40B4-BE49-F238E27FC236}">
                <a16:creationId xmlns:a16="http://schemas.microsoft.com/office/drawing/2014/main" id="{F64BC4C7-9F89-4E9A-9EC5-E7A51477547B}"/>
              </a:ext>
            </a:extLst>
          </p:cNvPr>
          <p:cNvSpPr/>
          <p:nvPr/>
        </p:nvSpPr>
        <p:spPr>
          <a:xfrm>
            <a:off x="783373" y="6208251"/>
            <a:ext cx="653541" cy="308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970BE8B-9AB3-4799-8DB4-48E76B4D20C7}"/>
              </a:ext>
            </a:extLst>
          </p:cNvPr>
          <p:cNvSpPr/>
          <p:nvPr/>
        </p:nvSpPr>
        <p:spPr>
          <a:xfrm>
            <a:off x="3373866" y="6384022"/>
            <a:ext cx="788559" cy="295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creenshot of the first page of the Foundations for Evidence-Based Policymaking Act of 2018">
            <a:extLst>
              <a:ext uri="{FF2B5EF4-FFF2-40B4-BE49-F238E27FC236}">
                <a16:creationId xmlns:a16="http://schemas.microsoft.com/office/drawing/2014/main" id="{C7400DE1-ACE5-400E-BF06-959A65790A9E}"/>
              </a:ext>
            </a:extLst>
          </p:cNvPr>
          <p:cNvPicPr>
            <a:picLocks noChangeAspect="1"/>
          </p:cNvPicPr>
          <p:nvPr/>
        </p:nvPicPr>
        <p:blipFill>
          <a:blip r:embed="rId3"/>
          <a:stretch>
            <a:fillRect/>
          </a:stretch>
        </p:blipFill>
        <p:spPr>
          <a:xfrm>
            <a:off x="1436914" y="1462280"/>
            <a:ext cx="4273378" cy="4439730"/>
          </a:xfrm>
          <a:prstGeom prst="rect">
            <a:avLst/>
          </a:prstGeom>
          <a:ln w="12700">
            <a:solidFill>
              <a:srgbClr val="000000"/>
            </a:solidFill>
          </a:ln>
        </p:spPr>
      </p:pic>
      <p:pic>
        <p:nvPicPr>
          <p:cNvPr id="12" name="Picture 11" descr="Chart, scatter chart&#10;&#10;Description automatically generated">
            <a:extLst>
              <a:ext uri="{FF2B5EF4-FFF2-40B4-BE49-F238E27FC236}">
                <a16:creationId xmlns:a16="http://schemas.microsoft.com/office/drawing/2014/main" id="{15C1D032-3C6E-41DC-A3D6-3D46C62D87F1}"/>
              </a:ext>
            </a:extLst>
          </p:cNvPr>
          <p:cNvPicPr>
            <a:picLocks noChangeAspect="1"/>
          </p:cNvPicPr>
          <p:nvPr/>
        </p:nvPicPr>
        <p:blipFill rotWithShape="1">
          <a:blip r:embed="rId4">
            <a:extLst>
              <a:ext uri="{28A0092B-C50C-407E-A947-70E740481C1C}">
                <a14:useLocalDpi xmlns:a14="http://schemas.microsoft.com/office/drawing/2010/main" val="0"/>
              </a:ext>
            </a:extLst>
          </a:blip>
          <a:srcRect l="-1" r="787" b="2627"/>
          <a:stretch/>
        </p:blipFill>
        <p:spPr>
          <a:xfrm>
            <a:off x="6904362" y="1462280"/>
            <a:ext cx="3523493" cy="447492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51667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5B8E5-0368-4CE5-AB19-FB40C68D3547}"/>
              </a:ext>
            </a:extLst>
          </p:cNvPr>
          <p:cNvSpPr/>
          <p:nvPr/>
        </p:nvSpPr>
        <p:spPr>
          <a:xfrm>
            <a:off x="0" y="0"/>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268589" y="82859"/>
            <a:ext cx="11682952" cy="748683"/>
          </a:xfrm>
        </p:spPr>
        <p:txBody>
          <a:bodyPr>
            <a:normAutofit/>
          </a:bodyPr>
          <a:lstStyle/>
          <a:p>
            <a:r>
              <a:rPr lang="en-US">
                <a:solidFill>
                  <a:schemeClr val="bg1"/>
                </a:solidFill>
              </a:rPr>
              <a:t>Advisory Committee on Data for Evidence Building – Year 2</a:t>
            </a:r>
          </a:p>
        </p:txBody>
      </p:sp>
      <p:sp>
        <p:nvSpPr>
          <p:cNvPr id="5" name="Rectangle 4">
            <a:extLst>
              <a:ext uri="{FF2B5EF4-FFF2-40B4-BE49-F238E27FC236}">
                <a16:creationId xmlns:a16="http://schemas.microsoft.com/office/drawing/2014/main" id="{F64BC4C7-9F89-4E9A-9EC5-E7A51477547B}"/>
              </a:ext>
            </a:extLst>
          </p:cNvPr>
          <p:cNvSpPr/>
          <p:nvPr/>
        </p:nvSpPr>
        <p:spPr>
          <a:xfrm>
            <a:off x="783373" y="6208251"/>
            <a:ext cx="653541" cy="308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970BE8B-9AB3-4799-8DB4-48E76B4D20C7}"/>
              </a:ext>
            </a:extLst>
          </p:cNvPr>
          <p:cNvSpPr/>
          <p:nvPr/>
        </p:nvSpPr>
        <p:spPr>
          <a:xfrm>
            <a:off x="3373866" y="6384022"/>
            <a:ext cx="788559" cy="295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
            <a:extLst>
              <a:ext uri="{FF2B5EF4-FFF2-40B4-BE49-F238E27FC236}">
                <a16:creationId xmlns:a16="http://schemas.microsoft.com/office/drawing/2014/main" id="{0D798FB4-1949-4211-938F-B8BECCC28494}"/>
              </a:ext>
            </a:extLst>
          </p:cNvPr>
          <p:cNvSpPr txBox="1">
            <a:spLocks/>
          </p:cNvSpPr>
          <p:nvPr/>
        </p:nvSpPr>
        <p:spPr>
          <a:xfrm>
            <a:off x="334691" y="1211852"/>
            <a:ext cx="11413503" cy="487471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0000"/>
                </a:solidFill>
              </a:rPr>
              <a:t>The Committee’s </a:t>
            </a:r>
            <a:r>
              <a:rPr lang="en-US" b="1" dirty="0">
                <a:solidFill>
                  <a:srgbClr val="000000"/>
                </a:solidFill>
                <a:hlinkClick r:id="rId3"/>
              </a:rPr>
              <a:t>Year 2 Report </a:t>
            </a:r>
            <a:r>
              <a:rPr lang="en-US" b="1" dirty="0">
                <a:solidFill>
                  <a:srgbClr val="000000"/>
                </a:solidFill>
              </a:rPr>
              <a:t>lays out recommendations for carrying out the Evidence Act, including that OMB: </a:t>
            </a:r>
          </a:p>
          <a:p>
            <a:pPr lvl="1">
              <a:lnSpc>
                <a:spcPct val="100000"/>
              </a:lnSpc>
              <a:spcBef>
                <a:spcPts val="600"/>
              </a:spcBef>
              <a:spcAft>
                <a:spcPts val="600"/>
              </a:spcAft>
            </a:pPr>
            <a:r>
              <a:rPr lang="en-US" dirty="0">
                <a:latin typeface="Calibri" panose="020F0502020204030204" pitchFamily="34" charset="0"/>
                <a:ea typeface="Calibri" panose="020F0502020204030204" pitchFamily="34" charset="0"/>
                <a:cs typeface="Arial" panose="020B0604020202020204" pitchFamily="34" charset="0"/>
              </a:rPr>
              <a:t>A</a:t>
            </a:r>
            <a:r>
              <a:rPr lang="en-US" dirty="0">
                <a:effectLst/>
                <a:latin typeface="Calibri" panose="020F0502020204030204" pitchFamily="34" charset="0"/>
                <a:ea typeface="Calibri" panose="020F0502020204030204" pitchFamily="34" charset="0"/>
                <a:cs typeface="Arial" panose="020B0604020202020204" pitchFamily="34" charset="0"/>
              </a:rPr>
              <a:t>dopt a risk-utility framework as part of securing access to CIPSEA data assets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lvl="1">
              <a:lnSpc>
                <a:spcPct val="100000"/>
              </a:lnSpc>
              <a:spcBef>
                <a:spcPts val="600"/>
              </a:spcBef>
              <a:spcAft>
                <a:spcPts val="600"/>
              </a:spcAft>
            </a:pPr>
            <a:r>
              <a:rPr lang="en-US" dirty="0">
                <a:latin typeface="Calibri" panose="020F0502020204030204" pitchFamily="34" charset="0"/>
                <a:ea typeface="Calibri" panose="020F0502020204030204" pitchFamily="34" charset="0"/>
                <a:cs typeface="Arial" panose="020B0604020202020204" pitchFamily="34" charset="0"/>
              </a:rPr>
              <a:t>Promote use of privacy-preserving technologies within government in </a:t>
            </a:r>
            <a:r>
              <a:rPr lang="en-US" dirty="0">
                <a:effectLst/>
                <a:latin typeface="Calibri" panose="020F0502020204030204" pitchFamily="34" charset="0"/>
                <a:ea typeface="Calibri" panose="020F0502020204030204" pitchFamily="34" charset="0"/>
                <a:cs typeface="Arial" panose="020B0604020202020204" pitchFamily="34" charset="0"/>
              </a:rPr>
              <a:t>coordination with the Interagency Council on Statistical Policy (ICSP)</a:t>
            </a:r>
            <a:endParaRPr lang="en-US" sz="1800" dirty="0">
              <a:latin typeface="Calibri" panose="020F0502020204030204" pitchFamily="34" charset="0"/>
              <a:ea typeface="Calibri" panose="020F0502020204030204" pitchFamily="34" charset="0"/>
              <a:cs typeface="Arial" panose="020B0604020202020204" pitchFamily="34" charset="0"/>
            </a:endParaRPr>
          </a:p>
          <a:p>
            <a:pPr lvl="1">
              <a:lnSpc>
                <a:spcPct val="100000"/>
              </a:lnSpc>
              <a:spcBef>
                <a:spcPts val="600"/>
              </a:spcBef>
              <a:spcAft>
                <a:spcPts val="600"/>
              </a:spcAft>
            </a:pPr>
            <a:r>
              <a:rPr lang="en-US" dirty="0">
                <a:effectLst/>
                <a:latin typeface="Calibri" panose="020F0502020204030204" pitchFamily="34" charset="0"/>
                <a:ea typeface="Calibri" panose="020F0502020204030204" pitchFamily="34" charset="0"/>
                <a:cs typeface="Arial" panose="020B0604020202020204" pitchFamily="34" charset="0"/>
              </a:rPr>
              <a:t>Adopt a clear statement of purpose for the National Secure Data Service (NSDS) including recommendations to define its core functions: </a:t>
            </a:r>
          </a:p>
          <a:p>
            <a:pPr lvl="2"/>
            <a:r>
              <a:rPr lang="en-US" dirty="0">
                <a:solidFill>
                  <a:srgbClr val="000000"/>
                </a:solidFill>
              </a:rPr>
              <a:t>Coordination</a:t>
            </a:r>
          </a:p>
          <a:p>
            <a:pPr lvl="2"/>
            <a:r>
              <a:rPr lang="en-US" dirty="0">
                <a:solidFill>
                  <a:srgbClr val="000000"/>
                </a:solidFill>
              </a:rPr>
              <a:t>Communication</a:t>
            </a:r>
          </a:p>
          <a:p>
            <a:pPr lvl="2"/>
            <a:r>
              <a:rPr lang="en-US" dirty="0">
                <a:solidFill>
                  <a:srgbClr val="000000"/>
                </a:solidFill>
              </a:rPr>
              <a:t>Research and Development</a:t>
            </a:r>
          </a:p>
          <a:p>
            <a:pPr lvl="2"/>
            <a:r>
              <a:rPr lang="en-US" dirty="0">
                <a:solidFill>
                  <a:srgbClr val="000000"/>
                </a:solidFill>
              </a:rPr>
              <a:t>Data Standardization</a:t>
            </a:r>
          </a:p>
          <a:p>
            <a:endParaRPr lang="en-US" dirty="0"/>
          </a:p>
        </p:txBody>
      </p:sp>
    </p:spTree>
    <p:extLst>
      <p:ext uri="{BB962C8B-B14F-4D97-AF65-F5344CB8AC3E}">
        <p14:creationId xmlns:p14="http://schemas.microsoft.com/office/powerpoint/2010/main" val="3209371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his bar chart shows the Health Statistics Budget from Fiscal Year 2011 through the Fiscal Year 2016 Request. Funds are broken down by PHS Evaluation Funds, Budget Authority, and Prevention and Public Health Fund. " title="Health Statistics Budget History chart">
            <a:extLst>
              <a:ext uri="{FF2B5EF4-FFF2-40B4-BE49-F238E27FC236}">
                <a16:creationId xmlns:a16="http://schemas.microsoft.com/office/drawing/2014/main" id="{9E72489E-F235-492A-AD49-5039946169CA}"/>
              </a:ext>
            </a:extLst>
          </p:cNvPr>
          <p:cNvGraphicFramePr>
            <a:graphicFrameLocks noGrp="1"/>
          </p:cNvGraphicFramePr>
          <p:nvPr>
            <p:ph idx="4294967295"/>
            <p:extLst>
              <p:ext uri="{D42A27DB-BD31-4B8C-83A1-F6EECF244321}">
                <p14:modId xmlns:p14="http://schemas.microsoft.com/office/powerpoint/2010/main" val="494452495"/>
              </p:ext>
            </p:extLst>
          </p:nvPr>
        </p:nvGraphicFramePr>
        <p:xfrm>
          <a:off x="125347" y="1645920"/>
          <a:ext cx="10253578" cy="4449244"/>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150E3440-D7AD-4233-8BCC-932CD6431BEA}"/>
              </a:ext>
            </a:extLst>
          </p:cNvPr>
          <p:cNvSpPr/>
          <p:nvPr/>
        </p:nvSpPr>
        <p:spPr>
          <a:xfrm>
            <a:off x="0" y="62"/>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000"/>
              </a:solidFill>
              <a:effectLst/>
              <a:uLnTx/>
              <a:uFillTx/>
              <a:latin typeface="Myriad Web Pro"/>
              <a:ea typeface="+mn-ea"/>
              <a:cs typeface="+mn-cs"/>
            </a:endParaRPr>
          </a:p>
        </p:txBody>
      </p:sp>
      <p:sp>
        <p:nvSpPr>
          <p:cNvPr id="2" name="Title 1">
            <a:extLst>
              <a:ext uri="{FF2B5EF4-FFF2-40B4-BE49-F238E27FC236}">
                <a16:creationId xmlns:a16="http://schemas.microsoft.com/office/drawing/2014/main" id="{37E6E129-D1E7-46E3-9749-79D87B3BF277}"/>
              </a:ext>
            </a:extLst>
          </p:cNvPr>
          <p:cNvSpPr>
            <a:spLocks noGrp="1"/>
          </p:cNvSpPr>
          <p:nvPr>
            <p:ph type="title"/>
          </p:nvPr>
        </p:nvSpPr>
        <p:spPr>
          <a:xfrm>
            <a:off x="277096" y="-268061"/>
            <a:ext cx="10972800" cy="1143000"/>
          </a:xfrm>
        </p:spPr>
        <p:txBody>
          <a:bodyPr/>
          <a:lstStyle/>
          <a:p>
            <a:r>
              <a:rPr lang="en-US" sz="3600" b="1">
                <a:solidFill>
                  <a:schemeClr val="tx2"/>
                </a:solidFill>
                <a:latin typeface="Calibri" pitchFamily="34" charset="0"/>
                <a:cs typeface="Calibri" panose="020F0502020204030204" pitchFamily="34" charset="0"/>
              </a:rPr>
              <a:t>NCHS Budget Update</a:t>
            </a:r>
            <a:endParaRPr lang="en-US" sz="2800">
              <a:solidFill>
                <a:schemeClr val="tx2"/>
              </a:solidFill>
            </a:endParaRPr>
          </a:p>
        </p:txBody>
      </p:sp>
      <p:grpSp>
        <p:nvGrpSpPr>
          <p:cNvPr id="11" name="Group 10">
            <a:extLst>
              <a:ext uri="{FF2B5EF4-FFF2-40B4-BE49-F238E27FC236}">
                <a16:creationId xmlns:a16="http://schemas.microsoft.com/office/drawing/2014/main" id="{F218C1EA-6C39-4574-A1DB-DB267F8477DA}"/>
              </a:ext>
            </a:extLst>
          </p:cNvPr>
          <p:cNvGrpSpPr/>
          <p:nvPr/>
        </p:nvGrpSpPr>
        <p:grpSpPr>
          <a:xfrm>
            <a:off x="9795065" y="2029844"/>
            <a:ext cx="2271588" cy="3180742"/>
            <a:chOff x="9922889" y="2010794"/>
            <a:chExt cx="2271588" cy="3180742"/>
          </a:xfrm>
        </p:grpSpPr>
        <p:sp>
          <p:nvSpPr>
            <p:cNvPr id="12" name="TextBox 11">
              <a:extLst>
                <a:ext uri="{FF2B5EF4-FFF2-40B4-BE49-F238E27FC236}">
                  <a16:creationId xmlns:a16="http://schemas.microsoft.com/office/drawing/2014/main" id="{7CBD9019-78B8-496B-8098-4939EA9708D5}"/>
                </a:ext>
              </a:extLst>
            </p:cNvPr>
            <p:cNvSpPr txBox="1"/>
            <p:nvPr/>
          </p:nvSpPr>
          <p:spPr>
            <a:xfrm>
              <a:off x="10326859" y="2144548"/>
              <a:ext cx="1867618" cy="3046988"/>
            </a:xfrm>
            <a:prstGeom prst="rect">
              <a:avLst/>
            </a:prstGeom>
            <a:noFill/>
            <a:ln w="28575">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Additional Resources in FY23, TBD: includes Data Modernization Initiative funding and collaborative initiatives across CDC and other agencies.  NCHS will receive a portion of DMI funding dedicated to CDC.</a:t>
              </a:r>
            </a:p>
          </p:txBody>
        </p:sp>
        <p:sp>
          <p:nvSpPr>
            <p:cNvPr id="13" name="Right Brace 12">
              <a:extLst>
                <a:ext uri="{FF2B5EF4-FFF2-40B4-BE49-F238E27FC236}">
                  <a16:creationId xmlns:a16="http://schemas.microsoft.com/office/drawing/2014/main" id="{57C10243-056F-4BC2-8D8A-E46AC1D71C6F}"/>
                </a:ext>
                <a:ext uri="{C183D7F6-B498-43B3-948B-1728B52AA6E4}">
                  <adec:decorative xmlns:adec="http://schemas.microsoft.com/office/drawing/2017/decorative" val="1"/>
                </a:ext>
              </a:extLst>
            </p:cNvPr>
            <p:cNvSpPr/>
            <p:nvPr/>
          </p:nvSpPr>
          <p:spPr>
            <a:xfrm>
              <a:off x="9922889" y="2010794"/>
              <a:ext cx="403970" cy="765493"/>
            </a:xfrm>
            <a:prstGeom prst="rightBrace">
              <a:avLst>
                <a:gd name="adj1" fmla="val 167142"/>
                <a:gd name="adj2" fmla="val 51927"/>
              </a:avLst>
            </a:pr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F56DC"/>
                </a:solidFill>
                <a:effectLst/>
                <a:uLnTx/>
                <a:uFillTx/>
                <a:latin typeface="Myriad Web Pro"/>
                <a:ea typeface="+mn-ea"/>
                <a:cs typeface="+mn-cs"/>
              </a:endParaRPr>
            </a:p>
          </p:txBody>
        </p:sp>
      </p:grpSp>
    </p:spTree>
    <p:extLst>
      <p:ext uri="{BB962C8B-B14F-4D97-AF65-F5344CB8AC3E}">
        <p14:creationId xmlns:p14="http://schemas.microsoft.com/office/powerpoint/2010/main" val="404120599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B5B8E5-0368-4CE5-AB19-FB40C68D3547}"/>
              </a:ext>
            </a:extLst>
          </p:cNvPr>
          <p:cNvSpPr/>
          <p:nvPr/>
        </p:nvSpPr>
        <p:spPr>
          <a:xfrm>
            <a:off x="0" y="0"/>
            <a:ext cx="12192000" cy="914400"/>
          </a:xfrm>
          <a:prstGeom prst="rect">
            <a:avLst/>
          </a:prstGeom>
          <a:solidFill>
            <a:srgbClr val="17468F"/>
          </a:solidFill>
          <a:ln>
            <a:solidFill>
              <a:srgbClr val="174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78DC31DB-ADE4-4929-9D12-48246AD6894F}"/>
              </a:ext>
            </a:extLst>
          </p:cNvPr>
          <p:cNvSpPr>
            <a:spLocks noGrp="1"/>
          </p:cNvSpPr>
          <p:nvPr>
            <p:ph type="title"/>
          </p:nvPr>
        </p:nvSpPr>
        <p:spPr>
          <a:xfrm>
            <a:off x="334691" y="82859"/>
            <a:ext cx="11682952" cy="748683"/>
          </a:xfrm>
        </p:spPr>
        <p:txBody>
          <a:bodyPr>
            <a:normAutofit/>
          </a:bodyPr>
          <a:lstStyle/>
          <a:p>
            <a:r>
              <a:rPr lang="en-US">
                <a:solidFill>
                  <a:schemeClr val="bg1"/>
                </a:solidFill>
              </a:rPr>
              <a:t>NCHS New Reports and Data</a:t>
            </a:r>
          </a:p>
        </p:txBody>
      </p:sp>
      <p:sp>
        <p:nvSpPr>
          <p:cNvPr id="9" name="Rectangle 8">
            <a:extLst>
              <a:ext uri="{FF2B5EF4-FFF2-40B4-BE49-F238E27FC236}">
                <a16:creationId xmlns:a16="http://schemas.microsoft.com/office/drawing/2014/main" id="{8970BE8B-9AB3-4799-8DB4-48E76B4D20C7}"/>
              </a:ext>
            </a:extLst>
          </p:cNvPr>
          <p:cNvSpPr/>
          <p:nvPr/>
        </p:nvSpPr>
        <p:spPr>
          <a:xfrm>
            <a:off x="3373866" y="6384022"/>
            <a:ext cx="788559" cy="295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31F49732-12AB-44BE-9090-952B51D990C3}"/>
              </a:ext>
            </a:extLst>
          </p:cNvPr>
          <p:cNvGrpSpPr/>
          <p:nvPr/>
        </p:nvGrpSpPr>
        <p:grpSpPr>
          <a:xfrm>
            <a:off x="539977" y="1006689"/>
            <a:ext cx="3243220" cy="5572052"/>
            <a:chOff x="512158" y="1561283"/>
            <a:chExt cx="3243220" cy="5572052"/>
          </a:xfrm>
        </p:grpSpPr>
        <p:grpSp>
          <p:nvGrpSpPr>
            <p:cNvPr id="83" name="Group 82">
              <a:extLst>
                <a:ext uri="{FF2B5EF4-FFF2-40B4-BE49-F238E27FC236}">
                  <a16:creationId xmlns:a16="http://schemas.microsoft.com/office/drawing/2014/main" id="{FE5AD4F3-43B2-498C-8B65-992ED2274C6C}"/>
                </a:ext>
              </a:extLst>
            </p:cNvPr>
            <p:cNvGrpSpPr/>
            <p:nvPr/>
          </p:nvGrpSpPr>
          <p:grpSpPr>
            <a:xfrm>
              <a:off x="512158" y="3475735"/>
              <a:ext cx="3243220" cy="3657600"/>
              <a:chOff x="608406" y="3499402"/>
              <a:chExt cx="2829175" cy="3657600"/>
            </a:xfrm>
          </p:grpSpPr>
          <p:sp>
            <p:nvSpPr>
              <p:cNvPr id="82" name="Rectangle: Rounded Corners 81">
                <a:extLst>
                  <a:ext uri="{FF2B5EF4-FFF2-40B4-BE49-F238E27FC236}">
                    <a16:creationId xmlns:a16="http://schemas.microsoft.com/office/drawing/2014/main" id="{1EFF45CA-D6AD-40FF-9C59-459AF608D30D}"/>
                  </a:ext>
                </a:extLst>
              </p:cNvPr>
              <p:cNvSpPr/>
              <p:nvPr/>
            </p:nvSpPr>
            <p:spPr>
              <a:xfrm>
                <a:off x="608406" y="3499402"/>
                <a:ext cx="2829175" cy="36576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FC03E0C0-6C3F-4D92-90A5-11B21F3CD798}"/>
                  </a:ext>
                </a:extLst>
              </p:cNvPr>
              <p:cNvSpPr txBox="1"/>
              <p:nvPr/>
            </p:nvSpPr>
            <p:spPr>
              <a:xfrm>
                <a:off x="629952" y="4004510"/>
                <a:ext cx="2741356" cy="2062103"/>
              </a:xfrm>
              <a:prstGeom prst="rect">
                <a:avLst/>
              </a:prstGeom>
              <a:noFill/>
            </p:spPr>
            <p:txBody>
              <a:bodyPr wrap="square" rtlCol="0">
                <a:spAutoFit/>
              </a:bodyPr>
              <a:lstStyle/>
              <a:p>
                <a:pPr marL="285750" indent="-285750">
                  <a:buFont typeface="Arial" panose="020B0604020202020204" pitchFamily="34" charset="0"/>
                  <a:buChar char="•"/>
                </a:pPr>
                <a:r>
                  <a:rPr lang="en-US" sz="1600" b="1"/>
                  <a:t>Provisional Numbers and Rates of Suicide by Month and Demographic Characteristics: United States, 2021 </a:t>
                </a:r>
                <a:r>
                  <a:rPr lang="en-US" sz="1600" b="1">
                    <a:hlinkClick r:id="rId3"/>
                  </a:rPr>
                  <a:t>(9/30) </a:t>
                </a:r>
                <a:endParaRPr lang="en-US" sz="1600" b="1"/>
              </a:p>
              <a:p>
                <a:pPr marL="285750" indent="-285750">
                  <a:buFont typeface="Calibri" panose="020F0502020204030204" pitchFamily="34" charset="0"/>
                  <a:buChar char="-"/>
                </a:pPr>
                <a:endParaRPr lang="en-US" sz="1600" b="1"/>
              </a:p>
              <a:p>
                <a:pPr marL="285750" indent="-285750">
                  <a:buFont typeface="Arial" panose="020B0604020202020204" pitchFamily="34" charset="0"/>
                  <a:buChar char="•"/>
                </a:pPr>
                <a:r>
                  <a:rPr lang="en-US" sz="1600" b="1"/>
                  <a:t>Cause-of-Death Data From the Fetal Death File, 2018–2020 (10/19)</a:t>
                </a:r>
              </a:p>
            </p:txBody>
          </p:sp>
        </p:grpSp>
        <p:grpSp>
          <p:nvGrpSpPr>
            <p:cNvPr id="4" name="Group 3">
              <a:extLst>
                <a:ext uri="{FF2B5EF4-FFF2-40B4-BE49-F238E27FC236}">
                  <a16:creationId xmlns:a16="http://schemas.microsoft.com/office/drawing/2014/main" id="{BB6C4331-A91D-480B-924A-8F2ADFEA052D}"/>
                </a:ext>
              </a:extLst>
            </p:cNvPr>
            <p:cNvGrpSpPr/>
            <p:nvPr/>
          </p:nvGrpSpPr>
          <p:grpSpPr>
            <a:xfrm>
              <a:off x="1157771" y="1561283"/>
              <a:ext cx="2399064" cy="2657782"/>
              <a:chOff x="2128855" y="1386108"/>
              <a:chExt cx="2399064" cy="2657782"/>
            </a:xfrm>
          </p:grpSpPr>
          <p:sp>
            <p:nvSpPr>
              <p:cNvPr id="50" name="Rectangle 9">
                <a:extLst>
                  <a:ext uri="{FF2B5EF4-FFF2-40B4-BE49-F238E27FC236}">
                    <a16:creationId xmlns:a16="http://schemas.microsoft.com/office/drawing/2014/main" id="{8BA177EC-9784-4B0A-9CD6-C25C19E3AAC4}"/>
                  </a:ext>
                </a:extLst>
              </p:cNvPr>
              <p:cNvSpPr/>
              <p:nvPr/>
            </p:nvSpPr>
            <p:spPr>
              <a:xfrm>
                <a:off x="2476818" y="1783135"/>
                <a:ext cx="2051101" cy="2260755"/>
              </a:xfrm>
              <a:custGeom>
                <a:avLst/>
                <a:gdLst>
                  <a:gd name="connsiteX0" fmla="*/ 0 w 257969"/>
                  <a:gd name="connsiteY0" fmla="*/ 0 h 366712"/>
                  <a:gd name="connsiteX1" fmla="*/ 257969 w 257969"/>
                  <a:gd name="connsiteY1" fmla="*/ 0 h 366712"/>
                  <a:gd name="connsiteX2" fmla="*/ 257969 w 257969"/>
                  <a:gd name="connsiteY2" fmla="*/ 366712 h 366712"/>
                  <a:gd name="connsiteX3" fmla="*/ 0 w 257969"/>
                  <a:gd name="connsiteY3" fmla="*/ 366712 h 366712"/>
                  <a:gd name="connsiteX4" fmla="*/ 0 w 257969"/>
                  <a:gd name="connsiteY4" fmla="*/ 0 h 366712"/>
                  <a:gd name="connsiteX0" fmla="*/ 0 w 496094"/>
                  <a:gd name="connsiteY0" fmla="*/ 364332 h 366712"/>
                  <a:gd name="connsiteX1" fmla="*/ 496094 w 496094"/>
                  <a:gd name="connsiteY1" fmla="*/ 0 h 366712"/>
                  <a:gd name="connsiteX2" fmla="*/ 496094 w 496094"/>
                  <a:gd name="connsiteY2" fmla="*/ 366712 h 366712"/>
                  <a:gd name="connsiteX3" fmla="*/ 238125 w 496094"/>
                  <a:gd name="connsiteY3" fmla="*/ 366712 h 366712"/>
                  <a:gd name="connsiteX4" fmla="*/ 0 w 496094"/>
                  <a:gd name="connsiteY4" fmla="*/ 364332 h 366712"/>
                  <a:gd name="connsiteX0" fmla="*/ 0 w 547688"/>
                  <a:gd name="connsiteY0" fmla="*/ 364332 h 938212"/>
                  <a:gd name="connsiteX1" fmla="*/ 496094 w 547688"/>
                  <a:gd name="connsiteY1" fmla="*/ 0 h 938212"/>
                  <a:gd name="connsiteX2" fmla="*/ 496094 w 547688"/>
                  <a:gd name="connsiteY2" fmla="*/ 366712 h 938212"/>
                  <a:gd name="connsiteX3" fmla="*/ 547688 w 547688"/>
                  <a:gd name="connsiteY3" fmla="*/ 938212 h 938212"/>
                  <a:gd name="connsiteX4" fmla="*/ 0 w 547688"/>
                  <a:gd name="connsiteY4" fmla="*/ 364332 h 938212"/>
                  <a:gd name="connsiteX0" fmla="*/ 0 w 636588"/>
                  <a:gd name="connsiteY0" fmla="*/ 552451 h 1126331"/>
                  <a:gd name="connsiteX1" fmla="*/ 636588 w 636588"/>
                  <a:gd name="connsiteY1" fmla="*/ 0 h 1126331"/>
                  <a:gd name="connsiteX2" fmla="*/ 496094 w 636588"/>
                  <a:gd name="connsiteY2" fmla="*/ 554831 h 1126331"/>
                  <a:gd name="connsiteX3" fmla="*/ 547688 w 636588"/>
                  <a:gd name="connsiteY3" fmla="*/ 1126331 h 1126331"/>
                  <a:gd name="connsiteX4" fmla="*/ 0 w 636588"/>
                  <a:gd name="connsiteY4" fmla="*/ 552451 h 1126331"/>
                  <a:gd name="connsiteX0" fmla="*/ 0 w 1253332"/>
                  <a:gd name="connsiteY0" fmla="*/ 552451 h 1126331"/>
                  <a:gd name="connsiteX1" fmla="*/ 636588 w 1253332"/>
                  <a:gd name="connsiteY1" fmla="*/ 0 h 1126331"/>
                  <a:gd name="connsiteX2" fmla="*/ 1253332 w 1253332"/>
                  <a:gd name="connsiteY2" fmla="*/ 640556 h 1126331"/>
                  <a:gd name="connsiteX3" fmla="*/ 547688 w 1253332"/>
                  <a:gd name="connsiteY3" fmla="*/ 1126331 h 1126331"/>
                  <a:gd name="connsiteX4" fmla="*/ 0 w 1253332"/>
                  <a:gd name="connsiteY4" fmla="*/ 552451 h 1126331"/>
                  <a:gd name="connsiteX0" fmla="*/ 0 w 1250950"/>
                  <a:gd name="connsiteY0" fmla="*/ 571501 h 1126331"/>
                  <a:gd name="connsiteX1" fmla="*/ 634206 w 1250950"/>
                  <a:gd name="connsiteY1" fmla="*/ 0 h 1126331"/>
                  <a:gd name="connsiteX2" fmla="*/ 1250950 w 1250950"/>
                  <a:gd name="connsiteY2" fmla="*/ 640556 h 1126331"/>
                  <a:gd name="connsiteX3" fmla="*/ 545306 w 1250950"/>
                  <a:gd name="connsiteY3" fmla="*/ 1126331 h 1126331"/>
                  <a:gd name="connsiteX4" fmla="*/ 0 w 1250950"/>
                  <a:gd name="connsiteY4" fmla="*/ 571501 h 1126331"/>
                  <a:gd name="connsiteX0" fmla="*/ 0 w 1250950"/>
                  <a:gd name="connsiteY0" fmla="*/ 571501 h 1185862"/>
                  <a:gd name="connsiteX1" fmla="*/ 634206 w 1250950"/>
                  <a:gd name="connsiteY1" fmla="*/ 0 h 1185862"/>
                  <a:gd name="connsiteX2" fmla="*/ 1250950 w 1250950"/>
                  <a:gd name="connsiteY2" fmla="*/ 640556 h 1185862"/>
                  <a:gd name="connsiteX3" fmla="*/ 602456 w 1250950"/>
                  <a:gd name="connsiteY3" fmla="*/ 1185862 h 1185862"/>
                  <a:gd name="connsiteX4" fmla="*/ 0 w 1250950"/>
                  <a:gd name="connsiteY4" fmla="*/ 571501 h 1185862"/>
                  <a:gd name="connsiteX0" fmla="*/ 0 w 1096764"/>
                  <a:gd name="connsiteY0" fmla="*/ 571501 h 1185862"/>
                  <a:gd name="connsiteX1" fmla="*/ 634206 w 1096764"/>
                  <a:gd name="connsiteY1" fmla="*/ 0 h 1185862"/>
                  <a:gd name="connsiteX2" fmla="*/ 1096764 w 1096764"/>
                  <a:gd name="connsiteY2" fmla="*/ 612882 h 1185862"/>
                  <a:gd name="connsiteX3" fmla="*/ 602456 w 1096764"/>
                  <a:gd name="connsiteY3" fmla="*/ 1185862 h 1185862"/>
                  <a:gd name="connsiteX4" fmla="*/ 0 w 1096764"/>
                  <a:gd name="connsiteY4" fmla="*/ 571501 h 1185862"/>
                  <a:gd name="connsiteX0" fmla="*/ 0 w 1096764"/>
                  <a:gd name="connsiteY0" fmla="*/ 571501 h 1185862"/>
                  <a:gd name="connsiteX1" fmla="*/ 634206 w 1096764"/>
                  <a:gd name="connsiteY1" fmla="*/ 0 h 1185862"/>
                  <a:gd name="connsiteX2" fmla="*/ 1096764 w 1096764"/>
                  <a:gd name="connsiteY2" fmla="*/ 612882 h 1185862"/>
                  <a:gd name="connsiteX3" fmla="*/ 491758 w 1096764"/>
                  <a:gd name="connsiteY3" fmla="*/ 1185862 h 1185862"/>
                  <a:gd name="connsiteX4" fmla="*/ 0 w 1096764"/>
                  <a:gd name="connsiteY4" fmla="*/ 571501 h 1185862"/>
                  <a:gd name="connsiteX0" fmla="*/ 0 w 1096764"/>
                  <a:gd name="connsiteY0" fmla="*/ 571501 h 1162141"/>
                  <a:gd name="connsiteX1" fmla="*/ 634206 w 1096764"/>
                  <a:gd name="connsiteY1" fmla="*/ 0 h 1162141"/>
                  <a:gd name="connsiteX2" fmla="*/ 1096764 w 1096764"/>
                  <a:gd name="connsiteY2" fmla="*/ 612882 h 1162141"/>
                  <a:gd name="connsiteX3" fmla="*/ 471990 w 1096764"/>
                  <a:gd name="connsiteY3" fmla="*/ 1162141 h 1162141"/>
                  <a:gd name="connsiteX4" fmla="*/ 0 w 1096764"/>
                  <a:gd name="connsiteY4" fmla="*/ 571501 h 1162141"/>
                  <a:gd name="connsiteX0" fmla="*/ 0 w 1101630"/>
                  <a:gd name="connsiteY0" fmla="*/ 571501 h 1162141"/>
                  <a:gd name="connsiteX1" fmla="*/ 634206 w 1101630"/>
                  <a:gd name="connsiteY1" fmla="*/ 0 h 1162141"/>
                  <a:gd name="connsiteX2" fmla="*/ 1101630 w 1101630"/>
                  <a:gd name="connsiteY2" fmla="*/ 369590 h 1162141"/>
                  <a:gd name="connsiteX3" fmla="*/ 471990 w 1101630"/>
                  <a:gd name="connsiteY3" fmla="*/ 1162141 h 1162141"/>
                  <a:gd name="connsiteX4" fmla="*/ 0 w 1101630"/>
                  <a:gd name="connsiteY4" fmla="*/ 571501 h 1162141"/>
                  <a:gd name="connsiteX0" fmla="*/ 0 w 1101630"/>
                  <a:gd name="connsiteY0" fmla="*/ 571501 h 1064824"/>
                  <a:gd name="connsiteX1" fmla="*/ 634206 w 1101630"/>
                  <a:gd name="connsiteY1" fmla="*/ 0 h 1064824"/>
                  <a:gd name="connsiteX2" fmla="*/ 1101630 w 1101630"/>
                  <a:gd name="connsiteY2" fmla="*/ 369590 h 1064824"/>
                  <a:gd name="connsiteX3" fmla="*/ 579039 w 1101630"/>
                  <a:gd name="connsiteY3" fmla="*/ 1064824 h 1064824"/>
                  <a:gd name="connsiteX4" fmla="*/ 0 w 1101630"/>
                  <a:gd name="connsiteY4" fmla="*/ 571501 h 1064824"/>
                  <a:gd name="connsiteX0" fmla="*/ 0 w 969188"/>
                  <a:gd name="connsiteY0" fmla="*/ 719757 h 1064824"/>
                  <a:gd name="connsiteX1" fmla="*/ 501764 w 969188"/>
                  <a:gd name="connsiteY1" fmla="*/ 0 h 1064824"/>
                  <a:gd name="connsiteX2" fmla="*/ 969188 w 969188"/>
                  <a:gd name="connsiteY2" fmla="*/ 369590 h 1064824"/>
                  <a:gd name="connsiteX3" fmla="*/ 446597 w 969188"/>
                  <a:gd name="connsiteY3" fmla="*/ 1064824 h 1064824"/>
                  <a:gd name="connsiteX4" fmla="*/ 0 w 969188"/>
                  <a:gd name="connsiteY4" fmla="*/ 719757 h 1064824"/>
                  <a:gd name="connsiteX0" fmla="*/ 0 w 969188"/>
                  <a:gd name="connsiteY0" fmla="*/ 725687 h 1070754"/>
                  <a:gd name="connsiteX1" fmla="*/ 511648 w 969188"/>
                  <a:gd name="connsiteY1" fmla="*/ 0 h 1070754"/>
                  <a:gd name="connsiteX2" fmla="*/ 969188 w 969188"/>
                  <a:gd name="connsiteY2" fmla="*/ 375520 h 1070754"/>
                  <a:gd name="connsiteX3" fmla="*/ 446597 w 969188"/>
                  <a:gd name="connsiteY3" fmla="*/ 1070754 h 1070754"/>
                  <a:gd name="connsiteX4" fmla="*/ 0 w 969188"/>
                  <a:gd name="connsiteY4" fmla="*/ 725687 h 1070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188" h="1070754">
                    <a:moveTo>
                      <a:pt x="0" y="725687"/>
                    </a:moveTo>
                    <a:lnTo>
                      <a:pt x="511648" y="0"/>
                    </a:lnTo>
                    <a:lnTo>
                      <a:pt x="969188" y="375520"/>
                    </a:lnTo>
                    <a:lnTo>
                      <a:pt x="446597" y="1070754"/>
                    </a:lnTo>
                    <a:lnTo>
                      <a:pt x="0" y="725687"/>
                    </a:lnTo>
                    <a:close/>
                  </a:path>
                </a:pathLst>
              </a:custGeom>
              <a:gradFill flip="none" rotWithShape="1">
                <a:gsLst>
                  <a:gs pos="0">
                    <a:schemeClr val="tx1">
                      <a:alpha val="18000"/>
                    </a:schemeClr>
                  </a:gs>
                  <a:gs pos="69000">
                    <a:schemeClr val="tx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2" name="Group 41">
                <a:extLst>
                  <a:ext uri="{FF2B5EF4-FFF2-40B4-BE49-F238E27FC236}">
                    <a16:creationId xmlns:a16="http://schemas.microsoft.com/office/drawing/2014/main" id="{3A7809F0-CAE4-4FB3-8F6D-81ADD69DDA3F}"/>
                  </a:ext>
                </a:extLst>
              </p:cNvPr>
              <p:cNvGrpSpPr/>
              <p:nvPr/>
            </p:nvGrpSpPr>
            <p:grpSpPr>
              <a:xfrm>
                <a:off x="2128855" y="1651188"/>
                <a:ext cx="1872371" cy="1868001"/>
                <a:chOff x="1061434" y="2353398"/>
                <a:chExt cx="2131560" cy="2131560"/>
              </a:xfrm>
            </p:grpSpPr>
            <p:sp>
              <p:nvSpPr>
                <p:cNvPr id="46" name="Oval 45">
                  <a:extLst>
                    <a:ext uri="{FF2B5EF4-FFF2-40B4-BE49-F238E27FC236}">
                      <a16:creationId xmlns:a16="http://schemas.microsoft.com/office/drawing/2014/main" id="{FFD7BDC8-A455-4CBA-83FD-880947AB6C1D}"/>
                    </a:ext>
                  </a:extLst>
                </p:cNvPr>
                <p:cNvSpPr/>
                <p:nvPr/>
              </p:nvSpPr>
              <p:spPr>
                <a:xfrm>
                  <a:off x="1061434" y="2353398"/>
                  <a:ext cx="2131560" cy="2131560"/>
                </a:xfrm>
                <a:prstGeom prst="ellipse">
                  <a:avLst/>
                </a:prstGeom>
                <a:solidFill>
                  <a:srgbClr val="0068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13BF7CA6-7866-414D-9A3C-D9EB2AE4BDA2}"/>
                    </a:ext>
                  </a:extLst>
                </p:cNvPr>
                <p:cNvGrpSpPr/>
                <p:nvPr/>
              </p:nvGrpSpPr>
              <p:grpSpPr>
                <a:xfrm>
                  <a:off x="1191872" y="2483837"/>
                  <a:ext cx="1870682" cy="1870682"/>
                  <a:chOff x="1191872" y="2483837"/>
                  <a:chExt cx="1870682" cy="1870682"/>
                </a:xfrm>
              </p:grpSpPr>
              <p:sp>
                <p:nvSpPr>
                  <p:cNvPr id="48" name="Oval 47">
                    <a:extLst>
                      <a:ext uri="{FF2B5EF4-FFF2-40B4-BE49-F238E27FC236}">
                        <a16:creationId xmlns:a16="http://schemas.microsoft.com/office/drawing/2014/main" id="{97942738-EC45-4F21-8827-ED9AC3490796}"/>
                      </a:ext>
                    </a:extLst>
                  </p:cNvPr>
                  <p:cNvSpPr/>
                  <p:nvPr/>
                </p:nvSpPr>
                <p:spPr>
                  <a:xfrm>
                    <a:off x="1191872" y="2483837"/>
                    <a:ext cx="1870682" cy="1870682"/>
                  </a:xfrm>
                  <a:prstGeom prst="ellipse">
                    <a:avLst/>
                  </a:prstGeom>
                  <a:solidFill>
                    <a:schemeClr val="bg1"/>
                  </a:solidFill>
                  <a:ln>
                    <a:solidFill>
                      <a:schemeClr val="bg1"/>
                    </a:solidFill>
                  </a:ln>
                  <a:effectLst>
                    <a:innerShdw blurRad="127000" dist="63500" dir="5400000">
                      <a:srgbClr val="22C4CB">
                        <a:alpha val="4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a:extLst>
                      <a:ext uri="{FF2B5EF4-FFF2-40B4-BE49-F238E27FC236}">
                        <a16:creationId xmlns:a16="http://schemas.microsoft.com/office/drawing/2014/main" id="{F5AA9776-1A4E-44E9-ABDB-125DB3BAEC8D}"/>
                      </a:ext>
                    </a:extLst>
                  </p:cNvPr>
                  <p:cNvSpPr/>
                  <p:nvPr/>
                </p:nvSpPr>
                <p:spPr>
                  <a:xfrm>
                    <a:off x="1357771" y="2493099"/>
                    <a:ext cx="1538886" cy="410807"/>
                  </a:xfrm>
                  <a:custGeom>
                    <a:avLst/>
                    <a:gdLst>
                      <a:gd name="connsiteX0" fmla="*/ 769443 w 1538886"/>
                      <a:gd name="connsiteY0" fmla="*/ 0 h 410807"/>
                      <a:gd name="connsiteX1" fmla="*/ 1537363 w 1538886"/>
                      <a:gd name="connsiteY1" fmla="*/ 408300 h 410807"/>
                      <a:gd name="connsiteX2" fmla="*/ 1538886 w 1538886"/>
                      <a:gd name="connsiteY2" fmla="*/ 410807 h 410807"/>
                      <a:gd name="connsiteX3" fmla="*/ 0 w 1538886"/>
                      <a:gd name="connsiteY3" fmla="*/ 410807 h 410807"/>
                      <a:gd name="connsiteX4" fmla="*/ 1523 w 1538886"/>
                      <a:gd name="connsiteY4" fmla="*/ 408300 h 410807"/>
                      <a:gd name="connsiteX5" fmla="*/ 769443 w 1538886"/>
                      <a:gd name="connsiteY5" fmla="*/ 0 h 41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8886" h="410807">
                        <a:moveTo>
                          <a:pt x="769443" y="0"/>
                        </a:moveTo>
                        <a:cubicBezTo>
                          <a:pt x="1089106" y="0"/>
                          <a:pt x="1370940" y="161961"/>
                          <a:pt x="1537363" y="408300"/>
                        </a:cubicBezTo>
                        <a:lnTo>
                          <a:pt x="1538886" y="410807"/>
                        </a:lnTo>
                        <a:lnTo>
                          <a:pt x="0" y="410807"/>
                        </a:lnTo>
                        <a:lnTo>
                          <a:pt x="1523" y="408300"/>
                        </a:lnTo>
                        <a:cubicBezTo>
                          <a:pt x="167946" y="161961"/>
                          <a:pt x="449781" y="0"/>
                          <a:pt x="769443" y="0"/>
                        </a:cubicBezTo>
                        <a:close/>
                      </a:path>
                    </a:pathLst>
                  </a:custGeom>
                  <a:solidFill>
                    <a:srgbClr val="006859"/>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grpSp>
            <p:nvGrpSpPr>
              <p:cNvPr id="43" name="Group 42">
                <a:extLst>
                  <a:ext uri="{FF2B5EF4-FFF2-40B4-BE49-F238E27FC236}">
                    <a16:creationId xmlns:a16="http://schemas.microsoft.com/office/drawing/2014/main" id="{E852D776-E0B4-4EAB-A8A4-EB740B0E27AA}"/>
                  </a:ext>
                </a:extLst>
              </p:cNvPr>
              <p:cNvGrpSpPr/>
              <p:nvPr/>
            </p:nvGrpSpPr>
            <p:grpSpPr>
              <a:xfrm>
                <a:off x="2480835" y="1386108"/>
                <a:ext cx="714092" cy="1038837"/>
                <a:chOff x="1337853" y="2238442"/>
                <a:chExt cx="796925" cy="1162050"/>
              </a:xfrm>
            </p:grpSpPr>
            <p:sp>
              <p:nvSpPr>
                <p:cNvPr id="44" name="Rectangle 2">
                  <a:extLst>
                    <a:ext uri="{FF2B5EF4-FFF2-40B4-BE49-F238E27FC236}">
                      <a16:creationId xmlns:a16="http://schemas.microsoft.com/office/drawing/2014/main" id="{7597DABE-EAA4-4ACC-AD84-669BA4C21E45}"/>
                    </a:ext>
                  </a:extLst>
                </p:cNvPr>
                <p:cNvSpPr/>
                <p:nvPr/>
              </p:nvSpPr>
              <p:spPr>
                <a:xfrm>
                  <a:off x="1337853" y="2238442"/>
                  <a:ext cx="796925" cy="1162050"/>
                </a:xfrm>
                <a:custGeom>
                  <a:avLst/>
                  <a:gdLst>
                    <a:gd name="connsiteX0" fmla="*/ 0 w 327025"/>
                    <a:gd name="connsiteY0" fmla="*/ 0 h 482600"/>
                    <a:gd name="connsiteX1" fmla="*/ 327025 w 327025"/>
                    <a:gd name="connsiteY1" fmla="*/ 0 h 482600"/>
                    <a:gd name="connsiteX2" fmla="*/ 327025 w 327025"/>
                    <a:gd name="connsiteY2" fmla="*/ 482600 h 482600"/>
                    <a:gd name="connsiteX3" fmla="*/ 0 w 327025"/>
                    <a:gd name="connsiteY3" fmla="*/ 482600 h 482600"/>
                    <a:gd name="connsiteX4" fmla="*/ 0 w 327025"/>
                    <a:gd name="connsiteY4" fmla="*/ 0 h 482600"/>
                    <a:gd name="connsiteX0" fmla="*/ 0 w 327025"/>
                    <a:gd name="connsiteY0" fmla="*/ 196850 h 679450"/>
                    <a:gd name="connsiteX1" fmla="*/ 209550 w 327025"/>
                    <a:gd name="connsiteY1" fmla="*/ 0 h 679450"/>
                    <a:gd name="connsiteX2" fmla="*/ 327025 w 327025"/>
                    <a:gd name="connsiteY2" fmla="*/ 679450 h 679450"/>
                    <a:gd name="connsiteX3" fmla="*/ 0 w 327025"/>
                    <a:gd name="connsiteY3" fmla="*/ 679450 h 679450"/>
                    <a:gd name="connsiteX4" fmla="*/ 0 w 327025"/>
                    <a:gd name="connsiteY4" fmla="*/ 196850 h 679450"/>
                    <a:gd name="connsiteX0" fmla="*/ 0 w 457200"/>
                    <a:gd name="connsiteY0" fmla="*/ 196850 h 679450"/>
                    <a:gd name="connsiteX1" fmla="*/ 209550 w 457200"/>
                    <a:gd name="connsiteY1" fmla="*/ 0 h 679450"/>
                    <a:gd name="connsiteX2" fmla="*/ 457200 w 457200"/>
                    <a:gd name="connsiteY2" fmla="*/ 498475 h 679450"/>
                    <a:gd name="connsiteX3" fmla="*/ 0 w 457200"/>
                    <a:gd name="connsiteY3" fmla="*/ 679450 h 679450"/>
                    <a:gd name="connsiteX4" fmla="*/ 0 w 457200"/>
                    <a:gd name="connsiteY4" fmla="*/ 196850 h 679450"/>
                    <a:gd name="connsiteX0" fmla="*/ 0 w 457200"/>
                    <a:gd name="connsiteY0" fmla="*/ 196850 h 812800"/>
                    <a:gd name="connsiteX1" fmla="*/ 209550 w 457200"/>
                    <a:gd name="connsiteY1" fmla="*/ 0 h 812800"/>
                    <a:gd name="connsiteX2" fmla="*/ 457200 w 457200"/>
                    <a:gd name="connsiteY2" fmla="*/ 498475 h 812800"/>
                    <a:gd name="connsiteX3" fmla="*/ 146050 w 457200"/>
                    <a:gd name="connsiteY3" fmla="*/ 812800 h 812800"/>
                    <a:gd name="connsiteX4" fmla="*/ 0 w 457200"/>
                    <a:gd name="connsiteY4" fmla="*/ 196850 h 812800"/>
                    <a:gd name="connsiteX0" fmla="*/ 0 w 457200"/>
                    <a:gd name="connsiteY0" fmla="*/ 196850 h 812800"/>
                    <a:gd name="connsiteX1" fmla="*/ 209550 w 457200"/>
                    <a:gd name="connsiteY1" fmla="*/ 0 h 812800"/>
                    <a:gd name="connsiteX2" fmla="*/ 368299 w 457200"/>
                    <a:gd name="connsiteY2" fmla="*/ 82550 h 812800"/>
                    <a:gd name="connsiteX3" fmla="*/ 457200 w 457200"/>
                    <a:gd name="connsiteY3" fmla="*/ 498475 h 812800"/>
                    <a:gd name="connsiteX4" fmla="*/ 146050 w 457200"/>
                    <a:gd name="connsiteY4" fmla="*/ 812800 h 812800"/>
                    <a:gd name="connsiteX5" fmla="*/ 0 w 457200"/>
                    <a:gd name="connsiteY5" fmla="*/ 196850 h 812800"/>
                    <a:gd name="connsiteX0" fmla="*/ 0 w 669925"/>
                    <a:gd name="connsiteY0" fmla="*/ 196850 h 895350"/>
                    <a:gd name="connsiteX1" fmla="*/ 209550 w 669925"/>
                    <a:gd name="connsiteY1" fmla="*/ 0 h 895350"/>
                    <a:gd name="connsiteX2" fmla="*/ 368299 w 669925"/>
                    <a:gd name="connsiteY2" fmla="*/ 82550 h 895350"/>
                    <a:gd name="connsiteX3" fmla="*/ 669925 w 669925"/>
                    <a:gd name="connsiteY3" fmla="*/ 895350 h 895350"/>
                    <a:gd name="connsiteX4" fmla="*/ 146050 w 669925"/>
                    <a:gd name="connsiteY4" fmla="*/ 812800 h 895350"/>
                    <a:gd name="connsiteX5" fmla="*/ 0 w 669925"/>
                    <a:gd name="connsiteY5" fmla="*/ 196850 h 895350"/>
                    <a:gd name="connsiteX0" fmla="*/ 0 w 669925"/>
                    <a:gd name="connsiteY0" fmla="*/ 196850 h 1041400"/>
                    <a:gd name="connsiteX1" fmla="*/ 209550 w 669925"/>
                    <a:gd name="connsiteY1" fmla="*/ 0 h 1041400"/>
                    <a:gd name="connsiteX2" fmla="*/ 368299 w 669925"/>
                    <a:gd name="connsiteY2" fmla="*/ 82550 h 1041400"/>
                    <a:gd name="connsiteX3" fmla="*/ 669925 w 669925"/>
                    <a:gd name="connsiteY3" fmla="*/ 895350 h 1041400"/>
                    <a:gd name="connsiteX4" fmla="*/ 330200 w 669925"/>
                    <a:gd name="connsiteY4" fmla="*/ 1041400 h 1041400"/>
                    <a:gd name="connsiteX5" fmla="*/ 0 w 669925"/>
                    <a:gd name="connsiteY5" fmla="*/ 196850 h 1041400"/>
                    <a:gd name="connsiteX0" fmla="*/ 0 w 720725"/>
                    <a:gd name="connsiteY0" fmla="*/ 266700 h 1041400"/>
                    <a:gd name="connsiteX1" fmla="*/ 260350 w 720725"/>
                    <a:gd name="connsiteY1" fmla="*/ 0 h 1041400"/>
                    <a:gd name="connsiteX2" fmla="*/ 419099 w 720725"/>
                    <a:gd name="connsiteY2" fmla="*/ 82550 h 1041400"/>
                    <a:gd name="connsiteX3" fmla="*/ 720725 w 720725"/>
                    <a:gd name="connsiteY3" fmla="*/ 895350 h 1041400"/>
                    <a:gd name="connsiteX4" fmla="*/ 381000 w 720725"/>
                    <a:gd name="connsiteY4" fmla="*/ 1041400 h 1041400"/>
                    <a:gd name="connsiteX5" fmla="*/ 0 w 720725"/>
                    <a:gd name="connsiteY5" fmla="*/ 266700 h 1041400"/>
                    <a:gd name="connsiteX0" fmla="*/ 0 w 720725"/>
                    <a:gd name="connsiteY0" fmla="*/ 266700 h 1041400"/>
                    <a:gd name="connsiteX1" fmla="*/ 260350 w 720725"/>
                    <a:gd name="connsiteY1" fmla="*/ 0 h 1041400"/>
                    <a:gd name="connsiteX2" fmla="*/ 527049 w 720725"/>
                    <a:gd name="connsiteY2" fmla="*/ 117475 h 1041400"/>
                    <a:gd name="connsiteX3" fmla="*/ 720725 w 720725"/>
                    <a:gd name="connsiteY3" fmla="*/ 895350 h 1041400"/>
                    <a:gd name="connsiteX4" fmla="*/ 381000 w 720725"/>
                    <a:gd name="connsiteY4" fmla="*/ 1041400 h 1041400"/>
                    <a:gd name="connsiteX5" fmla="*/ 0 w 720725"/>
                    <a:gd name="connsiteY5" fmla="*/ 266700 h 1041400"/>
                    <a:gd name="connsiteX0" fmla="*/ 0 w 796925"/>
                    <a:gd name="connsiteY0" fmla="*/ 266700 h 1041400"/>
                    <a:gd name="connsiteX1" fmla="*/ 336550 w 796925"/>
                    <a:gd name="connsiteY1" fmla="*/ 0 h 1041400"/>
                    <a:gd name="connsiteX2" fmla="*/ 603249 w 796925"/>
                    <a:gd name="connsiteY2" fmla="*/ 117475 h 1041400"/>
                    <a:gd name="connsiteX3" fmla="*/ 796925 w 796925"/>
                    <a:gd name="connsiteY3" fmla="*/ 895350 h 1041400"/>
                    <a:gd name="connsiteX4" fmla="*/ 457200 w 796925"/>
                    <a:gd name="connsiteY4" fmla="*/ 1041400 h 1041400"/>
                    <a:gd name="connsiteX5" fmla="*/ 0 w 796925"/>
                    <a:gd name="connsiteY5" fmla="*/ 266700 h 1041400"/>
                    <a:gd name="connsiteX0" fmla="*/ 0 w 796925"/>
                    <a:gd name="connsiteY0" fmla="*/ 266700 h 1171575"/>
                    <a:gd name="connsiteX1" fmla="*/ 336550 w 796925"/>
                    <a:gd name="connsiteY1" fmla="*/ 0 h 1171575"/>
                    <a:gd name="connsiteX2" fmla="*/ 603249 w 796925"/>
                    <a:gd name="connsiteY2" fmla="*/ 117475 h 1171575"/>
                    <a:gd name="connsiteX3" fmla="*/ 796925 w 796925"/>
                    <a:gd name="connsiteY3" fmla="*/ 895350 h 1171575"/>
                    <a:gd name="connsiteX4" fmla="*/ 542925 w 796925"/>
                    <a:gd name="connsiteY4" fmla="*/ 1171575 h 1171575"/>
                    <a:gd name="connsiteX5" fmla="*/ 0 w 796925"/>
                    <a:gd name="connsiteY5" fmla="*/ 266700 h 1171575"/>
                    <a:gd name="connsiteX0" fmla="*/ 0 w 796925"/>
                    <a:gd name="connsiteY0" fmla="*/ 266700 h 1162050"/>
                    <a:gd name="connsiteX1" fmla="*/ 336550 w 796925"/>
                    <a:gd name="connsiteY1" fmla="*/ 0 h 1162050"/>
                    <a:gd name="connsiteX2" fmla="*/ 603249 w 796925"/>
                    <a:gd name="connsiteY2" fmla="*/ 117475 h 1162050"/>
                    <a:gd name="connsiteX3" fmla="*/ 796925 w 796925"/>
                    <a:gd name="connsiteY3" fmla="*/ 895350 h 1162050"/>
                    <a:gd name="connsiteX4" fmla="*/ 514350 w 796925"/>
                    <a:gd name="connsiteY4" fmla="*/ 1162050 h 1162050"/>
                    <a:gd name="connsiteX5" fmla="*/ 0 w 796925"/>
                    <a:gd name="connsiteY5" fmla="*/ 266700 h 1162050"/>
                    <a:gd name="connsiteX0" fmla="*/ 0 w 796925"/>
                    <a:gd name="connsiteY0" fmla="*/ 266700 h 1162050"/>
                    <a:gd name="connsiteX1" fmla="*/ 346075 w 796925"/>
                    <a:gd name="connsiteY1" fmla="*/ 0 h 1162050"/>
                    <a:gd name="connsiteX2" fmla="*/ 603249 w 796925"/>
                    <a:gd name="connsiteY2" fmla="*/ 117475 h 1162050"/>
                    <a:gd name="connsiteX3" fmla="*/ 796925 w 796925"/>
                    <a:gd name="connsiteY3" fmla="*/ 895350 h 1162050"/>
                    <a:gd name="connsiteX4" fmla="*/ 514350 w 796925"/>
                    <a:gd name="connsiteY4" fmla="*/ 1162050 h 1162050"/>
                    <a:gd name="connsiteX5" fmla="*/ 0 w 796925"/>
                    <a:gd name="connsiteY5" fmla="*/ 266700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6925" h="1162050">
                      <a:moveTo>
                        <a:pt x="0" y="266700"/>
                      </a:moveTo>
                      <a:lnTo>
                        <a:pt x="346075" y="0"/>
                      </a:lnTo>
                      <a:cubicBezTo>
                        <a:pt x="373591" y="55033"/>
                        <a:pt x="575733" y="62442"/>
                        <a:pt x="603249" y="117475"/>
                      </a:cubicBezTo>
                      <a:lnTo>
                        <a:pt x="796925" y="895350"/>
                      </a:lnTo>
                      <a:lnTo>
                        <a:pt x="514350" y="1162050"/>
                      </a:lnTo>
                      <a:lnTo>
                        <a:pt x="0" y="266700"/>
                      </a:lnTo>
                      <a:close/>
                    </a:path>
                  </a:pathLst>
                </a:custGeom>
                <a:gradFill flip="none" rotWithShape="1">
                  <a:gsLst>
                    <a:gs pos="15000">
                      <a:schemeClr val="tx1">
                        <a:alpha val="40000"/>
                      </a:schemeClr>
                    </a:gs>
                    <a:gs pos="71000">
                      <a:schemeClr val="bg1">
                        <a:alpha val="0"/>
                      </a:schemeClr>
                    </a:gs>
                  </a:gsLst>
                  <a:lin ang="9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255D89D-93C9-44F5-AD54-6256D1014E0D}"/>
                    </a:ext>
                  </a:extLst>
                </p:cNvPr>
                <p:cNvSpPr/>
                <p:nvPr/>
              </p:nvSpPr>
              <p:spPr>
                <a:xfrm rot="5400000">
                  <a:off x="1459366" y="2457516"/>
                  <a:ext cx="893308" cy="455160"/>
                </a:xfrm>
                <a:custGeom>
                  <a:avLst/>
                  <a:gdLst>
                    <a:gd name="connsiteX0" fmla="*/ 0 w 1162867"/>
                    <a:gd name="connsiteY0" fmla="*/ 505407 h 505407"/>
                    <a:gd name="connsiteX1" fmla="*/ 0 w 1162867"/>
                    <a:gd name="connsiteY1" fmla="*/ 1 h 505407"/>
                    <a:gd name="connsiteX2" fmla="*/ 118279 w 1162867"/>
                    <a:gd name="connsiteY2" fmla="*/ 1 h 505407"/>
                    <a:gd name="connsiteX3" fmla="*/ 118279 w 1162867"/>
                    <a:gd name="connsiteY3" fmla="*/ 0 h 505407"/>
                    <a:gd name="connsiteX4" fmla="*/ 1162867 w 1162867"/>
                    <a:gd name="connsiteY4" fmla="*/ 0 h 505407"/>
                    <a:gd name="connsiteX5" fmla="*/ 1162867 w 1162867"/>
                    <a:gd name="connsiteY5" fmla="*/ 273845 h 505407"/>
                    <a:gd name="connsiteX6" fmla="*/ 236558 w 1162867"/>
                    <a:gd name="connsiteY6" fmla="*/ 273845 h 505407"/>
                    <a:gd name="connsiteX7" fmla="*/ 236558 w 1162867"/>
                    <a:gd name="connsiteY7" fmla="*/ 505407 h 50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867" h="505407">
                      <a:moveTo>
                        <a:pt x="0" y="505407"/>
                      </a:moveTo>
                      <a:lnTo>
                        <a:pt x="0" y="1"/>
                      </a:lnTo>
                      <a:lnTo>
                        <a:pt x="118279" y="1"/>
                      </a:lnTo>
                      <a:lnTo>
                        <a:pt x="118279" y="0"/>
                      </a:lnTo>
                      <a:lnTo>
                        <a:pt x="1162867" y="0"/>
                      </a:lnTo>
                      <a:lnTo>
                        <a:pt x="1162867" y="273845"/>
                      </a:lnTo>
                      <a:lnTo>
                        <a:pt x="236558" y="273845"/>
                      </a:lnTo>
                      <a:lnTo>
                        <a:pt x="236558" y="505407"/>
                      </a:lnTo>
                      <a:close/>
                    </a:path>
                  </a:pathLst>
                </a:custGeom>
                <a:solidFill>
                  <a:schemeClr val="bg1"/>
                </a:solidFill>
                <a:ln>
                  <a:solidFill>
                    <a:srgbClr val="00685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20" name="Rectangle 19">
                <a:extLst>
                  <a:ext uri="{FF2B5EF4-FFF2-40B4-BE49-F238E27FC236}">
                    <a16:creationId xmlns:a16="http://schemas.microsoft.com/office/drawing/2014/main" id="{DA47DAD2-025D-480E-94F1-6502CB1046EB}"/>
                  </a:ext>
                </a:extLst>
              </p:cNvPr>
              <p:cNvSpPr/>
              <p:nvPr/>
            </p:nvSpPr>
            <p:spPr>
              <a:xfrm>
                <a:off x="2375914" y="2346897"/>
                <a:ext cx="1406607" cy="765497"/>
              </a:xfrm>
              <a:prstGeom prst="rect">
                <a:avLst/>
              </a:prstGeom>
            </p:spPr>
            <p:txBody>
              <a:bodyPr wrap="square" anchor="ctr">
                <a:noAutofit/>
              </a:bodyPr>
              <a:lstStyle/>
              <a:p>
                <a:pPr algn="ctr"/>
                <a:r>
                  <a:rPr lang="en-US" sz="2000" b="1">
                    <a:solidFill>
                      <a:schemeClr val="tx1">
                        <a:lumMod val="85000"/>
                        <a:lumOff val="15000"/>
                      </a:schemeClr>
                    </a:solidFill>
                    <a:ea typeface="Gadugi" panose="020B0502040204020203" pitchFamily="34" charset="0"/>
                  </a:rPr>
                  <a:t>High Visibility Reports</a:t>
                </a:r>
                <a:endParaRPr lang="en-IN" sz="2000" b="1">
                  <a:solidFill>
                    <a:schemeClr val="tx1">
                      <a:lumMod val="85000"/>
                      <a:lumOff val="15000"/>
                    </a:schemeClr>
                  </a:solidFill>
                  <a:ea typeface="Gadugi" panose="020B0502040204020203" pitchFamily="34" charset="0"/>
                </a:endParaRPr>
              </a:p>
            </p:txBody>
          </p:sp>
        </p:grpSp>
      </p:grpSp>
      <p:grpSp>
        <p:nvGrpSpPr>
          <p:cNvPr id="92" name="Group 91">
            <a:extLst>
              <a:ext uri="{FF2B5EF4-FFF2-40B4-BE49-F238E27FC236}">
                <a16:creationId xmlns:a16="http://schemas.microsoft.com/office/drawing/2014/main" id="{B5E9D607-AE40-455F-8E46-A039D52F2D59}"/>
              </a:ext>
            </a:extLst>
          </p:cNvPr>
          <p:cNvGrpSpPr/>
          <p:nvPr/>
        </p:nvGrpSpPr>
        <p:grpSpPr>
          <a:xfrm>
            <a:off x="4437004" y="1006689"/>
            <a:ext cx="3246120" cy="5558058"/>
            <a:chOff x="4472940" y="1543783"/>
            <a:chExt cx="3246120" cy="5558058"/>
          </a:xfrm>
        </p:grpSpPr>
        <p:grpSp>
          <p:nvGrpSpPr>
            <p:cNvPr id="84" name="Group 83">
              <a:extLst>
                <a:ext uri="{FF2B5EF4-FFF2-40B4-BE49-F238E27FC236}">
                  <a16:creationId xmlns:a16="http://schemas.microsoft.com/office/drawing/2014/main" id="{579E3242-45F4-4B0F-9252-D1FF56A0C123}"/>
                </a:ext>
              </a:extLst>
            </p:cNvPr>
            <p:cNvGrpSpPr/>
            <p:nvPr/>
          </p:nvGrpSpPr>
          <p:grpSpPr>
            <a:xfrm>
              <a:off x="4472940" y="3444241"/>
              <a:ext cx="3246120" cy="3657600"/>
              <a:chOff x="608406" y="3499402"/>
              <a:chExt cx="2829175" cy="3657600"/>
            </a:xfrm>
          </p:grpSpPr>
          <p:sp>
            <p:nvSpPr>
              <p:cNvPr id="85" name="Rectangle: Rounded Corners 84">
                <a:extLst>
                  <a:ext uri="{FF2B5EF4-FFF2-40B4-BE49-F238E27FC236}">
                    <a16:creationId xmlns:a16="http://schemas.microsoft.com/office/drawing/2014/main" id="{4C172BE8-A143-4E1D-8FD6-9D53C8E0157D}"/>
                  </a:ext>
                </a:extLst>
              </p:cNvPr>
              <p:cNvSpPr/>
              <p:nvPr/>
            </p:nvSpPr>
            <p:spPr>
              <a:xfrm>
                <a:off x="608406" y="3499402"/>
                <a:ext cx="2829175" cy="36576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FF411FC0-9F73-4CE6-9452-E26AB38752F6}"/>
                  </a:ext>
                </a:extLst>
              </p:cNvPr>
              <p:cNvSpPr txBox="1"/>
              <p:nvPr/>
            </p:nvSpPr>
            <p:spPr>
              <a:xfrm>
                <a:off x="676539" y="4018504"/>
                <a:ext cx="2704114" cy="2523768"/>
              </a:xfrm>
              <a:prstGeom prst="rect">
                <a:avLst/>
              </a:prstGeom>
              <a:noFill/>
            </p:spPr>
            <p:txBody>
              <a:bodyPr wrap="square" rtlCol="0">
                <a:spAutoFit/>
              </a:bodyPr>
              <a:lstStyle/>
              <a:p>
                <a:pPr marL="285750" indent="-285750">
                  <a:buFont typeface="Arial" panose="020B0604020202020204" pitchFamily="34" charset="0"/>
                  <a:buChar char="•"/>
                </a:pPr>
                <a:r>
                  <a:rPr lang="en-US" sz="1600" b="1"/>
                  <a:t>Telemedicine Use Among Adults: United States, 2021 </a:t>
                </a:r>
                <a:r>
                  <a:rPr lang="en-US" sz="1600" b="1">
                    <a:hlinkClick r:id="rId4"/>
                  </a:rPr>
                  <a:t>(10/13)</a:t>
                </a:r>
                <a:endParaRPr lang="en-US" sz="1600" b="1"/>
              </a:p>
              <a:p>
                <a:pPr marL="285750" indent="-285750">
                  <a:buFont typeface="Arial" panose="020B0604020202020204" pitchFamily="34" charset="0"/>
                  <a:buChar char="•"/>
                </a:pPr>
                <a:endParaRPr lang="en-US" sz="3200" b="1"/>
              </a:p>
              <a:p>
                <a:pPr marL="285750" indent="-285750">
                  <a:buFont typeface="Arial" panose="020B0604020202020204" pitchFamily="34" charset="0"/>
                  <a:buChar char="•"/>
                </a:pPr>
                <a:r>
                  <a:rPr lang="en-US" sz="1600" b="1"/>
                  <a:t>COVID-19 Mortality Among Adults Aged 65 years and Over: United States, 2020 </a:t>
                </a:r>
                <a:r>
                  <a:rPr lang="en-US" sz="1600" b="1">
                    <a:hlinkClick r:id="rId5"/>
                  </a:rPr>
                  <a:t>(10/14)</a:t>
                </a:r>
                <a:endParaRPr lang="en-US" sz="1600" b="1"/>
              </a:p>
              <a:p>
                <a:pPr marL="285750" indent="-285750">
                  <a:buFont typeface="Arial" panose="020B0604020202020204" pitchFamily="34" charset="0"/>
                  <a:buChar char="•"/>
                </a:pPr>
                <a:endParaRPr lang="en-US" sz="1400" b="1"/>
              </a:p>
            </p:txBody>
          </p:sp>
        </p:grpSp>
        <p:grpSp>
          <p:nvGrpSpPr>
            <p:cNvPr id="77" name="Group 76">
              <a:extLst>
                <a:ext uri="{FF2B5EF4-FFF2-40B4-BE49-F238E27FC236}">
                  <a16:creationId xmlns:a16="http://schemas.microsoft.com/office/drawing/2014/main" id="{5E3E8E93-2701-4034-BCB4-6E7EA2230735}"/>
                </a:ext>
              </a:extLst>
            </p:cNvPr>
            <p:cNvGrpSpPr/>
            <p:nvPr/>
          </p:nvGrpSpPr>
          <p:grpSpPr>
            <a:xfrm>
              <a:off x="5179621" y="1543783"/>
              <a:ext cx="2402286" cy="2677942"/>
              <a:chOff x="4543211" y="1365948"/>
              <a:chExt cx="2402286" cy="2677942"/>
            </a:xfrm>
          </p:grpSpPr>
          <p:sp>
            <p:nvSpPr>
              <p:cNvPr id="51" name="Rectangle 9">
                <a:extLst>
                  <a:ext uri="{FF2B5EF4-FFF2-40B4-BE49-F238E27FC236}">
                    <a16:creationId xmlns:a16="http://schemas.microsoft.com/office/drawing/2014/main" id="{945D54D9-C701-4CF6-8B84-8AF68EA0FB25}"/>
                  </a:ext>
                </a:extLst>
              </p:cNvPr>
              <p:cNvSpPr/>
              <p:nvPr/>
            </p:nvSpPr>
            <p:spPr>
              <a:xfrm>
                <a:off x="4894396" y="1783135"/>
                <a:ext cx="2051101" cy="2260755"/>
              </a:xfrm>
              <a:custGeom>
                <a:avLst/>
                <a:gdLst>
                  <a:gd name="connsiteX0" fmla="*/ 0 w 257969"/>
                  <a:gd name="connsiteY0" fmla="*/ 0 h 366712"/>
                  <a:gd name="connsiteX1" fmla="*/ 257969 w 257969"/>
                  <a:gd name="connsiteY1" fmla="*/ 0 h 366712"/>
                  <a:gd name="connsiteX2" fmla="*/ 257969 w 257969"/>
                  <a:gd name="connsiteY2" fmla="*/ 366712 h 366712"/>
                  <a:gd name="connsiteX3" fmla="*/ 0 w 257969"/>
                  <a:gd name="connsiteY3" fmla="*/ 366712 h 366712"/>
                  <a:gd name="connsiteX4" fmla="*/ 0 w 257969"/>
                  <a:gd name="connsiteY4" fmla="*/ 0 h 366712"/>
                  <a:gd name="connsiteX0" fmla="*/ 0 w 496094"/>
                  <a:gd name="connsiteY0" fmla="*/ 364332 h 366712"/>
                  <a:gd name="connsiteX1" fmla="*/ 496094 w 496094"/>
                  <a:gd name="connsiteY1" fmla="*/ 0 h 366712"/>
                  <a:gd name="connsiteX2" fmla="*/ 496094 w 496094"/>
                  <a:gd name="connsiteY2" fmla="*/ 366712 h 366712"/>
                  <a:gd name="connsiteX3" fmla="*/ 238125 w 496094"/>
                  <a:gd name="connsiteY3" fmla="*/ 366712 h 366712"/>
                  <a:gd name="connsiteX4" fmla="*/ 0 w 496094"/>
                  <a:gd name="connsiteY4" fmla="*/ 364332 h 366712"/>
                  <a:gd name="connsiteX0" fmla="*/ 0 w 547688"/>
                  <a:gd name="connsiteY0" fmla="*/ 364332 h 938212"/>
                  <a:gd name="connsiteX1" fmla="*/ 496094 w 547688"/>
                  <a:gd name="connsiteY1" fmla="*/ 0 h 938212"/>
                  <a:gd name="connsiteX2" fmla="*/ 496094 w 547688"/>
                  <a:gd name="connsiteY2" fmla="*/ 366712 h 938212"/>
                  <a:gd name="connsiteX3" fmla="*/ 547688 w 547688"/>
                  <a:gd name="connsiteY3" fmla="*/ 938212 h 938212"/>
                  <a:gd name="connsiteX4" fmla="*/ 0 w 547688"/>
                  <a:gd name="connsiteY4" fmla="*/ 364332 h 938212"/>
                  <a:gd name="connsiteX0" fmla="*/ 0 w 636588"/>
                  <a:gd name="connsiteY0" fmla="*/ 552451 h 1126331"/>
                  <a:gd name="connsiteX1" fmla="*/ 636588 w 636588"/>
                  <a:gd name="connsiteY1" fmla="*/ 0 h 1126331"/>
                  <a:gd name="connsiteX2" fmla="*/ 496094 w 636588"/>
                  <a:gd name="connsiteY2" fmla="*/ 554831 h 1126331"/>
                  <a:gd name="connsiteX3" fmla="*/ 547688 w 636588"/>
                  <a:gd name="connsiteY3" fmla="*/ 1126331 h 1126331"/>
                  <a:gd name="connsiteX4" fmla="*/ 0 w 636588"/>
                  <a:gd name="connsiteY4" fmla="*/ 552451 h 1126331"/>
                  <a:gd name="connsiteX0" fmla="*/ 0 w 1253332"/>
                  <a:gd name="connsiteY0" fmla="*/ 552451 h 1126331"/>
                  <a:gd name="connsiteX1" fmla="*/ 636588 w 1253332"/>
                  <a:gd name="connsiteY1" fmla="*/ 0 h 1126331"/>
                  <a:gd name="connsiteX2" fmla="*/ 1253332 w 1253332"/>
                  <a:gd name="connsiteY2" fmla="*/ 640556 h 1126331"/>
                  <a:gd name="connsiteX3" fmla="*/ 547688 w 1253332"/>
                  <a:gd name="connsiteY3" fmla="*/ 1126331 h 1126331"/>
                  <a:gd name="connsiteX4" fmla="*/ 0 w 1253332"/>
                  <a:gd name="connsiteY4" fmla="*/ 552451 h 1126331"/>
                  <a:gd name="connsiteX0" fmla="*/ 0 w 1250950"/>
                  <a:gd name="connsiteY0" fmla="*/ 571501 h 1126331"/>
                  <a:gd name="connsiteX1" fmla="*/ 634206 w 1250950"/>
                  <a:gd name="connsiteY1" fmla="*/ 0 h 1126331"/>
                  <a:gd name="connsiteX2" fmla="*/ 1250950 w 1250950"/>
                  <a:gd name="connsiteY2" fmla="*/ 640556 h 1126331"/>
                  <a:gd name="connsiteX3" fmla="*/ 545306 w 1250950"/>
                  <a:gd name="connsiteY3" fmla="*/ 1126331 h 1126331"/>
                  <a:gd name="connsiteX4" fmla="*/ 0 w 1250950"/>
                  <a:gd name="connsiteY4" fmla="*/ 571501 h 1126331"/>
                  <a:gd name="connsiteX0" fmla="*/ 0 w 1250950"/>
                  <a:gd name="connsiteY0" fmla="*/ 571501 h 1185862"/>
                  <a:gd name="connsiteX1" fmla="*/ 634206 w 1250950"/>
                  <a:gd name="connsiteY1" fmla="*/ 0 h 1185862"/>
                  <a:gd name="connsiteX2" fmla="*/ 1250950 w 1250950"/>
                  <a:gd name="connsiteY2" fmla="*/ 640556 h 1185862"/>
                  <a:gd name="connsiteX3" fmla="*/ 602456 w 1250950"/>
                  <a:gd name="connsiteY3" fmla="*/ 1185862 h 1185862"/>
                  <a:gd name="connsiteX4" fmla="*/ 0 w 1250950"/>
                  <a:gd name="connsiteY4" fmla="*/ 571501 h 1185862"/>
                  <a:gd name="connsiteX0" fmla="*/ 0 w 1096764"/>
                  <a:gd name="connsiteY0" fmla="*/ 571501 h 1185862"/>
                  <a:gd name="connsiteX1" fmla="*/ 634206 w 1096764"/>
                  <a:gd name="connsiteY1" fmla="*/ 0 h 1185862"/>
                  <a:gd name="connsiteX2" fmla="*/ 1096764 w 1096764"/>
                  <a:gd name="connsiteY2" fmla="*/ 612882 h 1185862"/>
                  <a:gd name="connsiteX3" fmla="*/ 602456 w 1096764"/>
                  <a:gd name="connsiteY3" fmla="*/ 1185862 h 1185862"/>
                  <a:gd name="connsiteX4" fmla="*/ 0 w 1096764"/>
                  <a:gd name="connsiteY4" fmla="*/ 571501 h 1185862"/>
                  <a:gd name="connsiteX0" fmla="*/ 0 w 1096764"/>
                  <a:gd name="connsiteY0" fmla="*/ 571501 h 1185862"/>
                  <a:gd name="connsiteX1" fmla="*/ 634206 w 1096764"/>
                  <a:gd name="connsiteY1" fmla="*/ 0 h 1185862"/>
                  <a:gd name="connsiteX2" fmla="*/ 1096764 w 1096764"/>
                  <a:gd name="connsiteY2" fmla="*/ 612882 h 1185862"/>
                  <a:gd name="connsiteX3" fmla="*/ 491758 w 1096764"/>
                  <a:gd name="connsiteY3" fmla="*/ 1185862 h 1185862"/>
                  <a:gd name="connsiteX4" fmla="*/ 0 w 1096764"/>
                  <a:gd name="connsiteY4" fmla="*/ 571501 h 1185862"/>
                  <a:gd name="connsiteX0" fmla="*/ 0 w 1096764"/>
                  <a:gd name="connsiteY0" fmla="*/ 571501 h 1162141"/>
                  <a:gd name="connsiteX1" fmla="*/ 634206 w 1096764"/>
                  <a:gd name="connsiteY1" fmla="*/ 0 h 1162141"/>
                  <a:gd name="connsiteX2" fmla="*/ 1096764 w 1096764"/>
                  <a:gd name="connsiteY2" fmla="*/ 612882 h 1162141"/>
                  <a:gd name="connsiteX3" fmla="*/ 471990 w 1096764"/>
                  <a:gd name="connsiteY3" fmla="*/ 1162141 h 1162141"/>
                  <a:gd name="connsiteX4" fmla="*/ 0 w 1096764"/>
                  <a:gd name="connsiteY4" fmla="*/ 571501 h 1162141"/>
                  <a:gd name="connsiteX0" fmla="*/ 0 w 1101630"/>
                  <a:gd name="connsiteY0" fmla="*/ 571501 h 1162141"/>
                  <a:gd name="connsiteX1" fmla="*/ 634206 w 1101630"/>
                  <a:gd name="connsiteY1" fmla="*/ 0 h 1162141"/>
                  <a:gd name="connsiteX2" fmla="*/ 1101630 w 1101630"/>
                  <a:gd name="connsiteY2" fmla="*/ 369590 h 1162141"/>
                  <a:gd name="connsiteX3" fmla="*/ 471990 w 1101630"/>
                  <a:gd name="connsiteY3" fmla="*/ 1162141 h 1162141"/>
                  <a:gd name="connsiteX4" fmla="*/ 0 w 1101630"/>
                  <a:gd name="connsiteY4" fmla="*/ 571501 h 1162141"/>
                  <a:gd name="connsiteX0" fmla="*/ 0 w 1101630"/>
                  <a:gd name="connsiteY0" fmla="*/ 571501 h 1064824"/>
                  <a:gd name="connsiteX1" fmla="*/ 634206 w 1101630"/>
                  <a:gd name="connsiteY1" fmla="*/ 0 h 1064824"/>
                  <a:gd name="connsiteX2" fmla="*/ 1101630 w 1101630"/>
                  <a:gd name="connsiteY2" fmla="*/ 369590 h 1064824"/>
                  <a:gd name="connsiteX3" fmla="*/ 579039 w 1101630"/>
                  <a:gd name="connsiteY3" fmla="*/ 1064824 h 1064824"/>
                  <a:gd name="connsiteX4" fmla="*/ 0 w 1101630"/>
                  <a:gd name="connsiteY4" fmla="*/ 571501 h 1064824"/>
                  <a:gd name="connsiteX0" fmla="*/ 0 w 969188"/>
                  <a:gd name="connsiteY0" fmla="*/ 719757 h 1064824"/>
                  <a:gd name="connsiteX1" fmla="*/ 501764 w 969188"/>
                  <a:gd name="connsiteY1" fmla="*/ 0 h 1064824"/>
                  <a:gd name="connsiteX2" fmla="*/ 969188 w 969188"/>
                  <a:gd name="connsiteY2" fmla="*/ 369590 h 1064824"/>
                  <a:gd name="connsiteX3" fmla="*/ 446597 w 969188"/>
                  <a:gd name="connsiteY3" fmla="*/ 1064824 h 1064824"/>
                  <a:gd name="connsiteX4" fmla="*/ 0 w 969188"/>
                  <a:gd name="connsiteY4" fmla="*/ 719757 h 1064824"/>
                  <a:gd name="connsiteX0" fmla="*/ 0 w 969188"/>
                  <a:gd name="connsiteY0" fmla="*/ 725687 h 1070754"/>
                  <a:gd name="connsiteX1" fmla="*/ 511648 w 969188"/>
                  <a:gd name="connsiteY1" fmla="*/ 0 h 1070754"/>
                  <a:gd name="connsiteX2" fmla="*/ 969188 w 969188"/>
                  <a:gd name="connsiteY2" fmla="*/ 375520 h 1070754"/>
                  <a:gd name="connsiteX3" fmla="*/ 446597 w 969188"/>
                  <a:gd name="connsiteY3" fmla="*/ 1070754 h 1070754"/>
                  <a:gd name="connsiteX4" fmla="*/ 0 w 969188"/>
                  <a:gd name="connsiteY4" fmla="*/ 725687 h 1070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188" h="1070754">
                    <a:moveTo>
                      <a:pt x="0" y="725687"/>
                    </a:moveTo>
                    <a:lnTo>
                      <a:pt x="511648" y="0"/>
                    </a:lnTo>
                    <a:lnTo>
                      <a:pt x="969188" y="375520"/>
                    </a:lnTo>
                    <a:lnTo>
                      <a:pt x="446597" y="1070754"/>
                    </a:lnTo>
                    <a:lnTo>
                      <a:pt x="0" y="725687"/>
                    </a:lnTo>
                    <a:close/>
                  </a:path>
                </a:pathLst>
              </a:custGeom>
              <a:gradFill flip="none" rotWithShape="1">
                <a:gsLst>
                  <a:gs pos="0">
                    <a:schemeClr val="tx1">
                      <a:alpha val="18000"/>
                    </a:schemeClr>
                  </a:gs>
                  <a:gs pos="69000">
                    <a:schemeClr val="tx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4" name="Group 23">
                <a:extLst>
                  <a:ext uri="{FF2B5EF4-FFF2-40B4-BE49-F238E27FC236}">
                    <a16:creationId xmlns:a16="http://schemas.microsoft.com/office/drawing/2014/main" id="{C9AAAEBA-1C4A-4C9C-AEAD-903696E83EF6}"/>
                  </a:ext>
                </a:extLst>
              </p:cNvPr>
              <p:cNvGrpSpPr/>
              <p:nvPr/>
            </p:nvGrpSpPr>
            <p:grpSpPr>
              <a:xfrm>
                <a:off x="4543211" y="1365948"/>
                <a:ext cx="1872371" cy="2153241"/>
                <a:chOff x="3566409" y="2027914"/>
                <a:chExt cx="2131560" cy="2457044"/>
              </a:xfrm>
            </p:grpSpPr>
            <p:grpSp>
              <p:nvGrpSpPr>
                <p:cNvPr id="34" name="Group 33">
                  <a:extLst>
                    <a:ext uri="{FF2B5EF4-FFF2-40B4-BE49-F238E27FC236}">
                      <a16:creationId xmlns:a16="http://schemas.microsoft.com/office/drawing/2014/main" id="{5206ABD3-1A37-465D-B990-43A3912DF934}"/>
                    </a:ext>
                  </a:extLst>
                </p:cNvPr>
                <p:cNvGrpSpPr/>
                <p:nvPr/>
              </p:nvGrpSpPr>
              <p:grpSpPr>
                <a:xfrm>
                  <a:off x="3566409" y="2353398"/>
                  <a:ext cx="2131560" cy="2131560"/>
                  <a:chOff x="3373926" y="2529243"/>
                  <a:chExt cx="2131560" cy="2131560"/>
                </a:xfrm>
              </p:grpSpPr>
              <p:sp>
                <p:nvSpPr>
                  <p:cNvPr id="38" name="Oval 37">
                    <a:extLst>
                      <a:ext uri="{FF2B5EF4-FFF2-40B4-BE49-F238E27FC236}">
                        <a16:creationId xmlns:a16="http://schemas.microsoft.com/office/drawing/2014/main" id="{3BB2C7FC-412B-4B42-9D12-8E1D345ED0C9}"/>
                      </a:ext>
                    </a:extLst>
                  </p:cNvPr>
                  <p:cNvSpPr/>
                  <p:nvPr/>
                </p:nvSpPr>
                <p:spPr>
                  <a:xfrm>
                    <a:off x="3373926" y="2529243"/>
                    <a:ext cx="2131560" cy="2131560"/>
                  </a:xfrm>
                  <a:prstGeom prst="ellipse">
                    <a:avLst/>
                  </a:prstGeom>
                  <a:solidFill>
                    <a:srgbClr val="044D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39" name="Group 38">
                    <a:extLst>
                      <a:ext uri="{FF2B5EF4-FFF2-40B4-BE49-F238E27FC236}">
                        <a16:creationId xmlns:a16="http://schemas.microsoft.com/office/drawing/2014/main" id="{68CCC0DE-A833-409D-B36F-F00C3956DC90}"/>
                      </a:ext>
                    </a:extLst>
                  </p:cNvPr>
                  <p:cNvGrpSpPr/>
                  <p:nvPr/>
                </p:nvGrpSpPr>
                <p:grpSpPr>
                  <a:xfrm>
                    <a:off x="3504365" y="2659682"/>
                    <a:ext cx="1870682" cy="1870682"/>
                    <a:chOff x="1059579" y="2656507"/>
                    <a:chExt cx="1870682" cy="1870682"/>
                  </a:xfrm>
                </p:grpSpPr>
                <p:sp>
                  <p:nvSpPr>
                    <p:cNvPr id="40" name="Oval 39">
                      <a:extLst>
                        <a:ext uri="{FF2B5EF4-FFF2-40B4-BE49-F238E27FC236}">
                          <a16:creationId xmlns:a16="http://schemas.microsoft.com/office/drawing/2014/main" id="{D447114D-125C-4C5B-BB71-2747E184AD23}"/>
                        </a:ext>
                      </a:extLst>
                    </p:cNvPr>
                    <p:cNvSpPr/>
                    <p:nvPr/>
                  </p:nvSpPr>
                  <p:spPr>
                    <a:xfrm>
                      <a:off x="1059579" y="2656507"/>
                      <a:ext cx="1870682" cy="1870682"/>
                    </a:xfrm>
                    <a:prstGeom prst="ellipse">
                      <a:avLst/>
                    </a:prstGeom>
                    <a:solidFill>
                      <a:schemeClr val="bg1"/>
                    </a:solidFill>
                    <a:ln>
                      <a:solidFill>
                        <a:schemeClr val="bg1"/>
                      </a:solidFill>
                    </a:ln>
                    <a:effectLst>
                      <a:innerShdw blurRad="127000" dist="63500" dir="5400000">
                        <a:srgbClr val="044D7E">
                          <a:alpha val="4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1" name="Freeform: Shape 40">
                      <a:extLst>
                        <a:ext uri="{FF2B5EF4-FFF2-40B4-BE49-F238E27FC236}">
                          <a16:creationId xmlns:a16="http://schemas.microsoft.com/office/drawing/2014/main" id="{5D053D58-A24D-4F9F-85FA-E497BA51501F}"/>
                        </a:ext>
                      </a:extLst>
                    </p:cNvPr>
                    <p:cNvSpPr/>
                    <p:nvPr/>
                  </p:nvSpPr>
                  <p:spPr>
                    <a:xfrm>
                      <a:off x="1225477" y="2665769"/>
                      <a:ext cx="1538886" cy="410807"/>
                    </a:xfrm>
                    <a:custGeom>
                      <a:avLst/>
                      <a:gdLst>
                        <a:gd name="connsiteX0" fmla="*/ 769443 w 1538886"/>
                        <a:gd name="connsiteY0" fmla="*/ 0 h 410807"/>
                        <a:gd name="connsiteX1" fmla="*/ 1537363 w 1538886"/>
                        <a:gd name="connsiteY1" fmla="*/ 408300 h 410807"/>
                        <a:gd name="connsiteX2" fmla="*/ 1538886 w 1538886"/>
                        <a:gd name="connsiteY2" fmla="*/ 410807 h 410807"/>
                        <a:gd name="connsiteX3" fmla="*/ 0 w 1538886"/>
                        <a:gd name="connsiteY3" fmla="*/ 410807 h 410807"/>
                        <a:gd name="connsiteX4" fmla="*/ 1523 w 1538886"/>
                        <a:gd name="connsiteY4" fmla="*/ 408300 h 410807"/>
                        <a:gd name="connsiteX5" fmla="*/ 769443 w 1538886"/>
                        <a:gd name="connsiteY5" fmla="*/ 0 h 41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8886" h="410807">
                          <a:moveTo>
                            <a:pt x="769443" y="0"/>
                          </a:moveTo>
                          <a:cubicBezTo>
                            <a:pt x="1089106" y="0"/>
                            <a:pt x="1370940" y="161961"/>
                            <a:pt x="1537363" y="408300"/>
                          </a:cubicBezTo>
                          <a:lnTo>
                            <a:pt x="1538886" y="410807"/>
                          </a:lnTo>
                          <a:lnTo>
                            <a:pt x="0" y="410807"/>
                          </a:lnTo>
                          <a:lnTo>
                            <a:pt x="1523" y="408300"/>
                          </a:lnTo>
                          <a:cubicBezTo>
                            <a:pt x="167946" y="161961"/>
                            <a:pt x="449781" y="0"/>
                            <a:pt x="769443" y="0"/>
                          </a:cubicBezTo>
                          <a:close/>
                        </a:path>
                      </a:pathLst>
                    </a:custGeom>
                    <a:solidFill>
                      <a:srgbClr val="044D7E"/>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grpSp>
              <p:nvGrpSpPr>
                <p:cNvPr id="35" name="Group 34">
                  <a:extLst>
                    <a:ext uri="{FF2B5EF4-FFF2-40B4-BE49-F238E27FC236}">
                      <a16:creationId xmlns:a16="http://schemas.microsoft.com/office/drawing/2014/main" id="{2D486AD7-335D-40B9-AE9C-79AE5C7AEB16}"/>
                    </a:ext>
                  </a:extLst>
                </p:cNvPr>
                <p:cNvGrpSpPr/>
                <p:nvPr/>
              </p:nvGrpSpPr>
              <p:grpSpPr>
                <a:xfrm>
                  <a:off x="3995590" y="2027914"/>
                  <a:ext cx="983053" cy="1218717"/>
                  <a:chOff x="3831083" y="2238442"/>
                  <a:chExt cx="927100" cy="1149350"/>
                </a:xfrm>
              </p:grpSpPr>
              <p:sp>
                <p:nvSpPr>
                  <p:cNvPr id="36" name="Rectangle 3">
                    <a:extLst>
                      <a:ext uri="{FF2B5EF4-FFF2-40B4-BE49-F238E27FC236}">
                        <a16:creationId xmlns:a16="http://schemas.microsoft.com/office/drawing/2014/main" id="{4D09498C-8CAA-4332-8D7C-D9C0E385E347}"/>
                      </a:ext>
                    </a:extLst>
                  </p:cNvPr>
                  <p:cNvSpPr/>
                  <p:nvPr/>
                </p:nvSpPr>
                <p:spPr>
                  <a:xfrm>
                    <a:off x="3831083" y="2321719"/>
                    <a:ext cx="926306" cy="1066073"/>
                  </a:xfrm>
                  <a:custGeom>
                    <a:avLst/>
                    <a:gdLst>
                      <a:gd name="connsiteX0" fmla="*/ 0 w 323849"/>
                      <a:gd name="connsiteY0" fmla="*/ 0 h 323850"/>
                      <a:gd name="connsiteX1" fmla="*/ 323849 w 323849"/>
                      <a:gd name="connsiteY1" fmla="*/ 0 h 323850"/>
                      <a:gd name="connsiteX2" fmla="*/ 323849 w 323849"/>
                      <a:gd name="connsiteY2" fmla="*/ 323850 h 323850"/>
                      <a:gd name="connsiteX3" fmla="*/ 0 w 323849"/>
                      <a:gd name="connsiteY3" fmla="*/ 323850 h 323850"/>
                      <a:gd name="connsiteX4" fmla="*/ 0 w 323849"/>
                      <a:gd name="connsiteY4" fmla="*/ 0 h 323850"/>
                      <a:gd name="connsiteX0" fmla="*/ 0 w 323849"/>
                      <a:gd name="connsiteY0" fmla="*/ 219075 h 542925"/>
                      <a:gd name="connsiteX1" fmla="*/ 247649 w 323849"/>
                      <a:gd name="connsiteY1" fmla="*/ 0 h 542925"/>
                      <a:gd name="connsiteX2" fmla="*/ 323849 w 323849"/>
                      <a:gd name="connsiteY2" fmla="*/ 542925 h 542925"/>
                      <a:gd name="connsiteX3" fmla="*/ 0 w 323849"/>
                      <a:gd name="connsiteY3" fmla="*/ 542925 h 542925"/>
                      <a:gd name="connsiteX4" fmla="*/ 0 w 323849"/>
                      <a:gd name="connsiteY4" fmla="*/ 219075 h 542925"/>
                      <a:gd name="connsiteX0" fmla="*/ 0 w 323849"/>
                      <a:gd name="connsiteY0" fmla="*/ 221456 h 542925"/>
                      <a:gd name="connsiteX1" fmla="*/ 247649 w 323849"/>
                      <a:gd name="connsiteY1" fmla="*/ 0 h 542925"/>
                      <a:gd name="connsiteX2" fmla="*/ 323849 w 323849"/>
                      <a:gd name="connsiteY2" fmla="*/ 542925 h 542925"/>
                      <a:gd name="connsiteX3" fmla="*/ 0 w 323849"/>
                      <a:gd name="connsiteY3" fmla="*/ 542925 h 542925"/>
                      <a:gd name="connsiteX4" fmla="*/ 0 w 323849"/>
                      <a:gd name="connsiteY4" fmla="*/ 221456 h 542925"/>
                      <a:gd name="connsiteX0" fmla="*/ 0 w 538162"/>
                      <a:gd name="connsiteY0" fmla="*/ 221456 h 542925"/>
                      <a:gd name="connsiteX1" fmla="*/ 247649 w 538162"/>
                      <a:gd name="connsiteY1" fmla="*/ 0 h 542925"/>
                      <a:gd name="connsiteX2" fmla="*/ 538162 w 538162"/>
                      <a:gd name="connsiteY2" fmla="*/ 542925 h 542925"/>
                      <a:gd name="connsiteX3" fmla="*/ 0 w 538162"/>
                      <a:gd name="connsiteY3" fmla="*/ 542925 h 542925"/>
                      <a:gd name="connsiteX4" fmla="*/ 0 w 538162"/>
                      <a:gd name="connsiteY4" fmla="*/ 221456 h 542925"/>
                      <a:gd name="connsiteX0" fmla="*/ 0 w 538162"/>
                      <a:gd name="connsiteY0" fmla="*/ 221456 h 864394"/>
                      <a:gd name="connsiteX1" fmla="*/ 247649 w 538162"/>
                      <a:gd name="connsiteY1" fmla="*/ 0 h 864394"/>
                      <a:gd name="connsiteX2" fmla="*/ 538162 w 538162"/>
                      <a:gd name="connsiteY2" fmla="*/ 542925 h 864394"/>
                      <a:gd name="connsiteX3" fmla="*/ 204787 w 538162"/>
                      <a:gd name="connsiteY3" fmla="*/ 864394 h 864394"/>
                      <a:gd name="connsiteX4" fmla="*/ 0 w 538162"/>
                      <a:gd name="connsiteY4" fmla="*/ 221456 h 864394"/>
                      <a:gd name="connsiteX0" fmla="*/ 0 w 538162"/>
                      <a:gd name="connsiteY0" fmla="*/ 221456 h 864394"/>
                      <a:gd name="connsiteX1" fmla="*/ 247649 w 538162"/>
                      <a:gd name="connsiteY1" fmla="*/ 0 h 864394"/>
                      <a:gd name="connsiteX2" fmla="*/ 435767 w 538162"/>
                      <a:gd name="connsiteY2" fmla="*/ 26194 h 864394"/>
                      <a:gd name="connsiteX3" fmla="*/ 538162 w 538162"/>
                      <a:gd name="connsiteY3" fmla="*/ 542925 h 864394"/>
                      <a:gd name="connsiteX4" fmla="*/ 204787 w 538162"/>
                      <a:gd name="connsiteY4" fmla="*/ 864394 h 864394"/>
                      <a:gd name="connsiteX5" fmla="*/ 0 w 538162"/>
                      <a:gd name="connsiteY5" fmla="*/ 221456 h 864394"/>
                      <a:gd name="connsiteX0" fmla="*/ 0 w 538162"/>
                      <a:gd name="connsiteY0" fmla="*/ 221456 h 864394"/>
                      <a:gd name="connsiteX1" fmla="*/ 247649 w 538162"/>
                      <a:gd name="connsiteY1" fmla="*/ 0 h 864394"/>
                      <a:gd name="connsiteX2" fmla="*/ 435767 w 538162"/>
                      <a:gd name="connsiteY2" fmla="*/ 26194 h 864394"/>
                      <a:gd name="connsiteX3" fmla="*/ 350042 w 538162"/>
                      <a:gd name="connsiteY3" fmla="*/ 464344 h 864394"/>
                      <a:gd name="connsiteX4" fmla="*/ 538162 w 538162"/>
                      <a:gd name="connsiteY4" fmla="*/ 542925 h 864394"/>
                      <a:gd name="connsiteX5" fmla="*/ 204787 w 538162"/>
                      <a:gd name="connsiteY5" fmla="*/ 864394 h 864394"/>
                      <a:gd name="connsiteX6" fmla="*/ 0 w 538162"/>
                      <a:gd name="connsiteY6" fmla="*/ 221456 h 864394"/>
                      <a:gd name="connsiteX0" fmla="*/ 0 w 926306"/>
                      <a:gd name="connsiteY0" fmla="*/ 221456 h 864394"/>
                      <a:gd name="connsiteX1" fmla="*/ 247649 w 926306"/>
                      <a:gd name="connsiteY1" fmla="*/ 0 h 864394"/>
                      <a:gd name="connsiteX2" fmla="*/ 435767 w 926306"/>
                      <a:gd name="connsiteY2" fmla="*/ 26194 h 864394"/>
                      <a:gd name="connsiteX3" fmla="*/ 350042 w 926306"/>
                      <a:gd name="connsiteY3" fmla="*/ 464344 h 864394"/>
                      <a:gd name="connsiteX4" fmla="*/ 926306 w 926306"/>
                      <a:gd name="connsiteY4" fmla="*/ 762000 h 864394"/>
                      <a:gd name="connsiteX5" fmla="*/ 204787 w 926306"/>
                      <a:gd name="connsiteY5" fmla="*/ 864394 h 864394"/>
                      <a:gd name="connsiteX6" fmla="*/ 0 w 926306"/>
                      <a:gd name="connsiteY6" fmla="*/ 221456 h 864394"/>
                      <a:gd name="connsiteX0" fmla="*/ 0 w 926306"/>
                      <a:gd name="connsiteY0" fmla="*/ 221456 h 1026319"/>
                      <a:gd name="connsiteX1" fmla="*/ 247649 w 926306"/>
                      <a:gd name="connsiteY1" fmla="*/ 0 h 1026319"/>
                      <a:gd name="connsiteX2" fmla="*/ 435767 w 926306"/>
                      <a:gd name="connsiteY2" fmla="*/ 26194 h 1026319"/>
                      <a:gd name="connsiteX3" fmla="*/ 350042 w 926306"/>
                      <a:gd name="connsiteY3" fmla="*/ 464344 h 1026319"/>
                      <a:gd name="connsiteX4" fmla="*/ 926306 w 926306"/>
                      <a:gd name="connsiteY4" fmla="*/ 762000 h 1026319"/>
                      <a:gd name="connsiteX5" fmla="*/ 733425 w 926306"/>
                      <a:gd name="connsiteY5" fmla="*/ 1026319 h 1026319"/>
                      <a:gd name="connsiteX6" fmla="*/ 0 w 926306"/>
                      <a:gd name="connsiteY6" fmla="*/ 221456 h 1026319"/>
                      <a:gd name="connsiteX0" fmla="*/ 0 w 926306"/>
                      <a:gd name="connsiteY0" fmla="*/ 221456 h 1026319"/>
                      <a:gd name="connsiteX1" fmla="*/ 247649 w 926306"/>
                      <a:gd name="connsiteY1" fmla="*/ 0 h 1026319"/>
                      <a:gd name="connsiteX2" fmla="*/ 435767 w 926306"/>
                      <a:gd name="connsiteY2" fmla="*/ 26194 h 1026319"/>
                      <a:gd name="connsiteX3" fmla="*/ 350042 w 926306"/>
                      <a:gd name="connsiteY3" fmla="*/ 464344 h 1026319"/>
                      <a:gd name="connsiteX4" fmla="*/ 926306 w 926306"/>
                      <a:gd name="connsiteY4" fmla="*/ 762000 h 1026319"/>
                      <a:gd name="connsiteX5" fmla="*/ 733425 w 926306"/>
                      <a:gd name="connsiteY5" fmla="*/ 1026319 h 1026319"/>
                      <a:gd name="connsiteX6" fmla="*/ 0 w 926306"/>
                      <a:gd name="connsiteY6" fmla="*/ 221456 h 1026319"/>
                      <a:gd name="connsiteX0" fmla="*/ 0 w 926306"/>
                      <a:gd name="connsiteY0" fmla="*/ 221456 h 1026319"/>
                      <a:gd name="connsiteX1" fmla="*/ 247649 w 926306"/>
                      <a:gd name="connsiteY1" fmla="*/ 0 h 1026319"/>
                      <a:gd name="connsiteX2" fmla="*/ 435767 w 926306"/>
                      <a:gd name="connsiteY2" fmla="*/ 26194 h 1026319"/>
                      <a:gd name="connsiteX3" fmla="*/ 350042 w 926306"/>
                      <a:gd name="connsiteY3" fmla="*/ 464344 h 1026319"/>
                      <a:gd name="connsiteX4" fmla="*/ 926306 w 926306"/>
                      <a:gd name="connsiteY4" fmla="*/ 762000 h 1026319"/>
                      <a:gd name="connsiteX5" fmla="*/ 733425 w 926306"/>
                      <a:gd name="connsiteY5" fmla="*/ 1026319 h 1026319"/>
                      <a:gd name="connsiteX6" fmla="*/ 83692 w 926306"/>
                      <a:gd name="connsiteY6" fmla="*/ 756376 h 1026319"/>
                      <a:gd name="connsiteX7" fmla="*/ 0 w 926306"/>
                      <a:gd name="connsiteY7" fmla="*/ 221456 h 1026319"/>
                      <a:gd name="connsiteX0" fmla="*/ 0 w 926306"/>
                      <a:gd name="connsiteY0" fmla="*/ 221456 h 1026319"/>
                      <a:gd name="connsiteX1" fmla="*/ 247649 w 926306"/>
                      <a:gd name="connsiteY1" fmla="*/ 0 h 1026319"/>
                      <a:gd name="connsiteX2" fmla="*/ 435767 w 926306"/>
                      <a:gd name="connsiteY2" fmla="*/ 26194 h 1026319"/>
                      <a:gd name="connsiteX3" fmla="*/ 442910 w 926306"/>
                      <a:gd name="connsiteY3" fmla="*/ 635794 h 1026319"/>
                      <a:gd name="connsiteX4" fmla="*/ 926306 w 926306"/>
                      <a:gd name="connsiteY4" fmla="*/ 762000 h 1026319"/>
                      <a:gd name="connsiteX5" fmla="*/ 733425 w 926306"/>
                      <a:gd name="connsiteY5" fmla="*/ 1026319 h 1026319"/>
                      <a:gd name="connsiteX6" fmla="*/ 83692 w 926306"/>
                      <a:gd name="connsiteY6" fmla="*/ 756376 h 1026319"/>
                      <a:gd name="connsiteX7" fmla="*/ 0 w 926306"/>
                      <a:gd name="connsiteY7" fmla="*/ 221456 h 1026319"/>
                      <a:gd name="connsiteX0" fmla="*/ 0 w 926306"/>
                      <a:gd name="connsiteY0" fmla="*/ 265555 h 1070418"/>
                      <a:gd name="connsiteX1" fmla="*/ 247649 w 926306"/>
                      <a:gd name="connsiteY1" fmla="*/ 44099 h 1070418"/>
                      <a:gd name="connsiteX2" fmla="*/ 707230 w 926306"/>
                      <a:gd name="connsiteY2" fmla="*/ 13143 h 1070418"/>
                      <a:gd name="connsiteX3" fmla="*/ 442910 w 926306"/>
                      <a:gd name="connsiteY3" fmla="*/ 679893 h 1070418"/>
                      <a:gd name="connsiteX4" fmla="*/ 926306 w 926306"/>
                      <a:gd name="connsiteY4" fmla="*/ 806099 h 1070418"/>
                      <a:gd name="connsiteX5" fmla="*/ 733425 w 926306"/>
                      <a:gd name="connsiteY5" fmla="*/ 1070418 h 1070418"/>
                      <a:gd name="connsiteX6" fmla="*/ 83692 w 926306"/>
                      <a:gd name="connsiteY6" fmla="*/ 800475 h 1070418"/>
                      <a:gd name="connsiteX7" fmla="*/ 0 w 926306"/>
                      <a:gd name="connsiteY7" fmla="*/ 265555 h 1070418"/>
                      <a:gd name="connsiteX0" fmla="*/ 0 w 926306"/>
                      <a:gd name="connsiteY0" fmla="*/ 265555 h 1070418"/>
                      <a:gd name="connsiteX1" fmla="*/ 247649 w 926306"/>
                      <a:gd name="connsiteY1" fmla="*/ 44099 h 1070418"/>
                      <a:gd name="connsiteX2" fmla="*/ 707230 w 926306"/>
                      <a:gd name="connsiteY2" fmla="*/ 13143 h 1070418"/>
                      <a:gd name="connsiteX3" fmla="*/ 442910 w 926306"/>
                      <a:gd name="connsiteY3" fmla="*/ 679893 h 1070418"/>
                      <a:gd name="connsiteX4" fmla="*/ 926306 w 926306"/>
                      <a:gd name="connsiteY4" fmla="*/ 806099 h 1070418"/>
                      <a:gd name="connsiteX5" fmla="*/ 733425 w 926306"/>
                      <a:gd name="connsiteY5" fmla="*/ 1070418 h 1070418"/>
                      <a:gd name="connsiteX6" fmla="*/ 83692 w 926306"/>
                      <a:gd name="connsiteY6" fmla="*/ 800475 h 1070418"/>
                      <a:gd name="connsiteX7" fmla="*/ 0 w 926306"/>
                      <a:gd name="connsiteY7" fmla="*/ 265555 h 1070418"/>
                      <a:gd name="connsiteX0" fmla="*/ 0 w 926306"/>
                      <a:gd name="connsiteY0" fmla="*/ 265555 h 1048883"/>
                      <a:gd name="connsiteX1" fmla="*/ 247649 w 926306"/>
                      <a:gd name="connsiteY1" fmla="*/ 44099 h 1048883"/>
                      <a:gd name="connsiteX2" fmla="*/ 707230 w 926306"/>
                      <a:gd name="connsiteY2" fmla="*/ 13143 h 1048883"/>
                      <a:gd name="connsiteX3" fmla="*/ 442910 w 926306"/>
                      <a:gd name="connsiteY3" fmla="*/ 679893 h 1048883"/>
                      <a:gd name="connsiteX4" fmla="*/ 926306 w 926306"/>
                      <a:gd name="connsiteY4" fmla="*/ 806099 h 1048883"/>
                      <a:gd name="connsiteX5" fmla="*/ 428625 w 926306"/>
                      <a:gd name="connsiteY5" fmla="*/ 1048883 h 1048883"/>
                      <a:gd name="connsiteX6" fmla="*/ 83692 w 926306"/>
                      <a:gd name="connsiteY6" fmla="*/ 800475 h 1048883"/>
                      <a:gd name="connsiteX7" fmla="*/ 0 w 926306"/>
                      <a:gd name="connsiteY7" fmla="*/ 265555 h 1048883"/>
                      <a:gd name="connsiteX0" fmla="*/ 0 w 926306"/>
                      <a:gd name="connsiteY0" fmla="*/ 265555 h 1071215"/>
                      <a:gd name="connsiteX1" fmla="*/ 247649 w 926306"/>
                      <a:gd name="connsiteY1" fmla="*/ 44099 h 1071215"/>
                      <a:gd name="connsiteX2" fmla="*/ 707230 w 926306"/>
                      <a:gd name="connsiteY2" fmla="*/ 13143 h 1071215"/>
                      <a:gd name="connsiteX3" fmla="*/ 442910 w 926306"/>
                      <a:gd name="connsiteY3" fmla="*/ 679893 h 1071215"/>
                      <a:gd name="connsiteX4" fmla="*/ 926306 w 926306"/>
                      <a:gd name="connsiteY4" fmla="*/ 806099 h 1071215"/>
                      <a:gd name="connsiteX5" fmla="*/ 504825 w 926306"/>
                      <a:gd name="connsiteY5" fmla="*/ 1071215 h 1071215"/>
                      <a:gd name="connsiteX6" fmla="*/ 83692 w 926306"/>
                      <a:gd name="connsiteY6" fmla="*/ 800475 h 1071215"/>
                      <a:gd name="connsiteX7" fmla="*/ 0 w 926306"/>
                      <a:gd name="connsiteY7" fmla="*/ 265555 h 1071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6306" h="1071215">
                        <a:moveTo>
                          <a:pt x="0" y="265555"/>
                        </a:moveTo>
                        <a:lnTo>
                          <a:pt x="247649" y="44099"/>
                        </a:lnTo>
                        <a:cubicBezTo>
                          <a:pt x="276224" y="99662"/>
                          <a:pt x="678655" y="-42420"/>
                          <a:pt x="707230" y="13143"/>
                        </a:cubicBezTo>
                        <a:cubicBezTo>
                          <a:pt x="842961" y="233012"/>
                          <a:pt x="421479" y="569562"/>
                          <a:pt x="442910" y="679893"/>
                        </a:cubicBezTo>
                        <a:lnTo>
                          <a:pt x="926306" y="806099"/>
                        </a:lnTo>
                        <a:lnTo>
                          <a:pt x="504825" y="1071215"/>
                        </a:lnTo>
                        <a:cubicBezTo>
                          <a:pt x="364447" y="918528"/>
                          <a:pt x="224070" y="953162"/>
                          <a:pt x="83692" y="800475"/>
                        </a:cubicBezTo>
                        <a:lnTo>
                          <a:pt x="0" y="265555"/>
                        </a:lnTo>
                        <a:close/>
                      </a:path>
                    </a:pathLst>
                  </a:custGeom>
                  <a:gradFill flip="none" rotWithShape="1">
                    <a:gsLst>
                      <a:gs pos="23000">
                        <a:schemeClr val="tx1">
                          <a:alpha val="40000"/>
                        </a:schemeClr>
                      </a:gs>
                      <a:gs pos="71000">
                        <a:schemeClr val="bg1">
                          <a:alpha val="0"/>
                        </a:schemeClr>
                      </a:gs>
                    </a:gsLst>
                    <a:lin ang="8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Rectangle 19">
                    <a:extLst>
                      <a:ext uri="{FF2B5EF4-FFF2-40B4-BE49-F238E27FC236}">
                        <a16:creationId xmlns:a16="http://schemas.microsoft.com/office/drawing/2014/main" id="{854D7010-4264-4C22-B781-6498230E7C9C}"/>
                      </a:ext>
                    </a:extLst>
                  </p:cNvPr>
                  <p:cNvSpPr/>
                  <p:nvPr/>
                </p:nvSpPr>
                <p:spPr>
                  <a:xfrm>
                    <a:off x="4075987" y="2238442"/>
                    <a:ext cx="682196" cy="893308"/>
                  </a:xfrm>
                  <a:custGeom>
                    <a:avLst/>
                    <a:gdLst>
                      <a:gd name="connsiteX0" fmla="*/ 0 w 357188"/>
                      <a:gd name="connsiteY0" fmla="*/ 0 h 400050"/>
                      <a:gd name="connsiteX1" fmla="*/ 357188 w 357188"/>
                      <a:gd name="connsiteY1" fmla="*/ 0 h 400050"/>
                      <a:gd name="connsiteX2" fmla="*/ 357188 w 357188"/>
                      <a:gd name="connsiteY2" fmla="*/ 400050 h 400050"/>
                      <a:gd name="connsiteX3" fmla="*/ 0 w 357188"/>
                      <a:gd name="connsiteY3" fmla="*/ 400050 h 400050"/>
                      <a:gd name="connsiteX4" fmla="*/ 0 w 357188"/>
                      <a:gd name="connsiteY4" fmla="*/ 0 h 400050"/>
                      <a:gd name="connsiteX0" fmla="*/ 0 w 609600"/>
                      <a:gd name="connsiteY0" fmla="*/ 150019 h 550069"/>
                      <a:gd name="connsiteX1" fmla="*/ 609600 w 609600"/>
                      <a:gd name="connsiteY1" fmla="*/ 0 h 550069"/>
                      <a:gd name="connsiteX2" fmla="*/ 357188 w 609600"/>
                      <a:gd name="connsiteY2" fmla="*/ 550069 h 550069"/>
                      <a:gd name="connsiteX3" fmla="*/ 0 w 609600"/>
                      <a:gd name="connsiteY3" fmla="*/ 550069 h 550069"/>
                      <a:gd name="connsiteX4" fmla="*/ 0 w 609600"/>
                      <a:gd name="connsiteY4" fmla="*/ 150019 h 550069"/>
                      <a:gd name="connsiteX0" fmla="*/ 0 w 609600"/>
                      <a:gd name="connsiteY0" fmla="*/ 150019 h 550069"/>
                      <a:gd name="connsiteX1" fmla="*/ 609600 w 609600"/>
                      <a:gd name="connsiteY1" fmla="*/ 0 h 550069"/>
                      <a:gd name="connsiteX2" fmla="*/ 357188 w 609600"/>
                      <a:gd name="connsiteY2" fmla="*/ 550069 h 550069"/>
                      <a:gd name="connsiteX3" fmla="*/ 111919 w 609600"/>
                      <a:gd name="connsiteY3" fmla="*/ 352426 h 550069"/>
                      <a:gd name="connsiteX4" fmla="*/ 0 w 609600"/>
                      <a:gd name="connsiteY4" fmla="*/ 150019 h 550069"/>
                      <a:gd name="connsiteX0" fmla="*/ 0 w 609600"/>
                      <a:gd name="connsiteY0" fmla="*/ 150019 h 561976"/>
                      <a:gd name="connsiteX1" fmla="*/ 609600 w 609600"/>
                      <a:gd name="connsiteY1" fmla="*/ 0 h 561976"/>
                      <a:gd name="connsiteX2" fmla="*/ 445295 w 609600"/>
                      <a:gd name="connsiteY2" fmla="*/ 561976 h 561976"/>
                      <a:gd name="connsiteX3" fmla="*/ 111919 w 609600"/>
                      <a:gd name="connsiteY3" fmla="*/ 352426 h 561976"/>
                      <a:gd name="connsiteX4" fmla="*/ 0 w 609600"/>
                      <a:gd name="connsiteY4" fmla="*/ 150019 h 561976"/>
                      <a:gd name="connsiteX0" fmla="*/ 0 w 604837"/>
                      <a:gd name="connsiteY0" fmla="*/ 152401 h 561976"/>
                      <a:gd name="connsiteX1" fmla="*/ 604837 w 604837"/>
                      <a:gd name="connsiteY1" fmla="*/ 0 h 561976"/>
                      <a:gd name="connsiteX2" fmla="*/ 440532 w 604837"/>
                      <a:gd name="connsiteY2" fmla="*/ 561976 h 561976"/>
                      <a:gd name="connsiteX3" fmla="*/ 107156 w 604837"/>
                      <a:gd name="connsiteY3" fmla="*/ 352426 h 561976"/>
                      <a:gd name="connsiteX4" fmla="*/ 0 w 604837"/>
                      <a:gd name="connsiteY4" fmla="*/ 152401 h 561976"/>
                      <a:gd name="connsiteX0" fmla="*/ 0 w 604837"/>
                      <a:gd name="connsiteY0" fmla="*/ 152401 h 561976"/>
                      <a:gd name="connsiteX1" fmla="*/ 604837 w 604837"/>
                      <a:gd name="connsiteY1" fmla="*/ 0 h 561976"/>
                      <a:gd name="connsiteX2" fmla="*/ 440532 w 604837"/>
                      <a:gd name="connsiteY2" fmla="*/ 561976 h 561976"/>
                      <a:gd name="connsiteX3" fmla="*/ 107156 w 604837"/>
                      <a:gd name="connsiteY3" fmla="*/ 352426 h 561976"/>
                      <a:gd name="connsiteX4" fmla="*/ 0 w 604837"/>
                      <a:gd name="connsiteY4" fmla="*/ 152401 h 561976"/>
                      <a:gd name="connsiteX0" fmla="*/ 0 w 604837"/>
                      <a:gd name="connsiteY0" fmla="*/ 165817 h 575392"/>
                      <a:gd name="connsiteX1" fmla="*/ 604837 w 604837"/>
                      <a:gd name="connsiteY1" fmla="*/ 13416 h 575392"/>
                      <a:gd name="connsiteX2" fmla="*/ 440532 w 604837"/>
                      <a:gd name="connsiteY2" fmla="*/ 575392 h 575392"/>
                      <a:gd name="connsiteX3" fmla="*/ 107156 w 604837"/>
                      <a:gd name="connsiteY3" fmla="*/ 365842 h 575392"/>
                      <a:gd name="connsiteX4" fmla="*/ 0 w 604837"/>
                      <a:gd name="connsiteY4" fmla="*/ 165817 h 575392"/>
                      <a:gd name="connsiteX0" fmla="*/ 0 w 839780"/>
                      <a:gd name="connsiteY0" fmla="*/ 165817 h 575392"/>
                      <a:gd name="connsiteX1" fmla="*/ 604837 w 839780"/>
                      <a:gd name="connsiteY1" fmla="*/ 13416 h 575392"/>
                      <a:gd name="connsiteX2" fmla="*/ 838441 w 839780"/>
                      <a:gd name="connsiteY2" fmla="*/ 403942 h 575392"/>
                      <a:gd name="connsiteX3" fmla="*/ 440532 w 839780"/>
                      <a:gd name="connsiteY3" fmla="*/ 575392 h 575392"/>
                      <a:gd name="connsiteX4" fmla="*/ 107156 w 839780"/>
                      <a:gd name="connsiteY4" fmla="*/ 365842 h 575392"/>
                      <a:gd name="connsiteX5" fmla="*/ 0 w 839780"/>
                      <a:gd name="connsiteY5" fmla="*/ 165817 h 575392"/>
                      <a:gd name="connsiteX0" fmla="*/ 0 w 842092"/>
                      <a:gd name="connsiteY0" fmla="*/ 165817 h 575392"/>
                      <a:gd name="connsiteX1" fmla="*/ 604837 w 842092"/>
                      <a:gd name="connsiteY1" fmla="*/ 13416 h 575392"/>
                      <a:gd name="connsiteX2" fmla="*/ 838441 w 842092"/>
                      <a:gd name="connsiteY2" fmla="*/ 403942 h 575392"/>
                      <a:gd name="connsiteX3" fmla="*/ 440532 w 842092"/>
                      <a:gd name="connsiteY3" fmla="*/ 575392 h 575392"/>
                      <a:gd name="connsiteX4" fmla="*/ 107156 w 842092"/>
                      <a:gd name="connsiteY4" fmla="*/ 365842 h 575392"/>
                      <a:gd name="connsiteX5" fmla="*/ 0 w 842092"/>
                      <a:gd name="connsiteY5" fmla="*/ 165817 h 575392"/>
                      <a:gd name="connsiteX0" fmla="*/ 0 w 852198"/>
                      <a:gd name="connsiteY0" fmla="*/ 165817 h 575392"/>
                      <a:gd name="connsiteX1" fmla="*/ 604837 w 852198"/>
                      <a:gd name="connsiteY1" fmla="*/ 13416 h 575392"/>
                      <a:gd name="connsiteX2" fmla="*/ 838441 w 852198"/>
                      <a:gd name="connsiteY2" fmla="*/ 403942 h 575392"/>
                      <a:gd name="connsiteX3" fmla="*/ 440532 w 852198"/>
                      <a:gd name="connsiteY3" fmla="*/ 575392 h 575392"/>
                      <a:gd name="connsiteX4" fmla="*/ 107156 w 852198"/>
                      <a:gd name="connsiteY4" fmla="*/ 365842 h 575392"/>
                      <a:gd name="connsiteX5" fmla="*/ 0 w 852198"/>
                      <a:gd name="connsiteY5" fmla="*/ 165817 h 575392"/>
                      <a:gd name="connsiteX0" fmla="*/ 0 w 857045"/>
                      <a:gd name="connsiteY0" fmla="*/ 165817 h 575392"/>
                      <a:gd name="connsiteX1" fmla="*/ 604837 w 857045"/>
                      <a:gd name="connsiteY1" fmla="*/ 13416 h 575392"/>
                      <a:gd name="connsiteX2" fmla="*/ 838441 w 857045"/>
                      <a:gd name="connsiteY2" fmla="*/ 403942 h 575392"/>
                      <a:gd name="connsiteX3" fmla="*/ 440532 w 857045"/>
                      <a:gd name="connsiteY3" fmla="*/ 575392 h 575392"/>
                      <a:gd name="connsiteX4" fmla="*/ 107156 w 857045"/>
                      <a:gd name="connsiteY4" fmla="*/ 365842 h 575392"/>
                      <a:gd name="connsiteX5" fmla="*/ 0 w 857045"/>
                      <a:gd name="connsiteY5" fmla="*/ 165817 h 575392"/>
                      <a:gd name="connsiteX0" fmla="*/ 0 w 857045"/>
                      <a:gd name="connsiteY0" fmla="*/ 165817 h 525386"/>
                      <a:gd name="connsiteX1" fmla="*/ 604837 w 857045"/>
                      <a:gd name="connsiteY1" fmla="*/ 13416 h 525386"/>
                      <a:gd name="connsiteX2" fmla="*/ 838441 w 857045"/>
                      <a:gd name="connsiteY2" fmla="*/ 403942 h 525386"/>
                      <a:gd name="connsiteX3" fmla="*/ 476251 w 857045"/>
                      <a:gd name="connsiteY3" fmla="*/ 525386 h 525386"/>
                      <a:gd name="connsiteX4" fmla="*/ 107156 w 857045"/>
                      <a:gd name="connsiteY4" fmla="*/ 365842 h 525386"/>
                      <a:gd name="connsiteX5" fmla="*/ 0 w 857045"/>
                      <a:gd name="connsiteY5" fmla="*/ 165817 h 525386"/>
                      <a:gd name="connsiteX0" fmla="*/ 0 w 857045"/>
                      <a:gd name="connsiteY0" fmla="*/ 165817 h 525386"/>
                      <a:gd name="connsiteX1" fmla="*/ 604837 w 857045"/>
                      <a:gd name="connsiteY1" fmla="*/ 13416 h 525386"/>
                      <a:gd name="connsiteX2" fmla="*/ 838441 w 857045"/>
                      <a:gd name="connsiteY2" fmla="*/ 403942 h 525386"/>
                      <a:gd name="connsiteX3" fmla="*/ 476251 w 857045"/>
                      <a:gd name="connsiteY3" fmla="*/ 525386 h 525386"/>
                      <a:gd name="connsiteX4" fmla="*/ 107156 w 857045"/>
                      <a:gd name="connsiteY4" fmla="*/ 365842 h 525386"/>
                      <a:gd name="connsiteX5" fmla="*/ 0 w 857045"/>
                      <a:gd name="connsiteY5" fmla="*/ 165817 h 525386"/>
                      <a:gd name="connsiteX0" fmla="*/ 0 w 857045"/>
                      <a:gd name="connsiteY0" fmla="*/ 165817 h 525386"/>
                      <a:gd name="connsiteX1" fmla="*/ 604837 w 857045"/>
                      <a:gd name="connsiteY1" fmla="*/ 13416 h 525386"/>
                      <a:gd name="connsiteX2" fmla="*/ 838441 w 857045"/>
                      <a:gd name="connsiteY2" fmla="*/ 403942 h 525386"/>
                      <a:gd name="connsiteX3" fmla="*/ 476251 w 857045"/>
                      <a:gd name="connsiteY3" fmla="*/ 525386 h 525386"/>
                      <a:gd name="connsiteX4" fmla="*/ 107156 w 857045"/>
                      <a:gd name="connsiteY4" fmla="*/ 365842 h 525386"/>
                      <a:gd name="connsiteX5" fmla="*/ 0 w 857045"/>
                      <a:gd name="connsiteY5" fmla="*/ 165817 h 525386"/>
                      <a:gd name="connsiteX0" fmla="*/ 0 w 857045"/>
                      <a:gd name="connsiteY0" fmla="*/ 165817 h 525386"/>
                      <a:gd name="connsiteX1" fmla="*/ 604837 w 857045"/>
                      <a:gd name="connsiteY1" fmla="*/ 13416 h 525386"/>
                      <a:gd name="connsiteX2" fmla="*/ 838441 w 857045"/>
                      <a:gd name="connsiteY2" fmla="*/ 403942 h 525386"/>
                      <a:gd name="connsiteX3" fmla="*/ 476251 w 857045"/>
                      <a:gd name="connsiteY3" fmla="*/ 525386 h 525386"/>
                      <a:gd name="connsiteX4" fmla="*/ 107156 w 857045"/>
                      <a:gd name="connsiteY4" fmla="*/ 365842 h 525386"/>
                      <a:gd name="connsiteX5" fmla="*/ 0 w 857045"/>
                      <a:gd name="connsiteY5" fmla="*/ 165817 h 525386"/>
                      <a:gd name="connsiteX0" fmla="*/ 0 w 857045"/>
                      <a:gd name="connsiteY0" fmla="*/ 165817 h 932579"/>
                      <a:gd name="connsiteX1" fmla="*/ 604837 w 857045"/>
                      <a:gd name="connsiteY1" fmla="*/ 13416 h 932579"/>
                      <a:gd name="connsiteX2" fmla="*/ 838441 w 857045"/>
                      <a:gd name="connsiteY2" fmla="*/ 403942 h 932579"/>
                      <a:gd name="connsiteX3" fmla="*/ 383622 w 857045"/>
                      <a:gd name="connsiteY3" fmla="*/ 932579 h 932579"/>
                      <a:gd name="connsiteX4" fmla="*/ 476251 w 857045"/>
                      <a:gd name="connsiteY4" fmla="*/ 525386 h 932579"/>
                      <a:gd name="connsiteX5" fmla="*/ 107156 w 857045"/>
                      <a:gd name="connsiteY5" fmla="*/ 365842 h 932579"/>
                      <a:gd name="connsiteX6" fmla="*/ 0 w 857045"/>
                      <a:gd name="connsiteY6" fmla="*/ 165817 h 932579"/>
                      <a:gd name="connsiteX0" fmla="*/ 0 w 857045"/>
                      <a:gd name="connsiteY0" fmla="*/ 165817 h 932579"/>
                      <a:gd name="connsiteX1" fmla="*/ 604837 w 857045"/>
                      <a:gd name="connsiteY1" fmla="*/ 13416 h 932579"/>
                      <a:gd name="connsiteX2" fmla="*/ 838441 w 857045"/>
                      <a:gd name="connsiteY2" fmla="*/ 403942 h 932579"/>
                      <a:gd name="connsiteX3" fmla="*/ 383622 w 857045"/>
                      <a:gd name="connsiteY3" fmla="*/ 932579 h 932579"/>
                      <a:gd name="connsiteX4" fmla="*/ 476251 w 857045"/>
                      <a:gd name="connsiteY4" fmla="*/ 525386 h 932579"/>
                      <a:gd name="connsiteX5" fmla="*/ 107156 w 857045"/>
                      <a:gd name="connsiteY5" fmla="*/ 365842 h 932579"/>
                      <a:gd name="connsiteX6" fmla="*/ 0 w 857045"/>
                      <a:gd name="connsiteY6" fmla="*/ 165817 h 932579"/>
                      <a:gd name="connsiteX0" fmla="*/ 0 w 857045"/>
                      <a:gd name="connsiteY0" fmla="*/ 165817 h 932579"/>
                      <a:gd name="connsiteX1" fmla="*/ 604837 w 857045"/>
                      <a:gd name="connsiteY1" fmla="*/ 13416 h 932579"/>
                      <a:gd name="connsiteX2" fmla="*/ 838441 w 857045"/>
                      <a:gd name="connsiteY2" fmla="*/ 403942 h 932579"/>
                      <a:gd name="connsiteX3" fmla="*/ 383622 w 857045"/>
                      <a:gd name="connsiteY3" fmla="*/ 932579 h 932579"/>
                      <a:gd name="connsiteX4" fmla="*/ 476251 w 857045"/>
                      <a:gd name="connsiteY4" fmla="*/ 525386 h 932579"/>
                      <a:gd name="connsiteX5" fmla="*/ 107156 w 857045"/>
                      <a:gd name="connsiteY5" fmla="*/ 365842 h 932579"/>
                      <a:gd name="connsiteX6" fmla="*/ 0 w 857045"/>
                      <a:gd name="connsiteY6" fmla="*/ 165817 h 932579"/>
                      <a:gd name="connsiteX0" fmla="*/ 0 w 857045"/>
                      <a:gd name="connsiteY0" fmla="*/ 165817 h 937341"/>
                      <a:gd name="connsiteX1" fmla="*/ 604837 w 857045"/>
                      <a:gd name="connsiteY1" fmla="*/ 13416 h 937341"/>
                      <a:gd name="connsiteX2" fmla="*/ 838441 w 857045"/>
                      <a:gd name="connsiteY2" fmla="*/ 403942 h 937341"/>
                      <a:gd name="connsiteX3" fmla="*/ 390766 w 857045"/>
                      <a:gd name="connsiteY3" fmla="*/ 937341 h 937341"/>
                      <a:gd name="connsiteX4" fmla="*/ 476251 w 857045"/>
                      <a:gd name="connsiteY4" fmla="*/ 525386 h 937341"/>
                      <a:gd name="connsiteX5" fmla="*/ 107156 w 857045"/>
                      <a:gd name="connsiteY5" fmla="*/ 365842 h 937341"/>
                      <a:gd name="connsiteX6" fmla="*/ 0 w 857045"/>
                      <a:gd name="connsiteY6" fmla="*/ 165817 h 937341"/>
                      <a:gd name="connsiteX0" fmla="*/ 0 w 857045"/>
                      <a:gd name="connsiteY0" fmla="*/ 165817 h 937341"/>
                      <a:gd name="connsiteX1" fmla="*/ 604837 w 857045"/>
                      <a:gd name="connsiteY1" fmla="*/ 13416 h 937341"/>
                      <a:gd name="connsiteX2" fmla="*/ 838441 w 857045"/>
                      <a:gd name="connsiteY2" fmla="*/ 403942 h 937341"/>
                      <a:gd name="connsiteX3" fmla="*/ 390766 w 857045"/>
                      <a:gd name="connsiteY3" fmla="*/ 937341 h 937341"/>
                      <a:gd name="connsiteX4" fmla="*/ 476251 w 857045"/>
                      <a:gd name="connsiteY4" fmla="*/ 525386 h 937341"/>
                      <a:gd name="connsiteX5" fmla="*/ 107156 w 857045"/>
                      <a:gd name="connsiteY5" fmla="*/ 365842 h 937341"/>
                      <a:gd name="connsiteX6" fmla="*/ 0 w 857045"/>
                      <a:gd name="connsiteY6" fmla="*/ 165817 h 937341"/>
                      <a:gd name="connsiteX0" fmla="*/ 0 w 857045"/>
                      <a:gd name="connsiteY0" fmla="*/ 165817 h 1008781"/>
                      <a:gd name="connsiteX1" fmla="*/ 604837 w 857045"/>
                      <a:gd name="connsiteY1" fmla="*/ 13416 h 1008781"/>
                      <a:gd name="connsiteX2" fmla="*/ 838441 w 857045"/>
                      <a:gd name="connsiteY2" fmla="*/ 403942 h 1008781"/>
                      <a:gd name="connsiteX3" fmla="*/ 390766 w 857045"/>
                      <a:gd name="connsiteY3" fmla="*/ 937341 h 1008781"/>
                      <a:gd name="connsiteX4" fmla="*/ 35959 w 857045"/>
                      <a:gd name="connsiteY4" fmla="*/ 989729 h 1008781"/>
                      <a:gd name="connsiteX5" fmla="*/ 476251 w 857045"/>
                      <a:gd name="connsiteY5" fmla="*/ 525386 h 1008781"/>
                      <a:gd name="connsiteX6" fmla="*/ 107156 w 857045"/>
                      <a:gd name="connsiteY6" fmla="*/ 365842 h 1008781"/>
                      <a:gd name="connsiteX7" fmla="*/ 0 w 857045"/>
                      <a:gd name="connsiteY7" fmla="*/ 165817 h 1008781"/>
                      <a:gd name="connsiteX0" fmla="*/ 4741 w 861786"/>
                      <a:gd name="connsiteY0" fmla="*/ 165817 h 1164063"/>
                      <a:gd name="connsiteX1" fmla="*/ 609578 w 861786"/>
                      <a:gd name="connsiteY1" fmla="*/ 13416 h 1164063"/>
                      <a:gd name="connsiteX2" fmla="*/ 843182 w 861786"/>
                      <a:gd name="connsiteY2" fmla="*/ 403942 h 1164063"/>
                      <a:gd name="connsiteX3" fmla="*/ 395507 w 861786"/>
                      <a:gd name="connsiteY3" fmla="*/ 937341 h 1164063"/>
                      <a:gd name="connsiteX4" fmla="*/ 40700 w 861786"/>
                      <a:gd name="connsiteY4" fmla="*/ 1163560 h 1164063"/>
                      <a:gd name="connsiteX5" fmla="*/ 40700 w 861786"/>
                      <a:gd name="connsiteY5" fmla="*/ 989729 h 1164063"/>
                      <a:gd name="connsiteX6" fmla="*/ 480992 w 861786"/>
                      <a:gd name="connsiteY6" fmla="*/ 525386 h 1164063"/>
                      <a:gd name="connsiteX7" fmla="*/ 111897 w 861786"/>
                      <a:gd name="connsiteY7" fmla="*/ 365842 h 1164063"/>
                      <a:gd name="connsiteX8" fmla="*/ 4741 w 861786"/>
                      <a:gd name="connsiteY8" fmla="*/ 165817 h 1164063"/>
                      <a:gd name="connsiteX0" fmla="*/ 4741 w 861786"/>
                      <a:gd name="connsiteY0" fmla="*/ 165817 h 1171177"/>
                      <a:gd name="connsiteX1" fmla="*/ 609578 w 861786"/>
                      <a:gd name="connsiteY1" fmla="*/ 13416 h 1171177"/>
                      <a:gd name="connsiteX2" fmla="*/ 843182 w 861786"/>
                      <a:gd name="connsiteY2" fmla="*/ 403942 h 1171177"/>
                      <a:gd name="connsiteX3" fmla="*/ 395507 w 861786"/>
                      <a:gd name="connsiteY3" fmla="*/ 937341 h 1171177"/>
                      <a:gd name="connsiteX4" fmla="*/ 40700 w 861786"/>
                      <a:gd name="connsiteY4" fmla="*/ 1170704 h 1171177"/>
                      <a:gd name="connsiteX5" fmla="*/ 40700 w 861786"/>
                      <a:gd name="connsiteY5" fmla="*/ 989729 h 1171177"/>
                      <a:gd name="connsiteX6" fmla="*/ 480992 w 861786"/>
                      <a:gd name="connsiteY6" fmla="*/ 525386 h 1171177"/>
                      <a:gd name="connsiteX7" fmla="*/ 111897 w 861786"/>
                      <a:gd name="connsiteY7" fmla="*/ 365842 h 1171177"/>
                      <a:gd name="connsiteX8" fmla="*/ 4741 w 861786"/>
                      <a:gd name="connsiteY8" fmla="*/ 165817 h 1171177"/>
                      <a:gd name="connsiteX0" fmla="*/ 0 w 857045"/>
                      <a:gd name="connsiteY0" fmla="*/ 165817 h 1170704"/>
                      <a:gd name="connsiteX1" fmla="*/ 604837 w 857045"/>
                      <a:gd name="connsiteY1" fmla="*/ 13416 h 1170704"/>
                      <a:gd name="connsiteX2" fmla="*/ 838441 w 857045"/>
                      <a:gd name="connsiteY2" fmla="*/ 403942 h 1170704"/>
                      <a:gd name="connsiteX3" fmla="*/ 390766 w 857045"/>
                      <a:gd name="connsiteY3" fmla="*/ 937341 h 1170704"/>
                      <a:gd name="connsiteX4" fmla="*/ 35959 w 857045"/>
                      <a:gd name="connsiteY4" fmla="*/ 1170704 h 1170704"/>
                      <a:gd name="connsiteX5" fmla="*/ 35959 w 857045"/>
                      <a:gd name="connsiteY5" fmla="*/ 989729 h 1170704"/>
                      <a:gd name="connsiteX6" fmla="*/ 476251 w 857045"/>
                      <a:gd name="connsiteY6" fmla="*/ 525386 h 1170704"/>
                      <a:gd name="connsiteX7" fmla="*/ 107156 w 857045"/>
                      <a:gd name="connsiteY7" fmla="*/ 365842 h 1170704"/>
                      <a:gd name="connsiteX8" fmla="*/ 0 w 857045"/>
                      <a:gd name="connsiteY8" fmla="*/ 165817 h 1170704"/>
                      <a:gd name="connsiteX0" fmla="*/ 0 w 857045"/>
                      <a:gd name="connsiteY0" fmla="*/ 165817 h 1170704"/>
                      <a:gd name="connsiteX1" fmla="*/ 604837 w 857045"/>
                      <a:gd name="connsiteY1" fmla="*/ 13416 h 1170704"/>
                      <a:gd name="connsiteX2" fmla="*/ 838441 w 857045"/>
                      <a:gd name="connsiteY2" fmla="*/ 403942 h 1170704"/>
                      <a:gd name="connsiteX3" fmla="*/ 390766 w 857045"/>
                      <a:gd name="connsiteY3" fmla="*/ 937341 h 1170704"/>
                      <a:gd name="connsiteX4" fmla="*/ 35959 w 857045"/>
                      <a:gd name="connsiteY4" fmla="*/ 1170704 h 1170704"/>
                      <a:gd name="connsiteX5" fmla="*/ 35959 w 857045"/>
                      <a:gd name="connsiteY5" fmla="*/ 989729 h 1170704"/>
                      <a:gd name="connsiteX6" fmla="*/ 476251 w 857045"/>
                      <a:gd name="connsiteY6" fmla="*/ 525386 h 1170704"/>
                      <a:gd name="connsiteX7" fmla="*/ 107156 w 857045"/>
                      <a:gd name="connsiteY7" fmla="*/ 365842 h 1170704"/>
                      <a:gd name="connsiteX8" fmla="*/ 0 w 857045"/>
                      <a:gd name="connsiteY8" fmla="*/ 165817 h 1170704"/>
                      <a:gd name="connsiteX0" fmla="*/ 0 w 857045"/>
                      <a:gd name="connsiteY0" fmla="*/ 165817 h 1171006"/>
                      <a:gd name="connsiteX1" fmla="*/ 604837 w 857045"/>
                      <a:gd name="connsiteY1" fmla="*/ 13416 h 1171006"/>
                      <a:gd name="connsiteX2" fmla="*/ 838441 w 857045"/>
                      <a:gd name="connsiteY2" fmla="*/ 403942 h 1171006"/>
                      <a:gd name="connsiteX3" fmla="*/ 390766 w 857045"/>
                      <a:gd name="connsiteY3" fmla="*/ 937341 h 1171006"/>
                      <a:gd name="connsiteX4" fmla="*/ 35959 w 857045"/>
                      <a:gd name="connsiteY4" fmla="*/ 1170704 h 1171006"/>
                      <a:gd name="connsiteX5" fmla="*/ 35959 w 857045"/>
                      <a:gd name="connsiteY5" fmla="*/ 989729 h 1171006"/>
                      <a:gd name="connsiteX6" fmla="*/ 476251 w 857045"/>
                      <a:gd name="connsiteY6" fmla="*/ 525386 h 1171006"/>
                      <a:gd name="connsiteX7" fmla="*/ 107156 w 857045"/>
                      <a:gd name="connsiteY7" fmla="*/ 365842 h 1171006"/>
                      <a:gd name="connsiteX8" fmla="*/ 0 w 857045"/>
                      <a:gd name="connsiteY8" fmla="*/ 165817 h 1171006"/>
                      <a:gd name="connsiteX0" fmla="*/ 0 w 857045"/>
                      <a:gd name="connsiteY0" fmla="*/ 165817 h 1171014"/>
                      <a:gd name="connsiteX1" fmla="*/ 604837 w 857045"/>
                      <a:gd name="connsiteY1" fmla="*/ 13416 h 1171014"/>
                      <a:gd name="connsiteX2" fmla="*/ 838441 w 857045"/>
                      <a:gd name="connsiteY2" fmla="*/ 403942 h 1171014"/>
                      <a:gd name="connsiteX3" fmla="*/ 390766 w 857045"/>
                      <a:gd name="connsiteY3" fmla="*/ 937341 h 1171014"/>
                      <a:gd name="connsiteX4" fmla="*/ 35959 w 857045"/>
                      <a:gd name="connsiteY4" fmla="*/ 1170704 h 1171014"/>
                      <a:gd name="connsiteX5" fmla="*/ 35959 w 857045"/>
                      <a:gd name="connsiteY5" fmla="*/ 989729 h 1171014"/>
                      <a:gd name="connsiteX6" fmla="*/ 476251 w 857045"/>
                      <a:gd name="connsiteY6" fmla="*/ 525386 h 1171014"/>
                      <a:gd name="connsiteX7" fmla="*/ 107156 w 857045"/>
                      <a:gd name="connsiteY7" fmla="*/ 365842 h 1171014"/>
                      <a:gd name="connsiteX8" fmla="*/ 0 w 857045"/>
                      <a:gd name="connsiteY8" fmla="*/ 165817 h 1171014"/>
                      <a:gd name="connsiteX0" fmla="*/ 0 w 887563"/>
                      <a:gd name="connsiteY0" fmla="*/ 165817 h 1179579"/>
                      <a:gd name="connsiteX1" fmla="*/ 604837 w 887563"/>
                      <a:gd name="connsiteY1" fmla="*/ 13416 h 1179579"/>
                      <a:gd name="connsiteX2" fmla="*/ 838441 w 887563"/>
                      <a:gd name="connsiteY2" fmla="*/ 403942 h 1179579"/>
                      <a:gd name="connsiteX3" fmla="*/ 390766 w 887563"/>
                      <a:gd name="connsiteY3" fmla="*/ 937341 h 1179579"/>
                      <a:gd name="connsiteX4" fmla="*/ 883684 w 887563"/>
                      <a:gd name="connsiteY4" fmla="*/ 1158798 h 1179579"/>
                      <a:gd name="connsiteX5" fmla="*/ 35959 w 887563"/>
                      <a:gd name="connsiteY5" fmla="*/ 1170704 h 1179579"/>
                      <a:gd name="connsiteX6" fmla="*/ 35959 w 887563"/>
                      <a:gd name="connsiteY6" fmla="*/ 989729 h 1179579"/>
                      <a:gd name="connsiteX7" fmla="*/ 476251 w 887563"/>
                      <a:gd name="connsiteY7" fmla="*/ 525386 h 1179579"/>
                      <a:gd name="connsiteX8" fmla="*/ 107156 w 887563"/>
                      <a:gd name="connsiteY8" fmla="*/ 365842 h 1179579"/>
                      <a:gd name="connsiteX9" fmla="*/ 0 w 887563"/>
                      <a:gd name="connsiteY9" fmla="*/ 165817 h 1179579"/>
                      <a:gd name="connsiteX0" fmla="*/ 0 w 887563"/>
                      <a:gd name="connsiteY0" fmla="*/ 165817 h 1171014"/>
                      <a:gd name="connsiteX1" fmla="*/ 604837 w 887563"/>
                      <a:gd name="connsiteY1" fmla="*/ 13416 h 1171014"/>
                      <a:gd name="connsiteX2" fmla="*/ 838441 w 887563"/>
                      <a:gd name="connsiteY2" fmla="*/ 403942 h 1171014"/>
                      <a:gd name="connsiteX3" fmla="*/ 390766 w 887563"/>
                      <a:gd name="connsiteY3" fmla="*/ 937341 h 1171014"/>
                      <a:gd name="connsiteX4" fmla="*/ 883684 w 887563"/>
                      <a:gd name="connsiteY4" fmla="*/ 1158798 h 1171014"/>
                      <a:gd name="connsiteX5" fmla="*/ 35959 w 887563"/>
                      <a:gd name="connsiteY5" fmla="*/ 1170704 h 1171014"/>
                      <a:gd name="connsiteX6" fmla="*/ 35959 w 887563"/>
                      <a:gd name="connsiteY6" fmla="*/ 989729 h 1171014"/>
                      <a:gd name="connsiteX7" fmla="*/ 476251 w 887563"/>
                      <a:gd name="connsiteY7" fmla="*/ 525386 h 1171014"/>
                      <a:gd name="connsiteX8" fmla="*/ 107156 w 887563"/>
                      <a:gd name="connsiteY8" fmla="*/ 365842 h 1171014"/>
                      <a:gd name="connsiteX9" fmla="*/ 0 w 887563"/>
                      <a:gd name="connsiteY9" fmla="*/ 165817 h 1171014"/>
                      <a:gd name="connsiteX0" fmla="*/ 0 w 887563"/>
                      <a:gd name="connsiteY0" fmla="*/ 165817 h 1172677"/>
                      <a:gd name="connsiteX1" fmla="*/ 604837 w 887563"/>
                      <a:gd name="connsiteY1" fmla="*/ 13416 h 1172677"/>
                      <a:gd name="connsiteX2" fmla="*/ 838441 w 887563"/>
                      <a:gd name="connsiteY2" fmla="*/ 403942 h 1172677"/>
                      <a:gd name="connsiteX3" fmla="*/ 390766 w 887563"/>
                      <a:gd name="connsiteY3" fmla="*/ 937341 h 1172677"/>
                      <a:gd name="connsiteX4" fmla="*/ 883684 w 887563"/>
                      <a:gd name="connsiteY4" fmla="*/ 1158798 h 1172677"/>
                      <a:gd name="connsiteX5" fmla="*/ 35959 w 887563"/>
                      <a:gd name="connsiteY5" fmla="*/ 1170704 h 1172677"/>
                      <a:gd name="connsiteX6" fmla="*/ 35959 w 887563"/>
                      <a:gd name="connsiteY6" fmla="*/ 989729 h 1172677"/>
                      <a:gd name="connsiteX7" fmla="*/ 476251 w 887563"/>
                      <a:gd name="connsiteY7" fmla="*/ 525386 h 1172677"/>
                      <a:gd name="connsiteX8" fmla="*/ 107156 w 887563"/>
                      <a:gd name="connsiteY8" fmla="*/ 365842 h 1172677"/>
                      <a:gd name="connsiteX9" fmla="*/ 0 w 887563"/>
                      <a:gd name="connsiteY9" fmla="*/ 165817 h 1172677"/>
                      <a:gd name="connsiteX0" fmla="*/ 0 w 954200"/>
                      <a:gd name="connsiteY0" fmla="*/ 165817 h 1172677"/>
                      <a:gd name="connsiteX1" fmla="*/ 604837 w 954200"/>
                      <a:gd name="connsiteY1" fmla="*/ 13416 h 1172677"/>
                      <a:gd name="connsiteX2" fmla="*/ 838441 w 954200"/>
                      <a:gd name="connsiteY2" fmla="*/ 403942 h 1172677"/>
                      <a:gd name="connsiteX3" fmla="*/ 390766 w 954200"/>
                      <a:gd name="connsiteY3" fmla="*/ 937341 h 1172677"/>
                      <a:gd name="connsiteX4" fmla="*/ 886065 w 954200"/>
                      <a:gd name="connsiteY4" fmla="*/ 954010 h 1172677"/>
                      <a:gd name="connsiteX5" fmla="*/ 883684 w 954200"/>
                      <a:gd name="connsiteY5" fmla="*/ 1158798 h 1172677"/>
                      <a:gd name="connsiteX6" fmla="*/ 35959 w 954200"/>
                      <a:gd name="connsiteY6" fmla="*/ 1170704 h 1172677"/>
                      <a:gd name="connsiteX7" fmla="*/ 35959 w 954200"/>
                      <a:gd name="connsiteY7" fmla="*/ 989729 h 1172677"/>
                      <a:gd name="connsiteX8" fmla="*/ 476251 w 954200"/>
                      <a:gd name="connsiteY8" fmla="*/ 525386 h 1172677"/>
                      <a:gd name="connsiteX9" fmla="*/ 107156 w 954200"/>
                      <a:gd name="connsiteY9" fmla="*/ 365842 h 1172677"/>
                      <a:gd name="connsiteX10" fmla="*/ 0 w 954200"/>
                      <a:gd name="connsiteY10" fmla="*/ 165817 h 1172677"/>
                      <a:gd name="connsiteX0" fmla="*/ 0 w 929016"/>
                      <a:gd name="connsiteY0" fmla="*/ 165817 h 1172677"/>
                      <a:gd name="connsiteX1" fmla="*/ 604837 w 929016"/>
                      <a:gd name="connsiteY1" fmla="*/ 13416 h 1172677"/>
                      <a:gd name="connsiteX2" fmla="*/ 838441 w 929016"/>
                      <a:gd name="connsiteY2" fmla="*/ 403942 h 1172677"/>
                      <a:gd name="connsiteX3" fmla="*/ 390766 w 929016"/>
                      <a:gd name="connsiteY3" fmla="*/ 937341 h 1172677"/>
                      <a:gd name="connsiteX4" fmla="*/ 886065 w 929016"/>
                      <a:gd name="connsiteY4" fmla="*/ 954010 h 1172677"/>
                      <a:gd name="connsiteX5" fmla="*/ 883684 w 929016"/>
                      <a:gd name="connsiteY5" fmla="*/ 1158798 h 1172677"/>
                      <a:gd name="connsiteX6" fmla="*/ 35959 w 929016"/>
                      <a:gd name="connsiteY6" fmla="*/ 1170704 h 1172677"/>
                      <a:gd name="connsiteX7" fmla="*/ 35959 w 929016"/>
                      <a:gd name="connsiteY7" fmla="*/ 989729 h 1172677"/>
                      <a:gd name="connsiteX8" fmla="*/ 476251 w 929016"/>
                      <a:gd name="connsiteY8" fmla="*/ 525386 h 1172677"/>
                      <a:gd name="connsiteX9" fmla="*/ 107156 w 929016"/>
                      <a:gd name="connsiteY9" fmla="*/ 365842 h 1172677"/>
                      <a:gd name="connsiteX10" fmla="*/ 0 w 929016"/>
                      <a:gd name="connsiteY10" fmla="*/ 165817 h 1172677"/>
                      <a:gd name="connsiteX0" fmla="*/ 0 w 889858"/>
                      <a:gd name="connsiteY0" fmla="*/ 165817 h 1172677"/>
                      <a:gd name="connsiteX1" fmla="*/ 604837 w 889858"/>
                      <a:gd name="connsiteY1" fmla="*/ 13416 h 1172677"/>
                      <a:gd name="connsiteX2" fmla="*/ 838441 w 889858"/>
                      <a:gd name="connsiteY2" fmla="*/ 403942 h 1172677"/>
                      <a:gd name="connsiteX3" fmla="*/ 390766 w 889858"/>
                      <a:gd name="connsiteY3" fmla="*/ 937341 h 1172677"/>
                      <a:gd name="connsiteX4" fmla="*/ 886065 w 889858"/>
                      <a:gd name="connsiteY4" fmla="*/ 954010 h 1172677"/>
                      <a:gd name="connsiteX5" fmla="*/ 883684 w 889858"/>
                      <a:gd name="connsiteY5" fmla="*/ 1158798 h 1172677"/>
                      <a:gd name="connsiteX6" fmla="*/ 35959 w 889858"/>
                      <a:gd name="connsiteY6" fmla="*/ 1170704 h 1172677"/>
                      <a:gd name="connsiteX7" fmla="*/ 35959 w 889858"/>
                      <a:gd name="connsiteY7" fmla="*/ 989729 h 1172677"/>
                      <a:gd name="connsiteX8" fmla="*/ 476251 w 889858"/>
                      <a:gd name="connsiteY8" fmla="*/ 525386 h 1172677"/>
                      <a:gd name="connsiteX9" fmla="*/ 107156 w 889858"/>
                      <a:gd name="connsiteY9" fmla="*/ 365842 h 1172677"/>
                      <a:gd name="connsiteX10" fmla="*/ 0 w 889858"/>
                      <a:gd name="connsiteY10" fmla="*/ 165817 h 1172677"/>
                      <a:gd name="connsiteX0" fmla="*/ 0 w 889858"/>
                      <a:gd name="connsiteY0" fmla="*/ 165817 h 1173461"/>
                      <a:gd name="connsiteX1" fmla="*/ 604837 w 889858"/>
                      <a:gd name="connsiteY1" fmla="*/ 13416 h 1173461"/>
                      <a:gd name="connsiteX2" fmla="*/ 838441 w 889858"/>
                      <a:gd name="connsiteY2" fmla="*/ 403942 h 1173461"/>
                      <a:gd name="connsiteX3" fmla="*/ 390766 w 889858"/>
                      <a:gd name="connsiteY3" fmla="*/ 937341 h 1173461"/>
                      <a:gd name="connsiteX4" fmla="*/ 886065 w 889858"/>
                      <a:gd name="connsiteY4" fmla="*/ 954010 h 1173461"/>
                      <a:gd name="connsiteX5" fmla="*/ 883684 w 889858"/>
                      <a:gd name="connsiteY5" fmla="*/ 1163561 h 1173461"/>
                      <a:gd name="connsiteX6" fmla="*/ 35959 w 889858"/>
                      <a:gd name="connsiteY6" fmla="*/ 1170704 h 1173461"/>
                      <a:gd name="connsiteX7" fmla="*/ 35959 w 889858"/>
                      <a:gd name="connsiteY7" fmla="*/ 989729 h 1173461"/>
                      <a:gd name="connsiteX8" fmla="*/ 476251 w 889858"/>
                      <a:gd name="connsiteY8" fmla="*/ 525386 h 1173461"/>
                      <a:gd name="connsiteX9" fmla="*/ 107156 w 889858"/>
                      <a:gd name="connsiteY9" fmla="*/ 365842 h 1173461"/>
                      <a:gd name="connsiteX10" fmla="*/ 0 w 889858"/>
                      <a:gd name="connsiteY10" fmla="*/ 165817 h 1173461"/>
                      <a:gd name="connsiteX0" fmla="*/ 0 w 893209"/>
                      <a:gd name="connsiteY0" fmla="*/ 165817 h 1173461"/>
                      <a:gd name="connsiteX1" fmla="*/ 604837 w 893209"/>
                      <a:gd name="connsiteY1" fmla="*/ 13416 h 1173461"/>
                      <a:gd name="connsiteX2" fmla="*/ 838441 w 893209"/>
                      <a:gd name="connsiteY2" fmla="*/ 403942 h 1173461"/>
                      <a:gd name="connsiteX3" fmla="*/ 390766 w 893209"/>
                      <a:gd name="connsiteY3" fmla="*/ 937341 h 1173461"/>
                      <a:gd name="connsiteX4" fmla="*/ 893209 w 893209"/>
                      <a:gd name="connsiteY4" fmla="*/ 951628 h 1173461"/>
                      <a:gd name="connsiteX5" fmla="*/ 883684 w 893209"/>
                      <a:gd name="connsiteY5" fmla="*/ 1163561 h 1173461"/>
                      <a:gd name="connsiteX6" fmla="*/ 35959 w 893209"/>
                      <a:gd name="connsiteY6" fmla="*/ 1170704 h 1173461"/>
                      <a:gd name="connsiteX7" fmla="*/ 35959 w 893209"/>
                      <a:gd name="connsiteY7" fmla="*/ 989729 h 1173461"/>
                      <a:gd name="connsiteX8" fmla="*/ 476251 w 893209"/>
                      <a:gd name="connsiteY8" fmla="*/ 525386 h 1173461"/>
                      <a:gd name="connsiteX9" fmla="*/ 107156 w 893209"/>
                      <a:gd name="connsiteY9" fmla="*/ 365842 h 1173461"/>
                      <a:gd name="connsiteX10" fmla="*/ 0 w 893209"/>
                      <a:gd name="connsiteY10" fmla="*/ 165817 h 1173461"/>
                      <a:gd name="connsiteX0" fmla="*/ 0 w 894487"/>
                      <a:gd name="connsiteY0" fmla="*/ 165817 h 1173461"/>
                      <a:gd name="connsiteX1" fmla="*/ 604837 w 894487"/>
                      <a:gd name="connsiteY1" fmla="*/ 13416 h 1173461"/>
                      <a:gd name="connsiteX2" fmla="*/ 838441 w 894487"/>
                      <a:gd name="connsiteY2" fmla="*/ 403942 h 1173461"/>
                      <a:gd name="connsiteX3" fmla="*/ 390766 w 894487"/>
                      <a:gd name="connsiteY3" fmla="*/ 937341 h 1173461"/>
                      <a:gd name="connsiteX4" fmla="*/ 893209 w 894487"/>
                      <a:gd name="connsiteY4" fmla="*/ 951628 h 1173461"/>
                      <a:gd name="connsiteX5" fmla="*/ 883684 w 894487"/>
                      <a:gd name="connsiteY5" fmla="*/ 1163561 h 1173461"/>
                      <a:gd name="connsiteX6" fmla="*/ 35959 w 894487"/>
                      <a:gd name="connsiteY6" fmla="*/ 1170704 h 1173461"/>
                      <a:gd name="connsiteX7" fmla="*/ 35959 w 894487"/>
                      <a:gd name="connsiteY7" fmla="*/ 989729 h 1173461"/>
                      <a:gd name="connsiteX8" fmla="*/ 476251 w 894487"/>
                      <a:gd name="connsiteY8" fmla="*/ 525386 h 1173461"/>
                      <a:gd name="connsiteX9" fmla="*/ 107156 w 894487"/>
                      <a:gd name="connsiteY9" fmla="*/ 365842 h 1173461"/>
                      <a:gd name="connsiteX10" fmla="*/ 0 w 894487"/>
                      <a:gd name="connsiteY10" fmla="*/ 165817 h 1173461"/>
                      <a:gd name="connsiteX0" fmla="*/ 0 w 893362"/>
                      <a:gd name="connsiteY0" fmla="*/ 165817 h 1173461"/>
                      <a:gd name="connsiteX1" fmla="*/ 604837 w 893362"/>
                      <a:gd name="connsiteY1" fmla="*/ 13416 h 1173461"/>
                      <a:gd name="connsiteX2" fmla="*/ 838441 w 893362"/>
                      <a:gd name="connsiteY2" fmla="*/ 403942 h 1173461"/>
                      <a:gd name="connsiteX3" fmla="*/ 390766 w 893362"/>
                      <a:gd name="connsiteY3" fmla="*/ 937341 h 1173461"/>
                      <a:gd name="connsiteX4" fmla="*/ 893209 w 893362"/>
                      <a:gd name="connsiteY4" fmla="*/ 951628 h 1173461"/>
                      <a:gd name="connsiteX5" fmla="*/ 883684 w 893362"/>
                      <a:gd name="connsiteY5" fmla="*/ 1163561 h 1173461"/>
                      <a:gd name="connsiteX6" fmla="*/ 35959 w 893362"/>
                      <a:gd name="connsiteY6" fmla="*/ 1170704 h 1173461"/>
                      <a:gd name="connsiteX7" fmla="*/ 35959 w 893362"/>
                      <a:gd name="connsiteY7" fmla="*/ 989729 h 1173461"/>
                      <a:gd name="connsiteX8" fmla="*/ 476251 w 893362"/>
                      <a:gd name="connsiteY8" fmla="*/ 525386 h 1173461"/>
                      <a:gd name="connsiteX9" fmla="*/ 107156 w 893362"/>
                      <a:gd name="connsiteY9" fmla="*/ 365842 h 1173461"/>
                      <a:gd name="connsiteX10" fmla="*/ 0 w 893362"/>
                      <a:gd name="connsiteY10" fmla="*/ 165817 h 1173461"/>
                      <a:gd name="connsiteX0" fmla="*/ 0 w 894273"/>
                      <a:gd name="connsiteY0" fmla="*/ 165817 h 1173461"/>
                      <a:gd name="connsiteX1" fmla="*/ 604837 w 894273"/>
                      <a:gd name="connsiteY1" fmla="*/ 13416 h 1173461"/>
                      <a:gd name="connsiteX2" fmla="*/ 838441 w 894273"/>
                      <a:gd name="connsiteY2" fmla="*/ 403942 h 1173461"/>
                      <a:gd name="connsiteX3" fmla="*/ 390766 w 894273"/>
                      <a:gd name="connsiteY3" fmla="*/ 937341 h 1173461"/>
                      <a:gd name="connsiteX4" fmla="*/ 893209 w 894273"/>
                      <a:gd name="connsiteY4" fmla="*/ 951628 h 1173461"/>
                      <a:gd name="connsiteX5" fmla="*/ 890828 w 894273"/>
                      <a:gd name="connsiteY5" fmla="*/ 1163561 h 1173461"/>
                      <a:gd name="connsiteX6" fmla="*/ 35959 w 894273"/>
                      <a:gd name="connsiteY6" fmla="*/ 1170704 h 1173461"/>
                      <a:gd name="connsiteX7" fmla="*/ 35959 w 894273"/>
                      <a:gd name="connsiteY7" fmla="*/ 989729 h 1173461"/>
                      <a:gd name="connsiteX8" fmla="*/ 476251 w 894273"/>
                      <a:gd name="connsiteY8" fmla="*/ 525386 h 1173461"/>
                      <a:gd name="connsiteX9" fmla="*/ 107156 w 894273"/>
                      <a:gd name="connsiteY9" fmla="*/ 365842 h 1173461"/>
                      <a:gd name="connsiteX10" fmla="*/ 0 w 894273"/>
                      <a:gd name="connsiteY10" fmla="*/ 165817 h 1173461"/>
                      <a:gd name="connsiteX0" fmla="*/ 0 w 894273"/>
                      <a:gd name="connsiteY0" fmla="*/ 165817 h 1171014"/>
                      <a:gd name="connsiteX1" fmla="*/ 604837 w 894273"/>
                      <a:gd name="connsiteY1" fmla="*/ 13416 h 1171014"/>
                      <a:gd name="connsiteX2" fmla="*/ 838441 w 894273"/>
                      <a:gd name="connsiteY2" fmla="*/ 403942 h 1171014"/>
                      <a:gd name="connsiteX3" fmla="*/ 390766 w 894273"/>
                      <a:gd name="connsiteY3" fmla="*/ 937341 h 1171014"/>
                      <a:gd name="connsiteX4" fmla="*/ 893209 w 894273"/>
                      <a:gd name="connsiteY4" fmla="*/ 951628 h 1171014"/>
                      <a:gd name="connsiteX5" fmla="*/ 890828 w 894273"/>
                      <a:gd name="connsiteY5" fmla="*/ 1163561 h 1171014"/>
                      <a:gd name="connsiteX6" fmla="*/ 35959 w 894273"/>
                      <a:gd name="connsiteY6" fmla="*/ 1170704 h 1171014"/>
                      <a:gd name="connsiteX7" fmla="*/ 35959 w 894273"/>
                      <a:gd name="connsiteY7" fmla="*/ 989729 h 1171014"/>
                      <a:gd name="connsiteX8" fmla="*/ 476251 w 894273"/>
                      <a:gd name="connsiteY8" fmla="*/ 525386 h 1171014"/>
                      <a:gd name="connsiteX9" fmla="*/ 107156 w 894273"/>
                      <a:gd name="connsiteY9" fmla="*/ 365842 h 1171014"/>
                      <a:gd name="connsiteX10" fmla="*/ 0 w 894273"/>
                      <a:gd name="connsiteY10" fmla="*/ 165817 h 1171014"/>
                      <a:gd name="connsiteX0" fmla="*/ 0 w 894273"/>
                      <a:gd name="connsiteY0" fmla="*/ 165817 h 1171014"/>
                      <a:gd name="connsiteX1" fmla="*/ 604837 w 894273"/>
                      <a:gd name="connsiteY1" fmla="*/ 13416 h 1171014"/>
                      <a:gd name="connsiteX2" fmla="*/ 838441 w 894273"/>
                      <a:gd name="connsiteY2" fmla="*/ 403942 h 1171014"/>
                      <a:gd name="connsiteX3" fmla="*/ 390766 w 894273"/>
                      <a:gd name="connsiteY3" fmla="*/ 937341 h 1171014"/>
                      <a:gd name="connsiteX4" fmla="*/ 893209 w 894273"/>
                      <a:gd name="connsiteY4" fmla="*/ 951628 h 1171014"/>
                      <a:gd name="connsiteX5" fmla="*/ 890828 w 894273"/>
                      <a:gd name="connsiteY5" fmla="*/ 1163561 h 1171014"/>
                      <a:gd name="connsiteX6" fmla="*/ 35959 w 894273"/>
                      <a:gd name="connsiteY6" fmla="*/ 1170704 h 1171014"/>
                      <a:gd name="connsiteX7" fmla="*/ 35959 w 894273"/>
                      <a:gd name="connsiteY7" fmla="*/ 989729 h 1171014"/>
                      <a:gd name="connsiteX8" fmla="*/ 476251 w 894273"/>
                      <a:gd name="connsiteY8" fmla="*/ 525386 h 1171014"/>
                      <a:gd name="connsiteX9" fmla="*/ 107156 w 894273"/>
                      <a:gd name="connsiteY9" fmla="*/ 365842 h 1171014"/>
                      <a:gd name="connsiteX10" fmla="*/ 0 w 894273"/>
                      <a:gd name="connsiteY10" fmla="*/ 165817 h 1171014"/>
                      <a:gd name="connsiteX0" fmla="*/ 0 w 894273"/>
                      <a:gd name="connsiteY0" fmla="*/ 165817 h 1171014"/>
                      <a:gd name="connsiteX1" fmla="*/ 604837 w 894273"/>
                      <a:gd name="connsiteY1" fmla="*/ 13416 h 1171014"/>
                      <a:gd name="connsiteX2" fmla="*/ 838441 w 894273"/>
                      <a:gd name="connsiteY2" fmla="*/ 403942 h 1171014"/>
                      <a:gd name="connsiteX3" fmla="*/ 390766 w 894273"/>
                      <a:gd name="connsiteY3" fmla="*/ 937341 h 1171014"/>
                      <a:gd name="connsiteX4" fmla="*/ 893209 w 894273"/>
                      <a:gd name="connsiteY4" fmla="*/ 951628 h 1171014"/>
                      <a:gd name="connsiteX5" fmla="*/ 890828 w 894273"/>
                      <a:gd name="connsiteY5" fmla="*/ 1163561 h 1171014"/>
                      <a:gd name="connsiteX6" fmla="*/ 35959 w 894273"/>
                      <a:gd name="connsiteY6" fmla="*/ 1170704 h 1171014"/>
                      <a:gd name="connsiteX7" fmla="*/ 35959 w 894273"/>
                      <a:gd name="connsiteY7" fmla="*/ 989729 h 1171014"/>
                      <a:gd name="connsiteX8" fmla="*/ 476251 w 894273"/>
                      <a:gd name="connsiteY8" fmla="*/ 525386 h 1171014"/>
                      <a:gd name="connsiteX9" fmla="*/ 107156 w 894273"/>
                      <a:gd name="connsiteY9" fmla="*/ 365842 h 1171014"/>
                      <a:gd name="connsiteX10" fmla="*/ 0 w 894273"/>
                      <a:gd name="connsiteY10" fmla="*/ 165817 h 1171014"/>
                      <a:gd name="connsiteX0" fmla="*/ 0 w 894273"/>
                      <a:gd name="connsiteY0" fmla="*/ 165817 h 1171014"/>
                      <a:gd name="connsiteX1" fmla="*/ 604837 w 894273"/>
                      <a:gd name="connsiteY1" fmla="*/ 13416 h 1171014"/>
                      <a:gd name="connsiteX2" fmla="*/ 838441 w 894273"/>
                      <a:gd name="connsiteY2" fmla="*/ 403942 h 1171014"/>
                      <a:gd name="connsiteX3" fmla="*/ 390766 w 894273"/>
                      <a:gd name="connsiteY3" fmla="*/ 937341 h 1171014"/>
                      <a:gd name="connsiteX4" fmla="*/ 893209 w 894273"/>
                      <a:gd name="connsiteY4" fmla="*/ 951628 h 1171014"/>
                      <a:gd name="connsiteX5" fmla="*/ 890828 w 894273"/>
                      <a:gd name="connsiteY5" fmla="*/ 1163561 h 1171014"/>
                      <a:gd name="connsiteX6" fmla="*/ 35959 w 894273"/>
                      <a:gd name="connsiteY6" fmla="*/ 1170704 h 1171014"/>
                      <a:gd name="connsiteX7" fmla="*/ 35959 w 894273"/>
                      <a:gd name="connsiteY7" fmla="*/ 989729 h 1171014"/>
                      <a:gd name="connsiteX8" fmla="*/ 476251 w 894273"/>
                      <a:gd name="connsiteY8" fmla="*/ 525386 h 1171014"/>
                      <a:gd name="connsiteX9" fmla="*/ 107156 w 894273"/>
                      <a:gd name="connsiteY9" fmla="*/ 365842 h 1171014"/>
                      <a:gd name="connsiteX10" fmla="*/ 0 w 894273"/>
                      <a:gd name="connsiteY10" fmla="*/ 165817 h 1171014"/>
                      <a:gd name="connsiteX0" fmla="*/ 0 w 894273"/>
                      <a:gd name="connsiteY0" fmla="*/ 165817 h 1171014"/>
                      <a:gd name="connsiteX1" fmla="*/ 604837 w 894273"/>
                      <a:gd name="connsiteY1" fmla="*/ 13416 h 1171014"/>
                      <a:gd name="connsiteX2" fmla="*/ 838441 w 894273"/>
                      <a:gd name="connsiteY2" fmla="*/ 403942 h 1171014"/>
                      <a:gd name="connsiteX3" fmla="*/ 426483 w 894273"/>
                      <a:gd name="connsiteY3" fmla="*/ 908767 h 1171014"/>
                      <a:gd name="connsiteX4" fmla="*/ 390766 w 894273"/>
                      <a:gd name="connsiteY4" fmla="*/ 937341 h 1171014"/>
                      <a:gd name="connsiteX5" fmla="*/ 893209 w 894273"/>
                      <a:gd name="connsiteY5" fmla="*/ 951628 h 1171014"/>
                      <a:gd name="connsiteX6" fmla="*/ 890828 w 894273"/>
                      <a:gd name="connsiteY6" fmla="*/ 1163561 h 1171014"/>
                      <a:gd name="connsiteX7" fmla="*/ 35959 w 894273"/>
                      <a:gd name="connsiteY7" fmla="*/ 1170704 h 1171014"/>
                      <a:gd name="connsiteX8" fmla="*/ 35959 w 894273"/>
                      <a:gd name="connsiteY8" fmla="*/ 989729 h 1171014"/>
                      <a:gd name="connsiteX9" fmla="*/ 476251 w 894273"/>
                      <a:gd name="connsiteY9" fmla="*/ 525386 h 1171014"/>
                      <a:gd name="connsiteX10" fmla="*/ 107156 w 894273"/>
                      <a:gd name="connsiteY10" fmla="*/ 365842 h 1171014"/>
                      <a:gd name="connsiteX11" fmla="*/ 0 w 894273"/>
                      <a:gd name="connsiteY11" fmla="*/ 165817 h 1171014"/>
                      <a:gd name="connsiteX0" fmla="*/ 0 w 894273"/>
                      <a:gd name="connsiteY0" fmla="*/ 165817 h 1171014"/>
                      <a:gd name="connsiteX1" fmla="*/ 604837 w 894273"/>
                      <a:gd name="connsiteY1" fmla="*/ 13416 h 1171014"/>
                      <a:gd name="connsiteX2" fmla="*/ 838441 w 894273"/>
                      <a:gd name="connsiteY2" fmla="*/ 403942 h 1171014"/>
                      <a:gd name="connsiteX3" fmla="*/ 426483 w 894273"/>
                      <a:gd name="connsiteY3" fmla="*/ 908767 h 1171014"/>
                      <a:gd name="connsiteX4" fmla="*/ 390766 w 894273"/>
                      <a:gd name="connsiteY4" fmla="*/ 937341 h 1171014"/>
                      <a:gd name="connsiteX5" fmla="*/ 421721 w 894273"/>
                      <a:gd name="connsiteY5" fmla="*/ 946867 h 1171014"/>
                      <a:gd name="connsiteX6" fmla="*/ 893209 w 894273"/>
                      <a:gd name="connsiteY6" fmla="*/ 951628 h 1171014"/>
                      <a:gd name="connsiteX7" fmla="*/ 890828 w 894273"/>
                      <a:gd name="connsiteY7" fmla="*/ 1163561 h 1171014"/>
                      <a:gd name="connsiteX8" fmla="*/ 35959 w 894273"/>
                      <a:gd name="connsiteY8" fmla="*/ 1170704 h 1171014"/>
                      <a:gd name="connsiteX9" fmla="*/ 35959 w 894273"/>
                      <a:gd name="connsiteY9" fmla="*/ 989729 h 1171014"/>
                      <a:gd name="connsiteX10" fmla="*/ 476251 w 894273"/>
                      <a:gd name="connsiteY10" fmla="*/ 525386 h 1171014"/>
                      <a:gd name="connsiteX11" fmla="*/ 107156 w 894273"/>
                      <a:gd name="connsiteY11" fmla="*/ 365842 h 1171014"/>
                      <a:gd name="connsiteX12" fmla="*/ 0 w 894273"/>
                      <a:gd name="connsiteY12" fmla="*/ 165817 h 1171014"/>
                      <a:gd name="connsiteX0" fmla="*/ 0 w 894273"/>
                      <a:gd name="connsiteY0" fmla="*/ 165817 h 1171014"/>
                      <a:gd name="connsiteX1" fmla="*/ 604837 w 894273"/>
                      <a:gd name="connsiteY1" fmla="*/ 13416 h 1171014"/>
                      <a:gd name="connsiteX2" fmla="*/ 838441 w 894273"/>
                      <a:gd name="connsiteY2" fmla="*/ 403942 h 1171014"/>
                      <a:gd name="connsiteX3" fmla="*/ 426483 w 894273"/>
                      <a:gd name="connsiteY3" fmla="*/ 908767 h 1171014"/>
                      <a:gd name="connsiteX4" fmla="*/ 421721 w 894273"/>
                      <a:gd name="connsiteY4" fmla="*/ 946867 h 1171014"/>
                      <a:gd name="connsiteX5" fmla="*/ 893209 w 894273"/>
                      <a:gd name="connsiteY5" fmla="*/ 951628 h 1171014"/>
                      <a:gd name="connsiteX6" fmla="*/ 890828 w 894273"/>
                      <a:gd name="connsiteY6" fmla="*/ 1163561 h 1171014"/>
                      <a:gd name="connsiteX7" fmla="*/ 35959 w 894273"/>
                      <a:gd name="connsiteY7" fmla="*/ 1170704 h 1171014"/>
                      <a:gd name="connsiteX8" fmla="*/ 35959 w 894273"/>
                      <a:gd name="connsiteY8" fmla="*/ 989729 h 1171014"/>
                      <a:gd name="connsiteX9" fmla="*/ 476251 w 894273"/>
                      <a:gd name="connsiteY9" fmla="*/ 525386 h 1171014"/>
                      <a:gd name="connsiteX10" fmla="*/ 107156 w 894273"/>
                      <a:gd name="connsiteY10" fmla="*/ 365842 h 1171014"/>
                      <a:gd name="connsiteX11" fmla="*/ 0 w 894273"/>
                      <a:gd name="connsiteY11" fmla="*/ 165817 h 1171014"/>
                      <a:gd name="connsiteX0" fmla="*/ 0 w 894273"/>
                      <a:gd name="connsiteY0" fmla="*/ 165817 h 1171014"/>
                      <a:gd name="connsiteX1" fmla="*/ 604837 w 894273"/>
                      <a:gd name="connsiteY1" fmla="*/ 13416 h 1171014"/>
                      <a:gd name="connsiteX2" fmla="*/ 838441 w 894273"/>
                      <a:gd name="connsiteY2" fmla="*/ 403942 h 1171014"/>
                      <a:gd name="connsiteX3" fmla="*/ 426483 w 894273"/>
                      <a:gd name="connsiteY3" fmla="*/ 908767 h 1171014"/>
                      <a:gd name="connsiteX4" fmla="*/ 421721 w 894273"/>
                      <a:gd name="connsiteY4" fmla="*/ 946867 h 1171014"/>
                      <a:gd name="connsiteX5" fmla="*/ 893209 w 894273"/>
                      <a:gd name="connsiteY5" fmla="*/ 951628 h 1171014"/>
                      <a:gd name="connsiteX6" fmla="*/ 890828 w 894273"/>
                      <a:gd name="connsiteY6" fmla="*/ 1163561 h 1171014"/>
                      <a:gd name="connsiteX7" fmla="*/ 35959 w 894273"/>
                      <a:gd name="connsiteY7" fmla="*/ 1170704 h 1171014"/>
                      <a:gd name="connsiteX8" fmla="*/ 35959 w 894273"/>
                      <a:gd name="connsiteY8" fmla="*/ 989729 h 1171014"/>
                      <a:gd name="connsiteX9" fmla="*/ 476251 w 894273"/>
                      <a:gd name="connsiteY9" fmla="*/ 525386 h 1171014"/>
                      <a:gd name="connsiteX10" fmla="*/ 107156 w 894273"/>
                      <a:gd name="connsiteY10" fmla="*/ 365842 h 1171014"/>
                      <a:gd name="connsiteX11" fmla="*/ 0 w 894273"/>
                      <a:gd name="connsiteY11" fmla="*/ 165817 h 1171014"/>
                      <a:gd name="connsiteX0" fmla="*/ 0 w 894273"/>
                      <a:gd name="connsiteY0" fmla="*/ 165817 h 1171014"/>
                      <a:gd name="connsiteX1" fmla="*/ 604837 w 894273"/>
                      <a:gd name="connsiteY1" fmla="*/ 13416 h 1171014"/>
                      <a:gd name="connsiteX2" fmla="*/ 838441 w 894273"/>
                      <a:gd name="connsiteY2" fmla="*/ 403942 h 1171014"/>
                      <a:gd name="connsiteX3" fmla="*/ 426483 w 894273"/>
                      <a:gd name="connsiteY3" fmla="*/ 908767 h 1171014"/>
                      <a:gd name="connsiteX4" fmla="*/ 421721 w 894273"/>
                      <a:gd name="connsiteY4" fmla="*/ 946867 h 1171014"/>
                      <a:gd name="connsiteX5" fmla="*/ 893209 w 894273"/>
                      <a:gd name="connsiteY5" fmla="*/ 951628 h 1171014"/>
                      <a:gd name="connsiteX6" fmla="*/ 890828 w 894273"/>
                      <a:gd name="connsiteY6" fmla="*/ 1163561 h 1171014"/>
                      <a:gd name="connsiteX7" fmla="*/ 35959 w 894273"/>
                      <a:gd name="connsiteY7" fmla="*/ 1170704 h 1171014"/>
                      <a:gd name="connsiteX8" fmla="*/ 35959 w 894273"/>
                      <a:gd name="connsiteY8" fmla="*/ 989729 h 1171014"/>
                      <a:gd name="connsiteX9" fmla="*/ 476251 w 894273"/>
                      <a:gd name="connsiteY9" fmla="*/ 525386 h 1171014"/>
                      <a:gd name="connsiteX10" fmla="*/ 107156 w 894273"/>
                      <a:gd name="connsiteY10" fmla="*/ 365842 h 1171014"/>
                      <a:gd name="connsiteX11" fmla="*/ 0 w 894273"/>
                      <a:gd name="connsiteY11" fmla="*/ 165817 h 1171014"/>
                      <a:gd name="connsiteX0" fmla="*/ 0 w 894273"/>
                      <a:gd name="connsiteY0" fmla="*/ 165817 h 1171014"/>
                      <a:gd name="connsiteX1" fmla="*/ 604837 w 894273"/>
                      <a:gd name="connsiteY1" fmla="*/ 13416 h 1171014"/>
                      <a:gd name="connsiteX2" fmla="*/ 838441 w 894273"/>
                      <a:gd name="connsiteY2" fmla="*/ 403942 h 1171014"/>
                      <a:gd name="connsiteX3" fmla="*/ 426483 w 894273"/>
                      <a:gd name="connsiteY3" fmla="*/ 908767 h 1171014"/>
                      <a:gd name="connsiteX4" fmla="*/ 421721 w 894273"/>
                      <a:gd name="connsiteY4" fmla="*/ 946867 h 1171014"/>
                      <a:gd name="connsiteX5" fmla="*/ 893209 w 894273"/>
                      <a:gd name="connsiteY5" fmla="*/ 951628 h 1171014"/>
                      <a:gd name="connsiteX6" fmla="*/ 890828 w 894273"/>
                      <a:gd name="connsiteY6" fmla="*/ 1163561 h 1171014"/>
                      <a:gd name="connsiteX7" fmla="*/ 35959 w 894273"/>
                      <a:gd name="connsiteY7" fmla="*/ 1170704 h 1171014"/>
                      <a:gd name="connsiteX8" fmla="*/ 35959 w 894273"/>
                      <a:gd name="connsiteY8" fmla="*/ 989729 h 1171014"/>
                      <a:gd name="connsiteX9" fmla="*/ 476251 w 894273"/>
                      <a:gd name="connsiteY9" fmla="*/ 525386 h 1171014"/>
                      <a:gd name="connsiteX10" fmla="*/ 107156 w 894273"/>
                      <a:gd name="connsiteY10" fmla="*/ 365842 h 1171014"/>
                      <a:gd name="connsiteX11" fmla="*/ 0 w 894273"/>
                      <a:gd name="connsiteY11" fmla="*/ 165817 h 1171014"/>
                      <a:gd name="connsiteX0" fmla="*/ 0 w 894273"/>
                      <a:gd name="connsiteY0" fmla="*/ 165817 h 1171014"/>
                      <a:gd name="connsiteX1" fmla="*/ 604837 w 894273"/>
                      <a:gd name="connsiteY1" fmla="*/ 13416 h 1171014"/>
                      <a:gd name="connsiteX2" fmla="*/ 838441 w 894273"/>
                      <a:gd name="connsiteY2" fmla="*/ 403942 h 1171014"/>
                      <a:gd name="connsiteX3" fmla="*/ 426483 w 894273"/>
                      <a:gd name="connsiteY3" fmla="*/ 908767 h 1171014"/>
                      <a:gd name="connsiteX4" fmla="*/ 421721 w 894273"/>
                      <a:gd name="connsiteY4" fmla="*/ 946867 h 1171014"/>
                      <a:gd name="connsiteX5" fmla="*/ 893209 w 894273"/>
                      <a:gd name="connsiteY5" fmla="*/ 951628 h 1171014"/>
                      <a:gd name="connsiteX6" fmla="*/ 890828 w 894273"/>
                      <a:gd name="connsiteY6" fmla="*/ 1163561 h 1171014"/>
                      <a:gd name="connsiteX7" fmla="*/ 35959 w 894273"/>
                      <a:gd name="connsiteY7" fmla="*/ 1170704 h 1171014"/>
                      <a:gd name="connsiteX8" fmla="*/ 35959 w 894273"/>
                      <a:gd name="connsiteY8" fmla="*/ 989729 h 1171014"/>
                      <a:gd name="connsiteX9" fmla="*/ 476251 w 894273"/>
                      <a:gd name="connsiteY9" fmla="*/ 525386 h 1171014"/>
                      <a:gd name="connsiteX10" fmla="*/ 107156 w 894273"/>
                      <a:gd name="connsiteY10" fmla="*/ 365842 h 1171014"/>
                      <a:gd name="connsiteX11" fmla="*/ 0 w 894273"/>
                      <a:gd name="connsiteY11" fmla="*/ 165817 h 1171014"/>
                      <a:gd name="connsiteX0" fmla="*/ 0 w 894273"/>
                      <a:gd name="connsiteY0" fmla="*/ 165817 h 1171014"/>
                      <a:gd name="connsiteX1" fmla="*/ 604837 w 894273"/>
                      <a:gd name="connsiteY1" fmla="*/ 13416 h 1171014"/>
                      <a:gd name="connsiteX2" fmla="*/ 838441 w 894273"/>
                      <a:gd name="connsiteY2" fmla="*/ 403942 h 1171014"/>
                      <a:gd name="connsiteX3" fmla="*/ 426483 w 894273"/>
                      <a:gd name="connsiteY3" fmla="*/ 908767 h 1171014"/>
                      <a:gd name="connsiteX4" fmla="*/ 421721 w 894273"/>
                      <a:gd name="connsiteY4" fmla="*/ 946867 h 1171014"/>
                      <a:gd name="connsiteX5" fmla="*/ 893209 w 894273"/>
                      <a:gd name="connsiteY5" fmla="*/ 951628 h 1171014"/>
                      <a:gd name="connsiteX6" fmla="*/ 890828 w 894273"/>
                      <a:gd name="connsiteY6" fmla="*/ 1163561 h 1171014"/>
                      <a:gd name="connsiteX7" fmla="*/ 35959 w 894273"/>
                      <a:gd name="connsiteY7" fmla="*/ 1170704 h 1171014"/>
                      <a:gd name="connsiteX8" fmla="*/ 35959 w 894273"/>
                      <a:gd name="connsiteY8" fmla="*/ 989729 h 1171014"/>
                      <a:gd name="connsiteX9" fmla="*/ 476251 w 894273"/>
                      <a:gd name="connsiteY9" fmla="*/ 525386 h 1171014"/>
                      <a:gd name="connsiteX10" fmla="*/ 107156 w 894273"/>
                      <a:gd name="connsiteY10" fmla="*/ 365842 h 1171014"/>
                      <a:gd name="connsiteX11" fmla="*/ 0 w 894273"/>
                      <a:gd name="connsiteY11" fmla="*/ 165817 h 1171014"/>
                      <a:gd name="connsiteX0" fmla="*/ 0 w 894273"/>
                      <a:gd name="connsiteY0" fmla="*/ 165817 h 1171014"/>
                      <a:gd name="connsiteX1" fmla="*/ 604837 w 894273"/>
                      <a:gd name="connsiteY1" fmla="*/ 13416 h 1171014"/>
                      <a:gd name="connsiteX2" fmla="*/ 838441 w 894273"/>
                      <a:gd name="connsiteY2" fmla="*/ 403942 h 1171014"/>
                      <a:gd name="connsiteX3" fmla="*/ 426483 w 894273"/>
                      <a:gd name="connsiteY3" fmla="*/ 908767 h 1171014"/>
                      <a:gd name="connsiteX4" fmla="*/ 421721 w 894273"/>
                      <a:gd name="connsiteY4" fmla="*/ 946867 h 1171014"/>
                      <a:gd name="connsiteX5" fmla="*/ 893209 w 894273"/>
                      <a:gd name="connsiteY5" fmla="*/ 951628 h 1171014"/>
                      <a:gd name="connsiteX6" fmla="*/ 890828 w 894273"/>
                      <a:gd name="connsiteY6" fmla="*/ 1163561 h 1171014"/>
                      <a:gd name="connsiteX7" fmla="*/ 35959 w 894273"/>
                      <a:gd name="connsiteY7" fmla="*/ 1170704 h 1171014"/>
                      <a:gd name="connsiteX8" fmla="*/ 35959 w 894273"/>
                      <a:gd name="connsiteY8" fmla="*/ 989729 h 1171014"/>
                      <a:gd name="connsiteX9" fmla="*/ 476251 w 894273"/>
                      <a:gd name="connsiteY9" fmla="*/ 525386 h 1171014"/>
                      <a:gd name="connsiteX10" fmla="*/ 107156 w 894273"/>
                      <a:gd name="connsiteY10" fmla="*/ 365842 h 1171014"/>
                      <a:gd name="connsiteX11" fmla="*/ 0 w 894273"/>
                      <a:gd name="connsiteY11" fmla="*/ 165817 h 1171014"/>
                      <a:gd name="connsiteX0" fmla="*/ 0 w 894273"/>
                      <a:gd name="connsiteY0" fmla="*/ 165817 h 1171014"/>
                      <a:gd name="connsiteX1" fmla="*/ 604837 w 894273"/>
                      <a:gd name="connsiteY1" fmla="*/ 13416 h 1171014"/>
                      <a:gd name="connsiteX2" fmla="*/ 838441 w 894273"/>
                      <a:gd name="connsiteY2" fmla="*/ 403942 h 1171014"/>
                      <a:gd name="connsiteX3" fmla="*/ 426483 w 894273"/>
                      <a:gd name="connsiteY3" fmla="*/ 908767 h 1171014"/>
                      <a:gd name="connsiteX4" fmla="*/ 421721 w 894273"/>
                      <a:gd name="connsiteY4" fmla="*/ 946867 h 1171014"/>
                      <a:gd name="connsiteX5" fmla="*/ 893209 w 894273"/>
                      <a:gd name="connsiteY5" fmla="*/ 951628 h 1171014"/>
                      <a:gd name="connsiteX6" fmla="*/ 890828 w 894273"/>
                      <a:gd name="connsiteY6" fmla="*/ 1163561 h 1171014"/>
                      <a:gd name="connsiteX7" fmla="*/ 35959 w 894273"/>
                      <a:gd name="connsiteY7" fmla="*/ 1170704 h 1171014"/>
                      <a:gd name="connsiteX8" fmla="*/ 35959 w 894273"/>
                      <a:gd name="connsiteY8" fmla="*/ 989729 h 1171014"/>
                      <a:gd name="connsiteX9" fmla="*/ 476251 w 894273"/>
                      <a:gd name="connsiteY9" fmla="*/ 525386 h 1171014"/>
                      <a:gd name="connsiteX10" fmla="*/ 107156 w 894273"/>
                      <a:gd name="connsiteY10" fmla="*/ 365842 h 1171014"/>
                      <a:gd name="connsiteX11" fmla="*/ 0 w 894273"/>
                      <a:gd name="connsiteY11" fmla="*/ 165817 h 1171014"/>
                      <a:gd name="connsiteX0" fmla="*/ 0 w 894273"/>
                      <a:gd name="connsiteY0" fmla="*/ 165817 h 1171014"/>
                      <a:gd name="connsiteX1" fmla="*/ 604837 w 894273"/>
                      <a:gd name="connsiteY1" fmla="*/ 13416 h 1171014"/>
                      <a:gd name="connsiteX2" fmla="*/ 838441 w 894273"/>
                      <a:gd name="connsiteY2" fmla="*/ 403942 h 1171014"/>
                      <a:gd name="connsiteX3" fmla="*/ 426483 w 894273"/>
                      <a:gd name="connsiteY3" fmla="*/ 908767 h 1171014"/>
                      <a:gd name="connsiteX4" fmla="*/ 421721 w 894273"/>
                      <a:gd name="connsiteY4" fmla="*/ 946867 h 1171014"/>
                      <a:gd name="connsiteX5" fmla="*/ 893209 w 894273"/>
                      <a:gd name="connsiteY5" fmla="*/ 951628 h 1171014"/>
                      <a:gd name="connsiteX6" fmla="*/ 890828 w 894273"/>
                      <a:gd name="connsiteY6" fmla="*/ 1163561 h 1171014"/>
                      <a:gd name="connsiteX7" fmla="*/ 35959 w 894273"/>
                      <a:gd name="connsiteY7" fmla="*/ 1170704 h 1171014"/>
                      <a:gd name="connsiteX8" fmla="*/ 35959 w 894273"/>
                      <a:gd name="connsiteY8" fmla="*/ 989729 h 1171014"/>
                      <a:gd name="connsiteX9" fmla="*/ 476251 w 894273"/>
                      <a:gd name="connsiteY9" fmla="*/ 525386 h 1171014"/>
                      <a:gd name="connsiteX10" fmla="*/ 107156 w 894273"/>
                      <a:gd name="connsiteY10" fmla="*/ 365842 h 1171014"/>
                      <a:gd name="connsiteX11" fmla="*/ 0 w 894273"/>
                      <a:gd name="connsiteY11" fmla="*/ 165817 h 117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4273" h="1171014">
                        <a:moveTo>
                          <a:pt x="0" y="165817"/>
                        </a:moveTo>
                        <a:cubicBezTo>
                          <a:pt x="184944" y="48342"/>
                          <a:pt x="336550" y="-33415"/>
                          <a:pt x="604837" y="13416"/>
                        </a:cubicBezTo>
                        <a:cubicBezTo>
                          <a:pt x="841455" y="58659"/>
                          <a:pt x="889955" y="275355"/>
                          <a:pt x="838441" y="403942"/>
                        </a:cubicBezTo>
                        <a:cubicBezTo>
                          <a:pt x="808715" y="553167"/>
                          <a:pt x="495936" y="818280"/>
                          <a:pt x="426483" y="908767"/>
                        </a:cubicBezTo>
                        <a:cubicBezTo>
                          <a:pt x="397512" y="932579"/>
                          <a:pt x="396321" y="951630"/>
                          <a:pt x="421721" y="946867"/>
                        </a:cubicBezTo>
                        <a:cubicBezTo>
                          <a:pt x="424499" y="951629"/>
                          <a:pt x="905511" y="934562"/>
                          <a:pt x="893209" y="951628"/>
                        </a:cubicBezTo>
                        <a:cubicBezTo>
                          <a:pt x="894399" y="962344"/>
                          <a:pt x="895591" y="1166340"/>
                          <a:pt x="890828" y="1163561"/>
                        </a:cubicBezTo>
                        <a:cubicBezTo>
                          <a:pt x="886463" y="1171499"/>
                          <a:pt x="41118" y="1167528"/>
                          <a:pt x="35959" y="1170704"/>
                        </a:cubicBezTo>
                        <a:cubicBezTo>
                          <a:pt x="36356" y="1179435"/>
                          <a:pt x="36792" y="1001238"/>
                          <a:pt x="35959" y="989729"/>
                        </a:cubicBezTo>
                        <a:lnTo>
                          <a:pt x="476251" y="525386"/>
                        </a:lnTo>
                        <a:cubicBezTo>
                          <a:pt x="708025" y="248368"/>
                          <a:pt x="484982" y="97554"/>
                          <a:pt x="107156" y="365842"/>
                        </a:cubicBezTo>
                        <a:lnTo>
                          <a:pt x="0" y="165817"/>
                        </a:lnTo>
                        <a:close/>
                      </a:path>
                    </a:pathLst>
                  </a:custGeom>
                  <a:solidFill>
                    <a:schemeClr val="bg1"/>
                  </a:solidFill>
                  <a:ln>
                    <a:solidFill>
                      <a:srgbClr val="044D7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sp>
            <p:nvSpPr>
              <p:cNvPr id="21" name="Rectangle 20">
                <a:extLst>
                  <a:ext uri="{FF2B5EF4-FFF2-40B4-BE49-F238E27FC236}">
                    <a16:creationId xmlns:a16="http://schemas.microsoft.com/office/drawing/2014/main" id="{BD0E70B6-E46C-4433-AC3B-014896CA0987}"/>
                  </a:ext>
                </a:extLst>
              </p:cNvPr>
              <p:cNvSpPr/>
              <p:nvPr/>
            </p:nvSpPr>
            <p:spPr>
              <a:xfrm>
                <a:off x="4867946" y="2369625"/>
                <a:ext cx="1207125" cy="765497"/>
              </a:xfrm>
              <a:prstGeom prst="rect">
                <a:avLst/>
              </a:prstGeom>
            </p:spPr>
            <p:txBody>
              <a:bodyPr wrap="square" anchor="ctr">
                <a:noAutofit/>
              </a:bodyPr>
              <a:lstStyle/>
              <a:p>
                <a:pPr algn="ctr"/>
                <a:r>
                  <a:rPr lang="en-US" sz="2000" b="1">
                    <a:solidFill>
                      <a:schemeClr val="tx1">
                        <a:lumMod val="85000"/>
                        <a:lumOff val="15000"/>
                      </a:schemeClr>
                    </a:solidFill>
                    <a:ea typeface="Gadugi" panose="020B0502040204020203" pitchFamily="34" charset="0"/>
                  </a:rPr>
                  <a:t>New Data Releases</a:t>
                </a:r>
                <a:endParaRPr lang="en-IN" sz="2000" b="1">
                  <a:solidFill>
                    <a:schemeClr val="tx1">
                      <a:lumMod val="85000"/>
                      <a:lumOff val="15000"/>
                    </a:schemeClr>
                  </a:solidFill>
                  <a:ea typeface="Gadugi" panose="020B0502040204020203" pitchFamily="34" charset="0"/>
                </a:endParaRPr>
              </a:p>
            </p:txBody>
          </p:sp>
        </p:grpSp>
      </p:grpSp>
      <p:grpSp>
        <p:nvGrpSpPr>
          <p:cNvPr id="93" name="Group 92">
            <a:extLst>
              <a:ext uri="{FF2B5EF4-FFF2-40B4-BE49-F238E27FC236}">
                <a16:creationId xmlns:a16="http://schemas.microsoft.com/office/drawing/2014/main" id="{F26C3908-36F4-4E22-9134-D04862FDC157}"/>
              </a:ext>
            </a:extLst>
          </p:cNvPr>
          <p:cNvGrpSpPr/>
          <p:nvPr/>
        </p:nvGrpSpPr>
        <p:grpSpPr>
          <a:xfrm>
            <a:off x="8257522" y="1113965"/>
            <a:ext cx="3246120" cy="5470821"/>
            <a:chOff x="8268099" y="1615778"/>
            <a:chExt cx="3246120" cy="5470821"/>
          </a:xfrm>
        </p:grpSpPr>
        <p:grpSp>
          <p:nvGrpSpPr>
            <p:cNvPr id="87" name="Group 86">
              <a:extLst>
                <a:ext uri="{FF2B5EF4-FFF2-40B4-BE49-F238E27FC236}">
                  <a16:creationId xmlns:a16="http://schemas.microsoft.com/office/drawing/2014/main" id="{91963CBE-8E4B-456D-A3BF-6F8D123D3F51}"/>
                </a:ext>
              </a:extLst>
            </p:cNvPr>
            <p:cNvGrpSpPr/>
            <p:nvPr/>
          </p:nvGrpSpPr>
          <p:grpSpPr>
            <a:xfrm>
              <a:off x="8268099" y="3428999"/>
              <a:ext cx="3246120" cy="3657600"/>
              <a:chOff x="608406" y="3499402"/>
              <a:chExt cx="2829175" cy="3657600"/>
            </a:xfrm>
          </p:grpSpPr>
          <p:sp>
            <p:nvSpPr>
              <p:cNvPr id="88" name="Rectangle: Rounded Corners 87">
                <a:extLst>
                  <a:ext uri="{FF2B5EF4-FFF2-40B4-BE49-F238E27FC236}">
                    <a16:creationId xmlns:a16="http://schemas.microsoft.com/office/drawing/2014/main" id="{A695A0E6-8405-4D10-AE8D-D97334C729F3}"/>
                  </a:ext>
                </a:extLst>
              </p:cNvPr>
              <p:cNvSpPr/>
              <p:nvPr/>
            </p:nvSpPr>
            <p:spPr>
              <a:xfrm>
                <a:off x="608406" y="3499402"/>
                <a:ext cx="2829175" cy="365760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2E0D746D-DD21-4DB2-874C-C59578D26264}"/>
                  </a:ext>
                </a:extLst>
              </p:cNvPr>
              <p:cNvSpPr txBox="1"/>
              <p:nvPr/>
            </p:nvSpPr>
            <p:spPr>
              <a:xfrm>
                <a:off x="644408" y="3942544"/>
                <a:ext cx="2793172" cy="3046988"/>
              </a:xfrm>
              <a:prstGeom prst="rect">
                <a:avLst/>
              </a:prstGeom>
              <a:noFill/>
            </p:spPr>
            <p:txBody>
              <a:bodyPr wrap="square" rtlCol="0">
                <a:spAutoFit/>
              </a:bodyPr>
              <a:lstStyle/>
              <a:p>
                <a:pPr marL="285750" indent="-285750">
                  <a:buFont typeface="Arial" panose="020B0604020202020204" pitchFamily="34" charset="0"/>
                  <a:buChar char="•"/>
                </a:pPr>
                <a:r>
                  <a:rPr lang="en-US" sz="1600" b="1"/>
                  <a:t>COVID-19 Death Rates in Urban and Rural Areas: United States, 2020 (10/25)</a:t>
                </a:r>
              </a:p>
              <a:p>
                <a:pPr marL="285750" indent="-285750">
                  <a:buFont typeface="Arial" panose="020B0604020202020204" pitchFamily="34" charset="0"/>
                  <a:buChar char="•"/>
                </a:pPr>
                <a:endParaRPr lang="en-US" sz="1600" b="1"/>
              </a:p>
              <a:p>
                <a:pPr marL="285750" indent="-285750">
                  <a:buFont typeface="Arial" panose="020B0604020202020204" pitchFamily="34" charset="0"/>
                  <a:buChar char="•"/>
                </a:pPr>
                <a:r>
                  <a:rPr lang="en-US" sz="1600" b="1"/>
                  <a:t>Quarterly Provisional Estimates for Selected Causes of Death: Q1 2019 – Q1 2022 (10/26)</a:t>
                </a:r>
              </a:p>
              <a:p>
                <a:endParaRPr lang="en-US" sz="1600" b="1"/>
              </a:p>
              <a:p>
                <a:pPr marL="285750" indent="-285750">
                  <a:buFont typeface="Arial" panose="020B0604020202020204" pitchFamily="34" charset="0"/>
                  <a:buChar char="•"/>
                </a:pPr>
                <a:r>
                  <a:rPr lang="en-US" sz="1600" b="1"/>
                  <a:t>COVID-19 Mortality by Usual Occupation and Industry: 46 States and New York City, United States, 2020 (10/28)</a:t>
                </a:r>
              </a:p>
            </p:txBody>
          </p:sp>
        </p:grpSp>
        <p:grpSp>
          <p:nvGrpSpPr>
            <p:cNvPr id="78" name="Group 77">
              <a:extLst>
                <a:ext uri="{FF2B5EF4-FFF2-40B4-BE49-F238E27FC236}">
                  <a16:creationId xmlns:a16="http://schemas.microsoft.com/office/drawing/2014/main" id="{A52D8193-0C07-4AFF-AC2E-405D251775A3}"/>
                </a:ext>
              </a:extLst>
            </p:cNvPr>
            <p:cNvGrpSpPr/>
            <p:nvPr/>
          </p:nvGrpSpPr>
          <p:grpSpPr>
            <a:xfrm>
              <a:off x="9031382" y="1615778"/>
              <a:ext cx="2405508" cy="2657384"/>
              <a:chOff x="6957567" y="1386506"/>
              <a:chExt cx="2405508" cy="2657384"/>
            </a:xfrm>
          </p:grpSpPr>
          <p:sp>
            <p:nvSpPr>
              <p:cNvPr id="52" name="Rectangle 9">
                <a:extLst>
                  <a:ext uri="{FF2B5EF4-FFF2-40B4-BE49-F238E27FC236}">
                    <a16:creationId xmlns:a16="http://schemas.microsoft.com/office/drawing/2014/main" id="{D50A13A5-0068-4841-9E64-8A6D01C51A32}"/>
                  </a:ext>
                </a:extLst>
              </p:cNvPr>
              <p:cNvSpPr/>
              <p:nvPr/>
            </p:nvSpPr>
            <p:spPr>
              <a:xfrm>
                <a:off x="7311974" y="1783135"/>
                <a:ext cx="2051101" cy="2260755"/>
              </a:xfrm>
              <a:custGeom>
                <a:avLst/>
                <a:gdLst>
                  <a:gd name="connsiteX0" fmla="*/ 0 w 257969"/>
                  <a:gd name="connsiteY0" fmla="*/ 0 h 366712"/>
                  <a:gd name="connsiteX1" fmla="*/ 257969 w 257969"/>
                  <a:gd name="connsiteY1" fmla="*/ 0 h 366712"/>
                  <a:gd name="connsiteX2" fmla="*/ 257969 w 257969"/>
                  <a:gd name="connsiteY2" fmla="*/ 366712 h 366712"/>
                  <a:gd name="connsiteX3" fmla="*/ 0 w 257969"/>
                  <a:gd name="connsiteY3" fmla="*/ 366712 h 366712"/>
                  <a:gd name="connsiteX4" fmla="*/ 0 w 257969"/>
                  <a:gd name="connsiteY4" fmla="*/ 0 h 366712"/>
                  <a:gd name="connsiteX0" fmla="*/ 0 w 496094"/>
                  <a:gd name="connsiteY0" fmla="*/ 364332 h 366712"/>
                  <a:gd name="connsiteX1" fmla="*/ 496094 w 496094"/>
                  <a:gd name="connsiteY1" fmla="*/ 0 h 366712"/>
                  <a:gd name="connsiteX2" fmla="*/ 496094 w 496094"/>
                  <a:gd name="connsiteY2" fmla="*/ 366712 h 366712"/>
                  <a:gd name="connsiteX3" fmla="*/ 238125 w 496094"/>
                  <a:gd name="connsiteY3" fmla="*/ 366712 h 366712"/>
                  <a:gd name="connsiteX4" fmla="*/ 0 w 496094"/>
                  <a:gd name="connsiteY4" fmla="*/ 364332 h 366712"/>
                  <a:gd name="connsiteX0" fmla="*/ 0 w 547688"/>
                  <a:gd name="connsiteY0" fmla="*/ 364332 h 938212"/>
                  <a:gd name="connsiteX1" fmla="*/ 496094 w 547688"/>
                  <a:gd name="connsiteY1" fmla="*/ 0 h 938212"/>
                  <a:gd name="connsiteX2" fmla="*/ 496094 w 547688"/>
                  <a:gd name="connsiteY2" fmla="*/ 366712 h 938212"/>
                  <a:gd name="connsiteX3" fmla="*/ 547688 w 547688"/>
                  <a:gd name="connsiteY3" fmla="*/ 938212 h 938212"/>
                  <a:gd name="connsiteX4" fmla="*/ 0 w 547688"/>
                  <a:gd name="connsiteY4" fmla="*/ 364332 h 938212"/>
                  <a:gd name="connsiteX0" fmla="*/ 0 w 636588"/>
                  <a:gd name="connsiteY0" fmla="*/ 552451 h 1126331"/>
                  <a:gd name="connsiteX1" fmla="*/ 636588 w 636588"/>
                  <a:gd name="connsiteY1" fmla="*/ 0 h 1126331"/>
                  <a:gd name="connsiteX2" fmla="*/ 496094 w 636588"/>
                  <a:gd name="connsiteY2" fmla="*/ 554831 h 1126331"/>
                  <a:gd name="connsiteX3" fmla="*/ 547688 w 636588"/>
                  <a:gd name="connsiteY3" fmla="*/ 1126331 h 1126331"/>
                  <a:gd name="connsiteX4" fmla="*/ 0 w 636588"/>
                  <a:gd name="connsiteY4" fmla="*/ 552451 h 1126331"/>
                  <a:gd name="connsiteX0" fmla="*/ 0 w 1253332"/>
                  <a:gd name="connsiteY0" fmla="*/ 552451 h 1126331"/>
                  <a:gd name="connsiteX1" fmla="*/ 636588 w 1253332"/>
                  <a:gd name="connsiteY1" fmla="*/ 0 h 1126331"/>
                  <a:gd name="connsiteX2" fmla="*/ 1253332 w 1253332"/>
                  <a:gd name="connsiteY2" fmla="*/ 640556 h 1126331"/>
                  <a:gd name="connsiteX3" fmla="*/ 547688 w 1253332"/>
                  <a:gd name="connsiteY3" fmla="*/ 1126331 h 1126331"/>
                  <a:gd name="connsiteX4" fmla="*/ 0 w 1253332"/>
                  <a:gd name="connsiteY4" fmla="*/ 552451 h 1126331"/>
                  <a:gd name="connsiteX0" fmla="*/ 0 w 1250950"/>
                  <a:gd name="connsiteY0" fmla="*/ 571501 h 1126331"/>
                  <a:gd name="connsiteX1" fmla="*/ 634206 w 1250950"/>
                  <a:gd name="connsiteY1" fmla="*/ 0 h 1126331"/>
                  <a:gd name="connsiteX2" fmla="*/ 1250950 w 1250950"/>
                  <a:gd name="connsiteY2" fmla="*/ 640556 h 1126331"/>
                  <a:gd name="connsiteX3" fmla="*/ 545306 w 1250950"/>
                  <a:gd name="connsiteY3" fmla="*/ 1126331 h 1126331"/>
                  <a:gd name="connsiteX4" fmla="*/ 0 w 1250950"/>
                  <a:gd name="connsiteY4" fmla="*/ 571501 h 1126331"/>
                  <a:gd name="connsiteX0" fmla="*/ 0 w 1250950"/>
                  <a:gd name="connsiteY0" fmla="*/ 571501 h 1185862"/>
                  <a:gd name="connsiteX1" fmla="*/ 634206 w 1250950"/>
                  <a:gd name="connsiteY1" fmla="*/ 0 h 1185862"/>
                  <a:gd name="connsiteX2" fmla="*/ 1250950 w 1250950"/>
                  <a:gd name="connsiteY2" fmla="*/ 640556 h 1185862"/>
                  <a:gd name="connsiteX3" fmla="*/ 602456 w 1250950"/>
                  <a:gd name="connsiteY3" fmla="*/ 1185862 h 1185862"/>
                  <a:gd name="connsiteX4" fmla="*/ 0 w 1250950"/>
                  <a:gd name="connsiteY4" fmla="*/ 571501 h 1185862"/>
                  <a:gd name="connsiteX0" fmla="*/ 0 w 1096764"/>
                  <a:gd name="connsiteY0" fmla="*/ 571501 h 1185862"/>
                  <a:gd name="connsiteX1" fmla="*/ 634206 w 1096764"/>
                  <a:gd name="connsiteY1" fmla="*/ 0 h 1185862"/>
                  <a:gd name="connsiteX2" fmla="*/ 1096764 w 1096764"/>
                  <a:gd name="connsiteY2" fmla="*/ 612882 h 1185862"/>
                  <a:gd name="connsiteX3" fmla="*/ 602456 w 1096764"/>
                  <a:gd name="connsiteY3" fmla="*/ 1185862 h 1185862"/>
                  <a:gd name="connsiteX4" fmla="*/ 0 w 1096764"/>
                  <a:gd name="connsiteY4" fmla="*/ 571501 h 1185862"/>
                  <a:gd name="connsiteX0" fmla="*/ 0 w 1096764"/>
                  <a:gd name="connsiteY0" fmla="*/ 571501 h 1185862"/>
                  <a:gd name="connsiteX1" fmla="*/ 634206 w 1096764"/>
                  <a:gd name="connsiteY1" fmla="*/ 0 h 1185862"/>
                  <a:gd name="connsiteX2" fmla="*/ 1096764 w 1096764"/>
                  <a:gd name="connsiteY2" fmla="*/ 612882 h 1185862"/>
                  <a:gd name="connsiteX3" fmla="*/ 491758 w 1096764"/>
                  <a:gd name="connsiteY3" fmla="*/ 1185862 h 1185862"/>
                  <a:gd name="connsiteX4" fmla="*/ 0 w 1096764"/>
                  <a:gd name="connsiteY4" fmla="*/ 571501 h 1185862"/>
                  <a:gd name="connsiteX0" fmla="*/ 0 w 1096764"/>
                  <a:gd name="connsiteY0" fmla="*/ 571501 h 1162141"/>
                  <a:gd name="connsiteX1" fmla="*/ 634206 w 1096764"/>
                  <a:gd name="connsiteY1" fmla="*/ 0 h 1162141"/>
                  <a:gd name="connsiteX2" fmla="*/ 1096764 w 1096764"/>
                  <a:gd name="connsiteY2" fmla="*/ 612882 h 1162141"/>
                  <a:gd name="connsiteX3" fmla="*/ 471990 w 1096764"/>
                  <a:gd name="connsiteY3" fmla="*/ 1162141 h 1162141"/>
                  <a:gd name="connsiteX4" fmla="*/ 0 w 1096764"/>
                  <a:gd name="connsiteY4" fmla="*/ 571501 h 1162141"/>
                  <a:gd name="connsiteX0" fmla="*/ 0 w 1101630"/>
                  <a:gd name="connsiteY0" fmla="*/ 571501 h 1162141"/>
                  <a:gd name="connsiteX1" fmla="*/ 634206 w 1101630"/>
                  <a:gd name="connsiteY1" fmla="*/ 0 h 1162141"/>
                  <a:gd name="connsiteX2" fmla="*/ 1101630 w 1101630"/>
                  <a:gd name="connsiteY2" fmla="*/ 369590 h 1162141"/>
                  <a:gd name="connsiteX3" fmla="*/ 471990 w 1101630"/>
                  <a:gd name="connsiteY3" fmla="*/ 1162141 h 1162141"/>
                  <a:gd name="connsiteX4" fmla="*/ 0 w 1101630"/>
                  <a:gd name="connsiteY4" fmla="*/ 571501 h 1162141"/>
                  <a:gd name="connsiteX0" fmla="*/ 0 w 1101630"/>
                  <a:gd name="connsiteY0" fmla="*/ 571501 h 1064824"/>
                  <a:gd name="connsiteX1" fmla="*/ 634206 w 1101630"/>
                  <a:gd name="connsiteY1" fmla="*/ 0 h 1064824"/>
                  <a:gd name="connsiteX2" fmla="*/ 1101630 w 1101630"/>
                  <a:gd name="connsiteY2" fmla="*/ 369590 h 1064824"/>
                  <a:gd name="connsiteX3" fmla="*/ 579039 w 1101630"/>
                  <a:gd name="connsiteY3" fmla="*/ 1064824 h 1064824"/>
                  <a:gd name="connsiteX4" fmla="*/ 0 w 1101630"/>
                  <a:gd name="connsiteY4" fmla="*/ 571501 h 1064824"/>
                  <a:gd name="connsiteX0" fmla="*/ 0 w 969188"/>
                  <a:gd name="connsiteY0" fmla="*/ 719757 h 1064824"/>
                  <a:gd name="connsiteX1" fmla="*/ 501764 w 969188"/>
                  <a:gd name="connsiteY1" fmla="*/ 0 h 1064824"/>
                  <a:gd name="connsiteX2" fmla="*/ 969188 w 969188"/>
                  <a:gd name="connsiteY2" fmla="*/ 369590 h 1064824"/>
                  <a:gd name="connsiteX3" fmla="*/ 446597 w 969188"/>
                  <a:gd name="connsiteY3" fmla="*/ 1064824 h 1064824"/>
                  <a:gd name="connsiteX4" fmla="*/ 0 w 969188"/>
                  <a:gd name="connsiteY4" fmla="*/ 719757 h 1064824"/>
                  <a:gd name="connsiteX0" fmla="*/ 0 w 969188"/>
                  <a:gd name="connsiteY0" fmla="*/ 725687 h 1070754"/>
                  <a:gd name="connsiteX1" fmla="*/ 511648 w 969188"/>
                  <a:gd name="connsiteY1" fmla="*/ 0 h 1070754"/>
                  <a:gd name="connsiteX2" fmla="*/ 969188 w 969188"/>
                  <a:gd name="connsiteY2" fmla="*/ 375520 h 1070754"/>
                  <a:gd name="connsiteX3" fmla="*/ 446597 w 969188"/>
                  <a:gd name="connsiteY3" fmla="*/ 1070754 h 1070754"/>
                  <a:gd name="connsiteX4" fmla="*/ 0 w 969188"/>
                  <a:gd name="connsiteY4" fmla="*/ 725687 h 1070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188" h="1070754">
                    <a:moveTo>
                      <a:pt x="0" y="725687"/>
                    </a:moveTo>
                    <a:lnTo>
                      <a:pt x="511648" y="0"/>
                    </a:lnTo>
                    <a:lnTo>
                      <a:pt x="969188" y="375520"/>
                    </a:lnTo>
                    <a:lnTo>
                      <a:pt x="446597" y="1070754"/>
                    </a:lnTo>
                    <a:lnTo>
                      <a:pt x="0" y="725687"/>
                    </a:lnTo>
                    <a:close/>
                  </a:path>
                </a:pathLst>
              </a:custGeom>
              <a:gradFill flip="none" rotWithShape="1">
                <a:gsLst>
                  <a:gs pos="0">
                    <a:schemeClr val="tx1">
                      <a:alpha val="18000"/>
                    </a:schemeClr>
                  </a:gs>
                  <a:gs pos="69000">
                    <a:schemeClr val="tx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5" name="Group 24">
                <a:extLst>
                  <a:ext uri="{FF2B5EF4-FFF2-40B4-BE49-F238E27FC236}">
                    <a16:creationId xmlns:a16="http://schemas.microsoft.com/office/drawing/2014/main" id="{40FA19BA-DE36-4B40-B675-FDE3B34CC42A}"/>
                  </a:ext>
                </a:extLst>
              </p:cNvPr>
              <p:cNvGrpSpPr/>
              <p:nvPr/>
            </p:nvGrpSpPr>
            <p:grpSpPr>
              <a:xfrm>
                <a:off x="6957567" y="1386506"/>
                <a:ext cx="1872371" cy="2132683"/>
                <a:chOff x="6314981" y="2051373"/>
                <a:chExt cx="2131560" cy="2433585"/>
              </a:xfrm>
            </p:grpSpPr>
            <p:grpSp>
              <p:nvGrpSpPr>
                <p:cNvPr id="26" name="Group 25">
                  <a:extLst>
                    <a:ext uri="{FF2B5EF4-FFF2-40B4-BE49-F238E27FC236}">
                      <a16:creationId xmlns:a16="http://schemas.microsoft.com/office/drawing/2014/main" id="{CE9D7AB3-5593-45D0-B19D-EAB84E447F49}"/>
                    </a:ext>
                  </a:extLst>
                </p:cNvPr>
                <p:cNvGrpSpPr/>
                <p:nvPr/>
              </p:nvGrpSpPr>
              <p:grpSpPr>
                <a:xfrm>
                  <a:off x="6314981" y="2353398"/>
                  <a:ext cx="2131560" cy="2131560"/>
                  <a:chOff x="5818713" y="2529243"/>
                  <a:chExt cx="2131560" cy="2131560"/>
                </a:xfrm>
              </p:grpSpPr>
              <p:sp>
                <p:nvSpPr>
                  <p:cNvPr id="30" name="Oval 29">
                    <a:extLst>
                      <a:ext uri="{FF2B5EF4-FFF2-40B4-BE49-F238E27FC236}">
                        <a16:creationId xmlns:a16="http://schemas.microsoft.com/office/drawing/2014/main" id="{CA0D7560-520D-45E7-8591-E0E0B9F5B473}"/>
                      </a:ext>
                    </a:extLst>
                  </p:cNvPr>
                  <p:cNvSpPr/>
                  <p:nvPr/>
                </p:nvSpPr>
                <p:spPr>
                  <a:xfrm>
                    <a:off x="5818713" y="2529243"/>
                    <a:ext cx="2131560" cy="2131560"/>
                  </a:xfrm>
                  <a:prstGeom prst="ellipse">
                    <a:avLst/>
                  </a:prstGeom>
                  <a:solidFill>
                    <a:srgbClr val="2091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C6DDD9C5-8DFB-4952-A808-D5C0D6795076}"/>
                      </a:ext>
                    </a:extLst>
                  </p:cNvPr>
                  <p:cNvGrpSpPr/>
                  <p:nvPr/>
                </p:nvGrpSpPr>
                <p:grpSpPr>
                  <a:xfrm>
                    <a:off x="5949152" y="2659682"/>
                    <a:ext cx="1870682" cy="1870682"/>
                    <a:chOff x="1059579" y="2656507"/>
                    <a:chExt cx="1870682" cy="1870682"/>
                  </a:xfrm>
                </p:grpSpPr>
                <p:sp>
                  <p:nvSpPr>
                    <p:cNvPr id="32" name="Oval 31">
                      <a:extLst>
                        <a:ext uri="{FF2B5EF4-FFF2-40B4-BE49-F238E27FC236}">
                          <a16:creationId xmlns:a16="http://schemas.microsoft.com/office/drawing/2014/main" id="{A878BE41-D71C-4EF6-AA36-F1AE90B4C8B8}"/>
                        </a:ext>
                      </a:extLst>
                    </p:cNvPr>
                    <p:cNvSpPr/>
                    <p:nvPr/>
                  </p:nvSpPr>
                  <p:spPr>
                    <a:xfrm>
                      <a:off x="1059579" y="2656507"/>
                      <a:ext cx="1870682" cy="1870682"/>
                    </a:xfrm>
                    <a:prstGeom prst="ellipse">
                      <a:avLst/>
                    </a:prstGeom>
                    <a:solidFill>
                      <a:schemeClr val="bg1"/>
                    </a:solidFill>
                    <a:ln>
                      <a:solidFill>
                        <a:schemeClr val="bg1"/>
                      </a:solidFill>
                    </a:ln>
                    <a:effectLst>
                      <a:innerShdw blurRad="127000" dist="63500" dir="5400000">
                        <a:srgbClr val="2091BC">
                          <a:alpha val="4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B6673C04-47A4-48CE-9225-78FFB97762FE}"/>
                        </a:ext>
                      </a:extLst>
                    </p:cNvPr>
                    <p:cNvSpPr/>
                    <p:nvPr/>
                  </p:nvSpPr>
                  <p:spPr>
                    <a:xfrm>
                      <a:off x="1225477" y="2665769"/>
                      <a:ext cx="1538886" cy="410807"/>
                    </a:xfrm>
                    <a:custGeom>
                      <a:avLst/>
                      <a:gdLst>
                        <a:gd name="connsiteX0" fmla="*/ 769443 w 1538886"/>
                        <a:gd name="connsiteY0" fmla="*/ 0 h 410807"/>
                        <a:gd name="connsiteX1" fmla="*/ 1537363 w 1538886"/>
                        <a:gd name="connsiteY1" fmla="*/ 408300 h 410807"/>
                        <a:gd name="connsiteX2" fmla="*/ 1538886 w 1538886"/>
                        <a:gd name="connsiteY2" fmla="*/ 410807 h 410807"/>
                        <a:gd name="connsiteX3" fmla="*/ 0 w 1538886"/>
                        <a:gd name="connsiteY3" fmla="*/ 410807 h 410807"/>
                        <a:gd name="connsiteX4" fmla="*/ 1523 w 1538886"/>
                        <a:gd name="connsiteY4" fmla="*/ 408300 h 410807"/>
                        <a:gd name="connsiteX5" fmla="*/ 769443 w 1538886"/>
                        <a:gd name="connsiteY5" fmla="*/ 0 h 41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8886" h="410807">
                          <a:moveTo>
                            <a:pt x="769443" y="0"/>
                          </a:moveTo>
                          <a:cubicBezTo>
                            <a:pt x="1089106" y="0"/>
                            <a:pt x="1370940" y="161961"/>
                            <a:pt x="1537363" y="408300"/>
                          </a:cubicBezTo>
                          <a:lnTo>
                            <a:pt x="1538886" y="410807"/>
                          </a:lnTo>
                          <a:lnTo>
                            <a:pt x="0" y="410807"/>
                          </a:lnTo>
                          <a:lnTo>
                            <a:pt x="1523" y="408300"/>
                          </a:lnTo>
                          <a:cubicBezTo>
                            <a:pt x="167946" y="161961"/>
                            <a:pt x="449781" y="0"/>
                            <a:pt x="769443" y="0"/>
                          </a:cubicBezTo>
                          <a:close/>
                        </a:path>
                      </a:pathLst>
                    </a:custGeom>
                    <a:solidFill>
                      <a:srgbClr val="2091BC"/>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grpSp>
              <p:nvGrpSpPr>
                <p:cNvPr id="27" name="Group 26">
                  <a:extLst>
                    <a:ext uri="{FF2B5EF4-FFF2-40B4-BE49-F238E27FC236}">
                      <a16:creationId xmlns:a16="http://schemas.microsoft.com/office/drawing/2014/main" id="{20814622-423F-4D91-8BA0-1DFFC94EE4CE}"/>
                    </a:ext>
                  </a:extLst>
                </p:cNvPr>
                <p:cNvGrpSpPr/>
                <p:nvPr/>
              </p:nvGrpSpPr>
              <p:grpSpPr>
                <a:xfrm>
                  <a:off x="6849110" y="2051373"/>
                  <a:ext cx="877753" cy="1139255"/>
                  <a:chOff x="6361490" y="2238442"/>
                  <a:chExt cx="860457" cy="1116807"/>
                </a:xfrm>
              </p:grpSpPr>
              <p:sp>
                <p:nvSpPr>
                  <p:cNvPr id="28" name="Rectangle 4">
                    <a:extLst>
                      <a:ext uri="{FF2B5EF4-FFF2-40B4-BE49-F238E27FC236}">
                        <a16:creationId xmlns:a16="http://schemas.microsoft.com/office/drawing/2014/main" id="{327DEE7C-2E75-4E5C-A59D-388ACF148DBA}"/>
                      </a:ext>
                    </a:extLst>
                  </p:cNvPr>
                  <p:cNvSpPr/>
                  <p:nvPr/>
                </p:nvSpPr>
                <p:spPr>
                  <a:xfrm>
                    <a:off x="6361490" y="2238443"/>
                    <a:ext cx="827175" cy="1116806"/>
                  </a:xfrm>
                  <a:custGeom>
                    <a:avLst/>
                    <a:gdLst>
                      <a:gd name="connsiteX0" fmla="*/ 0 w 302896"/>
                      <a:gd name="connsiteY0" fmla="*/ 0 h 342900"/>
                      <a:gd name="connsiteX1" fmla="*/ 302896 w 302896"/>
                      <a:gd name="connsiteY1" fmla="*/ 0 h 342900"/>
                      <a:gd name="connsiteX2" fmla="*/ 302896 w 302896"/>
                      <a:gd name="connsiteY2" fmla="*/ 342900 h 342900"/>
                      <a:gd name="connsiteX3" fmla="*/ 0 w 302896"/>
                      <a:gd name="connsiteY3" fmla="*/ 342900 h 342900"/>
                      <a:gd name="connsiteX4" fmla="*/ 0 w 302896"/>
                      <a:gd name="connsiteY4" fmla="*/ 0 h 342900"/>
                      <a:gd name="connsiteX0" fmla="*/ 0 w 302896"/>
                      <a:gd name="connsiteY0" fmla="*/ 216693 h 559593"/>
                      <a:gd name="connsiteX1" fmla="*/ 250509 w 302896"/>
                      <a:gd name="connsiteY1" fmla="*/ 0 h 559593"/>
                      <a:gd name="connsiteX2" fmla="*/ 302896 w 302896"/>
                      <a:gd name="connsiteY2" fmla="*/ 559593 h 559593"/>
                      <a:gd name="connsiteX3" fmla="*/ 0 w 302896"/>
                      <a:gd name="connsiteY3" fmla="*/ 559593 h 559593"/>
                      <a:gd name="connsiteX4" fmla="*/ 0 w 302896"/>
                      <a:gd name="connsiteY4" fmla="*/ 216693 h 559593"/>
                      <a:gd name="connsiteX0" fmla="*/ 0 w 502921"/>
                      <a:gd name="connsiteY0" fmla="*/ 216693 h 559593"/>
                      <a:gd name="connsiteX1" fmla="*/ 250509 w 502921"/>
                      <a:gd name="connsiteY1" fmla="*/ 0 h 559593"/>
                      <a:gd name="connsiteX2" fmla="*/ 502921 w 502921"/>
                      <a:gd name="connsiteY2" fmla="*/ 533399 h 559593"/>
                      <a:gd name="connsiteX3" fmla="*/ 0 w 502921"/>
                      <a:gd name="connsiteY3" fmla="*/ 559593 h 559593"/>
                      <a:gd name="connsiteX4" fmla="*/ 0 w 502921"/>
                      <a:gd name="connsiteY4" fmla="*/ 216693 h 559593"/>
                      <a:gd name="connsiteX0" fmla="*/ 0 w 502921"/>
                      <a:gd name="connsiteY0" fmla="*/ 216693 h 795337"/>
                      <a:gd name="connsiteX1" fmla="*/ 250509 w 502921"/>
                      <a:gd name="connsiteY1" fmla="*/ 0 h 795337"/>
                      <a:gd name="connsiteX2" fmla="*/ 502921 w 502921"/>
                      <a:gd name="connsiteY2" fmla="*/ 533399 h 795337"/>
                      <a:gd name="connsiteX3" fmla="*/ 240506 w 502921"/>
                      <a:gd name="connsiteY3" fmla="*/ 795337 h 795337"/>
                      <a:gd name="connsiteX4" fmla="*/ 0 w 502921"/>
                      <a:gd name="connsiteY4" fmla="*/ 216693 h 795337"/>
                      <a:gd name="connsiteX0" fmla="*/ 0 w 502921"/>
                      <a:gd name="connsiteY0" fmla="*/ 216693 h 795337"/>
                      <a:gd name="connsiteX1" fmla="*/ 250509 w 502921"/>
                      <a:gd name="connsiteY1" fmla="*/ 0 h 795337"/>
                      <a:gd name="connsiteX2" fmla="*/ 440056 w 502921"/>
                      <a:gd name="connsiteY2" fmla="*/ 48102 h 795337"/>
                      <a:gd name="connsiteX3" fmla="*/ 502921 w 502921"/>
                      <a:gd name="connsiteY3" fmla="*/ 533399 h 795337"/>
                      <a:gd name="connsiteX4" fmla="*/ 240506 w 502921"/>
                      <a:gd name="connsiteY4" fmla="*/ 795337 h 795337"/>
                      <a:gd name="connsiteX5" fmla="*/ 0 w 502921"/>
                      <a:gd name="connsiteY5" fmla="*/ 216693 h 795337"/>
                      <a:gd name="connsiteX0" fmla="*/ 0 w 502921"/>
                      <a:gd name="connsiteY0" fmla="*/ 216693 h 792956"/>
                      <a:gd name="connsiteX1" fmla="*/ 250509 w 502921"/>
                      <a:gd name="connsiteY1" fmla="*/ 0 h 792956"/>
                      <a:gd name="connsiteX2" fmla="*/ 440056 w 502921"/>
                      <a:gd name="connsiteY2" fmla="*/ 48102 h 792956"/>
                      <a:gd name="connsiteX3" fmla="*/ 502921 w 502921"/>
                      <a:gd name="connsiteY3" fmla="*/ 533399 h 792956"/>
                      <a:gd name="connsiteX4" fmla="*/ 202406 w 502921"/>
                      <a:gd name="connsiteY4" fmla="*/ 792956 h 792956"/>
                      <a:gd name="connsiteX5" fmla="*/ 0 w 502921"/>
                      <a:gd name="connsiteY5" fmla="*/ 216693 h 792956"/>
                      <a:gd name="connsiteX0" fmla="*/ 0 w 829946"/>
                      <a:gd name="connsiteY0" fmla="*/ 216693 h 792956"/>
                      <a:gd name="connsiteX1" fmla="*/ 250509 w 829946"/>
                      <a:gd name="connsiteY1" fmla="*/ 0 h 792956"/>
                      <a:gd name="connsiteX2" fmla="*/ 440056 w 829946"/>
                      <a:gd name="connsiteY2" fmla="*/ 48102 h 792956"/>
                      <a:gd name="connsiteX3" fmla="*/ 829946 w 829946"/>
                      <a:gd name="connsiteY3" fmla="*/ 749299 h 792956"/>
                      <a:gd name="connsiteX4" fmla="*/ 202406 w 829946"/>
                      <a:gd name="connsiteY4" fmla="*/ 792956 h 792956"/>
                      <a:gd name="connsiteX5" fmla="*/ 0 w 829946"/>
                      <a:gd name="connsiteY5" fmla="*/ 216693 h 792956"/>
                      <a:gd name="connsiteX0" fmla="*/ 0 w 829946"/>
                      <a:gd name="connsiteY0" fmla="*/ 216693 h 1031081"/>
                      <a:gd name="connsiteX1" fmla="*/ 250509 w 829946"/>
                      <a:gd name="connsiteY1" fmla="*/ 0 h 1031081"/>
                      <a:gd name="connsiteX2" fmla="*/ 440056 w 829946"/>
                      <a:gd name="connsiteY2" fmla="*/ 48102 h 1031081"/>
                      <a:gd name="connsiteX3" fmla="*/ 829946 w 829946"/>
                      <a:gd name="connsiteY3" fmla="*/ 749299 h 1031081"/>
                      <a:gd name="connsiteX4" fmla="*/ 227806 w 829946"/>
                      <a:gd name="connsiteY4" fmla="*/ 1031081 h 1031081"/>
                      <a:gd name="connsiteX5" fmla="*/ 0 w 829946"/>
                      <a:gd name="connsiteY5" fmla="*/ 216693 h 1031081"/>
                      <a:gd name="connsiteX0" fmla="*/ 0 w 718821"/>
                      <a:gd name="connsiteY0" fmla="*/ 216693 h 1031081"/>
                      <a:gd name="connsiteX1" fmla="*/ 250509 w 718821"/>
                      <a:gd name="connsiteY1" fmla="*/ 0 h 1031081"/>
                      <a:gd name="connsiteX2" fmla="*/ 440056 w 718821"/>
                      <a:gd name="connsiteY2" fmla="*/ 48102 h 1031081"/>
                      <a:gd name="connsiteX3" fmla="*/ 718821 w 718821"/>
                      <a:gd name="connsiteY3" fmla="*/ 847724 h 1031081"/>
                      <a:gd name="connsiteX4" fmla="*/ 227806 w 718821"/>
                      <a:gd name="connsiteY4" fmla="*/ 1031081 h 1031081"/>
                      <a:gd name="connsiteX5" fmla="*/ 0 w 718821"/>
                      <a:gd name="connsiteY5" fmla="*/ 216693 h 1031081"/>
                      <a:gd name="connsiteX0" fmla="*/ 0 w 718821"/>
                      <a:gd name="connsiteY0" fmla="*/ 216693 h 1066006"/>
                      <a:gd name="connsiteX1" fmla="*/ 250509 w 718821"/>
                      <a:gd name="connsiteY1" fmla="*/ 0 h 1066006"/>
                      <a:gd name="connsiteX2" fmla="*/ 440056 w 718821"/>
                      <a:gd name="connsiteY2" fmla="*/ 48102 h 1066006"/>
                      <a:gd name="connsiteX3" fmla="*/ 718821 w 718821"/>
                      <a:gd name="connsiteY3" fmla="*/ 847724 h 1066006"/>
                      <a:gd name="connsiteX4" fmla="*/ 304006 w 718821"/>
                      <a:gd name="connsiteY4" fmla="*/ 1066006 h 1066006"/>
                      <a:gd name="connsiteX5" fmla="*/ 0 w 718821"/>
                      <a:gd name="connsiteY5" fmla="*/ 216693 h 1066006"/>
                      <a:gd name="connsiteX0" fmla="*/ 0 w 718821"/>
                      <a:gd name="connsiteY0" fmla="*/ 216693 h 1066006"/>
                      <a:gd name="connsiteX1" fmla="*/ 250509 w 718821"/>
                      <a:gd name="connsiteY1" fmla="*/ 0 h 1066006"/>
                      <a:gd name="connsiteX2" fmla="*/ 440056 w 718821"/>
                      <a:gd name="connsiteY2" fmla="*/ 48102 h 1066006"/>
                      <a:gd name="connsiteX3" fmla="*/ 718821 w 718821"/>
                      <a:gd name="connsiteY3" fmla="*/ 847724 h 1066006"/>
                      <a:gd name="connsiteX4" fmla="*/ 304006 w 718821"/>
                      <a:gd name="connsiteY4" fmla="*/ 1066006 h 1066006"/>
                      <a:gd name="connsiteX5" fmla="*/ 55187 w 718821"/>
                      <a:gd name="connsiteY5" fmla="*/ 793682 h 1066006"/>
                      <a:gd name="connsiteX6" fmla="*/ 0 w 718821"/>
                      <a:gd name="connsiteY6" fmla="*/ 216693 h 1066006"/>
                      <a:gd name="connsiteX0" fmla="*/ 0 w 725112"/>
                      <a:gd name="connsiteY0" fmla="*/ 216693 h 1066006"/>
                      <a:gd name="connsiteX1" fmla="*/ 250509 w 725112"/>
                      <a:gd name="connsiteY1" fmla="*/ 0 h 1066006"/>
                      <a:gd name="connsiteX2" fmla="*/ 440056 w 725112"/>
                      <a:gd name="connsiteY2" fmla="*/ 48102 h 1066006"/>
                      <a:gd name="connsiteX3" fmla="*/ 725112 w 725112"/>
                      <a:gd name="connsiteY3" fmla="*/ 558732 h 1066006"/>
                      <a:gd name="connsiteX4" fmla="*/ 718821 w 725112"/>
                      <a:gd name="connsiteY4" fmla="*/ 847724 h 1066006"/>
                      <a:gd name="connsiteX5" fmla="*/ 304006 w 725112"/>
                      <a:gd name="connsiteY5" fmla="*/ 1066006 h 1066006"/>
                      <a:gd name="connsiteX6" fmla="*/ 55187 w 725112"/>
                      <a:gd name="connsiteY6" fmla="*/ 793682 h 1066006"/>
                      <a:gd name="connsiteX7" fmla="*/ 0 w 725112"/>
                      <a:gd name="connsiteY7" fmla="*/ 216693 h 1066006"/>
                      <a:gd name="connsiteX0" fmla="*/ 0 w 725112"/>
                      <a:gd name="connsiteY0" fmla="*/ 216693 h 1066006"/>
                      <a:gd name="connsiteX1" fmla="*/ 250509 w 725112"/>
                      <a:gd name="connsiteY1" fmla="*/ 0 h 1066006"/>
                      <a:gd name="connsiteX2" fmla="*/ 440056 w 725112"/>
                      <a:gd name="connsiteY2" fmla="*/ 48102 h 1066006"/>
                      <a:gd name="connsiteX3" fmla="*/ 626686 w 725112"/>
                      <a:gd name="connsiteY3" fmla="*/ 120582 h 1066006"/>
                      <a:gd name="connsiteX4" fmla="*/ 725112 w 725112"/>
                      <a:gd name="connsiteY4" fmla="*/ 558732 h 1066006"/>
                      <a:gd name="connsiteX5" fmla="*/ 718821 w 725112"/>
                      <a:gd name="connsiteY5" fmla="*/ 847724 h 1066006"/>
                      <a:gd name="connsiteX6" fmla="*/ 304006 w 725112"/>
                      <a:gd name="connsiteY6" fmla="*/ 1066006 h 1066006"/>
                      <a:gd name="connsiteX7" fmla="*/ 55187 w 725112"/>
                      <a:gd name="connsiteY7" fmla="*/ 793682 h 1066006"/>
                      <a:gd name="connsiteX8" fmla="*/ 0 w 725112"/>
                      <a:gd name="connsiteY8" fmla="*/ 216693 h 1066006"/>
                      <a:gd name="connsiteX0" fmla="*/ 0 w 725112"/>
                      <a:gd name="connsiteY0" fmla="*/ 216693 h 1066006"/>
                      <a:gd name="connsiteX1" fmla="*/ 250509 w 725112"/>
                      <a:gd name="connsiteY1" fmla="*/ 0 h 1066006"/>
                      <a:gd name="connsiteX2" fmla="*/ 440056 w 725112"/>
                      <a:gd name="connsiteY2" fmla="*/ 48102 h 1066006"/>
                      <a:gd name="connsiteX3" fmla="*/ 626686 w 725112"/>
                      <a:gd name="connsiteY3" fmla="*/ 120582 h 1066006"/>
                      <a:gd name="connsiteX4" fmla="*/ 528261 w 725112"/>
                      <a:gd name="connsiteY4" fmla="*/ 371407 h 1066006"/>
                      <a:gd name="connsiteX5" fmla="*/ 725112 w 725112"/>
                      <a:gd name="connsiteY5" fmla="*/ 558732 h 1066006"/>
                      <a:gd name="connsiteX6" fmla="*/ 718821 w 725112"/>
                      <a:gd name="connsiteY6" fmla="*/ 847724 h 1066006"/>
                      <a:gd name="connsiteX7" fmla="*/ 304006 w 725112"/>
                      <a:gd name="connsiteY7" fmla="*/ 1066006 h 1066006"/>
                      <a:gd name="connsiteX8" fmla="*/ 55187 w 725112"/>
                      <a:gd name="connsiteY8" fmla="*/ 793682 h 1066006"/>
                      <a:gd name="connsiteX9" fmla="*/ 0 w 725112"/>
                      <a:gd name="connsiteY9" fmla="*/ 216693 h 1066006"/>
                      <a:gd name="connsiteX0" fmla="*/ 0 w 725112"/>
                      <a:gd name="connsiteY0" fmla="*/ 216693 h 1116806"/>
                      <a:gd name="connsiteX1" fmla="*/ 250509 w 725112"/>
                      <a:gd name="connsiteY1" fmla="*/ 0 h 1116806"/>
                      <a:gd name="connsiteX2" fmla="*/ 440056 w 725112"/>
                      <a:gd name="connsiteY2" fmla="*/ 48102 h 1116806"/>
                      <a:gd name="connsiteX3" fmla="*/ 626686 w 725112"/>
                      <a:gd name="connsiteY3" fmla="*/ 120582 h 1116806"/>
                      <a:gd name="connsiteX4" fmla="*/ 528261 w 725112"/>
                      <a:gd name="connsiteY4" fmla="*/ 371407 h 1116806"/>
                      <a:gd name="connsiteX5" fmla="*/ 725112 w 725112"/>
                      <a:gd name="connsiteY5" fmla="*/ 558732 h 1116806"/>
                      <a:gd name="connsiteX6" fmla="*/ 718821 w 725112"/>
                      <a:gd name="connsiteY6" fmla="*/ 847724 h 1116806"/>
                      <a:gd name="connsiteX7" fmla="*/ 402431 w 725112"/>
                      <a:gd name="connsiteY7" fmla="*/ 1116806 h 1116806"/>
                      <a:gd name="connsiteX8" fmla="*/ 55187 w 725112"/>
                      <a:gd name="connsiteY8" fmla="*/ 793682 h 1116806"/>
                      <a:gd name="connsiteX9" fmla="*/ 0 w 725112"/>
                      <a:gd name="connsiteY9" fmla="*/ 216693 h 1116806"/>
                      <a:gd name="connsiteX0" fmla="*/ 0 w 725112"/>
                      <a:gd name="connsiteY0" fmla="*/ 216693 h 1116806"/>
                      <a:gd name="connsiteX1" fmla="*/ 250509 w 725112"/>
                      <a:gd name="connsiteY1" fmla="*/ 0 h 1116806"/>
                      <a:gd name="connsiteX2" fmla="*/ 440056 w 725112"/>
                      <a:gd name="connsiteY2" fmla="*/ 48102 h 1116806"/>
                      <a:gd name="connsiteX3" fmla="*/ 626686 w 725112"/>
                      <a:gd name="connsiteY3" fmla="*/ 120582 h 1116806"/>
                      <a:gd name="connsiteX4" fmla="*/ 528261 w 725112"/>
                      <a:gd name="connsiteY4" fmla="*/ 371407 h 1116806"/>
                      <a:gd name="connsiteX5" fmla="*/ 725112 w 725112"/>
                      <a:gd name="connsiteY5" fmla="*/ 558732 h 1116806"/>
                      <a:gd name="connsiteX6" fmla="*/ 718821 w 725112"/>
                      <a:gd name="connsiteY6" fmla="*/ 847724 h 1116806"/>
                      <a:gd name="connsiteX7" fmla="*/ 402431 w 725112"/>
                      <a:gd name="connsiteY7" fmla="*/ 1116806 h 1116806"/>
                      <a:gd name="connsiteX8" fmla="*/ 58362 w 725112"/>
                      <a:gd name="connsiteY8" fmla="*/ 844482 h 1116806"/>
                      <a:gd name="connsiteX9" fmla="*/ 0 w 725112"/>
                      <a:gd name="connsiteY9" fmla="*/ 216693 h 1116806"/>
                      <a:gd name="connsiteX0" fmla="*/ 0 w 827175"/>
                      <a:gd name="connsiteY0" fmla="*/ 216693 h 1116806"/>
                      <a:gd name="connsiteX1" fmla="*/ 250509 w 827175"/>
                      <a:gd name="connsiteY1" fmla="*/ 0 h 1116806"/>
                      <a:gd name="connsiteX2" fmla="*/ 440056 w 827175"/>
                      <a:gd name="connsiteY2" fmla="*/ 48102 h 1116806"/>
                      <a:gd name="connsiteX3" fmla="*/ 626686 w 827175"/>
                      <a:gd name="connsiteY3" fmla="*/ 120582 h 1116806"/>
                      <a:gd name="connsiteX4" fmla="*/ 528261 w 827175"/>
                      <a:gd name="connsiteY4" fmla="*/ 371407 h 1116806"/>
                      <a:gd name="connsiteX5" fmla="*/ 725112 w 827175"/>
                      <a:gd name="connsiteY5" fmla="*/ 558732 h 1116806"/>
                      <a:gd name="connsiteX6" fmla="*/ 827175 w 827175"/>
                      <a:gd name="connsiteY6" fmla="*/ 763996 h 1116806"/>
                      <a:gd name="connsiteX7" fmla="*/ 402431 w 827175"/>
                      <a:gd name="connsiteY7" fmla="*/ 1116806 h 1116806"/>
                      <a:gd name="connsiteX8" fmla="*/ 58362 w 827175"/>
                      <a:gd name="connsiteY8" fmla="*/ 844482 h 1116806"/>
                      <a:gd name="connsiteX9" fmla="*/ 0 w 827175"/>
                      <a:gd name="connsiteY9" fmla="*/ 216693 h 1116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7175" h="1116806">
                        <a:moveTo>
                          <a:pt x="0" y="216693"/>
                        </a:moveTo>
                        <a:lnTo>
                          <a:pt x="250509" y="0"/>
                        </a:lnTo>
                        <a:cubicBezTo>
                          <a:pt x="274004" y="50165"/>
                          <a:pt x="416561" y="-2063"/>
                          <a:pt x="440056" y="48102"/>
                        </a:cubicBezTo>
                        <a:cubicBezTo>
                          <a:pt x="481056" y="74020"/>
                          <a:pt x="579177" y="35477"/>
                          <a:pt x="626686" y="120582"/>
                        </a:cubicBezTo>
                        <a:cubicBezTo>
                          <a:pt x="666258" y="160708"/>
                          <a:pt x="511857" y="298382"/>
                          <a:pt x="528261" y="371407"/>
                        </a:cubicBezTo>
                        <a:cubicBezTo>
                          <a:pt x="544665" y="444432"/>
                          <a:pt x="718223" y="465588"/>
                          <a:pt x="725112" y="558732"/>
                        </a:cubicBezTo>
                        <a:lnTo>
                          <a:pt x="827175" y="763996"/>
                        </a:lnTo>
                        <a:lnTo>
                          <a:pt x="402431" y="1116806"/>
                        </a:lnTo>
                        <a:cubicBezTo>
                          <a:pt x="348066" y="965706"/>
                          <a:pt x="112727" y="995582"/>
                          <a:pt x="58362" y="844482"/>
                        </a:cubicBezTo>
                        <a:lnTo>
                          <a:pt x="0" y="216693"/>
                        </a:lnTo>
                        <a:close/>
                      </a:path>
                    </a:pathLst>
                  </a:custGeom>
                  <a:gradFill flip="none" rotWithShape="1">
                    <a:gsLst>
                      <a:gs pos="18000">
                        <a:schemeClr val="tx1">
                          <a:alpha val="40000"/>
                        </a:schemeClr>
                      </a:gs>
                      <a:gs pos="71000">
                        <a:schemeClr val="bg1">
                          <a:alpha val="0"/>
                        </a:schemeClr>
                      </a:gs>
                    </a:gsLst>
                    <a:lin ang="90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9" name="Rectangle 27">
                    <a:extLst>
                      <a:ext uri="{FF2B5EF4-FFF2-40B4-BE49-F238E27FC236}">
                        <a16:creationId xmlns:a16="http://schemas.microsoft.com/office/drawing/2014/main" id="{B4A12527-85E5-48D2-A4C3-577B22FB96CF}"/>
                      </a:ext>
                    </a:extLst>
                  </p:cNvPr>
                  <p:cNvSpPr/>
                  <p:nvPr/>
                </p:nvSpPr>
                <p:spPr>
                  <a:xfrm>
                    <a:off x="6568783" y="2238442"/>
                    <a:ext cx="653164" cy="898812"/>
                  </a:xfrm>
                  <a:custGeom>
                    <a:avLst/>
                    <a:gdLst>
                      <a:gd name="connsiteX0" fmla="*/ 0 w 749300"/>
                      <a:gd name="connsiteY0" fmla="*/ 0 h 210523"/>
                      <a:gd name="connsiteX1" fmla="*/ 749300 w 749300"/>
                      <a:gd name="connsiteY1" fmla="*/ 0 h 210523"/>
                      <a:gd name="connsiteX2" fmla="*/ 749300 w 749300"/>
                      <a:gd name="connsiteY2" fmla="*/ 210523 h 210523"/>
                      <a:gd name="connsiteX3" fmla="*/ 0 w 749300"/>
                      <a:gd name="connsiteY3" fmla="*/ 210523 h 210523"/>
                      <a:gd name="connsiteX4" fmla="*/ 0 w 749300"/>
                      <a:gd name="connsiteY4" fmla="*/ 0 h 210523"/>
                      <a:gd name="connsiteX0" fmla="*/ 0 w 749300"/>
                      <a:gd name="connsiteY0" fmla="*/ 0 h 210523"/>
                      <a:gd name="connsiteX1" fmla="*/ 749300 w 749300"/>
                      <a:gd name="connsiteY1" fmla="*/ 0 h 210523"/>
                      <a:gd name="connsiteX2" fmla="*/ 746919 w 749300"/>
                      <a:gd name="connsiteY2" fmla="*/ 150505 h 210523"/>
                      <a:gd name="connsiteX3" fmla="*/ 749300 w 749300"/>
                      <a:gd name="connsiteY3" fmla="*/ 210523 h 210523"/>
                      <a:gd name="connsiteX4" fmla="*/ 0 w 749300"/>
                      <a:gd name="connsiteY4" fmla="*/ 210523 h 210523"/>
                      <a:gd name="connsiteX5" fmla="*/ 0 w 749300"/>
                      <a:gd name="connsiteY5" fmla="*/ 0 h 210523"/>
                      <a:gd name="connsiteX0" fmla="*/ 0 w 749300"/>
                      <a:gd name="connsiteY0" fmla="*/ 0 h 210523"/>
                      <a:gd name="connsiteX1" fmla="*/ 749300 w 749300"/>
                      <a:gd name="connsiteY1" fmla="*/ 0 h 210523"/>
                      <a:gd name="connsiteX2" fmla="*/ 746919 w 749300"/>
                      <a:gd name="connsiteY2" fmla="*/ 150505 h 210523"/>
                      <a:gd name="connsiteX3" fmla="*/ 749300 w 749300"/>
                      <a:gd name="connsiteY3" fmla="*/ 210523 h 210523"/>
                      <a:gd name="connsiteX4" fmla="*/ 420688 w 749300"/>
                      <a:gd name="connsiteY4" fmla="*/ 210037 h 210523"/>
                      <a:gd name="connsiteX5" fmla="*/ 0 w 749300"/>
                      <a:gd name="connsiteY5" fmla="*/ 210523 h 210523"/>
                      <a:gd name="connsiteX6" fmla="*/ 0 w 749300"/>
                      <a:gd name="connsiteY6" fmla="*/ 0 h 210523"/>
                      <a:gd name="connsiteX0" fmla="*/ 0 w 749300"/>
                      <a:gd name="connsiteY0" fmla="*/ 0 h 470079"/>
                      <a:gd name="connsiteX1" fmla="*/ 749300 w 749300"/>
                      <a:gd name="connsiteY1" fmla="*/ 0 h 470079"/>
                      <a:gd name="connsiteX2" fmla="*/ 746919 w 749300"/>
                      <a:gd name="connsiteY2" fmla="*/ 150505 h 470079"/>
                      <a:gd name="connsiteX3" fmla="*/ 449263 w 749300"/>
                      <a:gd name="connsiteY3" fmla="*/ 470079 h 470079"/>
                      <a:gd name="connsiteX4" fmla="*/ 420688 w 749300"/>
                      <a:gd name="connsiteY4" fmla="*/ 210037 h 470079"/>
                      <a:gd name="connsiteX5" fmla="*/ 0 w 749300"/>
                      <a:gd name="connsiteY5" fmla="*/ 210523 h 470079"/>
                      <a:gd name="connsiteX6" fmla="*/ 0 w 749300"/>
                      <a:gd name="connsiteY6" fmla="*/ 0 h 470079"/>
                      <a:gd name="connsiteX0" fmla="*/ 0 w 749300"/>
                      <a:gd name="connsiteY0" fmla="*/ 0 h 501723"/>
                      <a:gd name="connsiteX1" fmla="*/ 749300 w 749300"/>
                      <a:gd name="connsiteY1" fmla="*/ 0 h 501723"/>
                      <a:gd name="connsiteX2" fmla="*/ 746919 w 749300"/>
                      <a:gd name="connsiteY2" fmla="*/ 150505 h 501723"/>
                      <a:gd name="connsiteX3" fmla="*/ 449263 w 749300"/>
                      <a:gd name="connsiteY3" fmla="*/ 470079 h 501723"/>
                      <a:gd name="connsiteX4" fmla="*/ 170656 w 749300"/>
                      <a:gd name="connsiteY4" fmla="*/ 488643 h 501723"/>
                      <a:gd name="connsiteX5" fmla="*/ 420688 w 749300"/>
                      <a:gd name="connsiteY5" fmla="*/ 210037 h 501723"/>
                      <a:gd name="connsiteX6" fmla="*/ 0 w 749300"/>
                      <a:gd name="connsiteY6" fmla="*/ 210523 h 501723"/>
                      <a:gd name="connsiteX7" fmla="*/ 0 w 749300"/>
                      <a:gd name="connsiteY7" fmla="*/ 0 h 501723"/>
                      <a:gd name="connsiteX0" fmla="*/ 0 w 749300"/>
                      <a:gd name="connsiteY0" fmla="*/ 0 h 501723"/>
                      <a:gd name="connsiteX1" fmla="*/ 749300 w 749300"/>
                      <a:gd name="connsiteY1" fmla="*/ 0 h 501723"/>
                      <a:gd name="connsiteX2" fmla="*/ 746919 w 749300"/>
                      <a:gd name="connsiteY2" fmla="*/ 150505 h 501723"/>
                      <a:gd name="connsiteX3" fmla="*/ 449263 w 749300"/>
                      <a:gd name="connsiteY3" fmla="*/ 470079 h 501723"/>
                      <a:gd name="connsiteX4" fmla="*/ 170656 w 749300"/>
                      <a:gd name="connsiteY4" fmla="*/ 488643 h 501723"/>
                      <a:gd name="connsiteX5" fmla="*/ 399257 w 749300"/>
                      <a:gd name="connsiteY5" fmla="*/ 210037 h 501723"/>
                      <a:gd name="connsiteX6" fmla="*/ 0 w 749300"/>
                      <a:gd name="connsiteY6" fmla="*/ 210523 h 501723"/>
                      <a:gd name="connsiteX7" fmla="*/ 0 w 749300"/>
                      <a:gd name="connsiteY7" fmla="*/ 0 h 501723"/>
                      <a:gd name="connsiteX0" fmla="*/ 0 w 749300"/>
                      <a:gd name="connsiteY0" fmla="*/ 0 h 501723"/>
                      <a:gd name="connsiteX1" fmla="*/ 749300 w 749300"/>
                      <a:gd name="connsiteY1" fmla="*/ 0 h 501723"/>
                      <a:gd name="connsiteX2" fmla="*/ 746919 w 749300"/>
                      <a:gd name="connsiteY2" fmla="*/ 150505 h 501723"/>
                      <a:gd name="connsiteX3" fmla="*/ 449263 w 749300"/>
                      <a:gd name="connsiteY3" fmla="*/ 470079 h 501723"/>
                      <a:gd name="connsiteX4" fmla="*/ 170656 w 749300"/>
                      <a:gd name="connsiteY4" fmla="*/ 488643 h 501723"/>
                      <a:gd name="connsiteX5" fmla="*/ 399257 w 749300"/>
                      <a:gd name="connsiteY5" fmla="*/ 210037 h 501723"/>
                      <a:gd name="connsiteX6" fmla="*/ 0 w 749300"/>
                      <a:gd name="connsiteY6" fmla="*/ 210523 h 501723"/>
                      <a:gd name="connsiteX7" fmla="*/ 0 w 749300"/>
                      <a:gd name="connsiteY7" fmla="*/ 0 h 501723"/>
                      <a:gd name="connsiteX0" fmla="*/ 0 w 749300"/>
                      <a:gd name="connsiteY0" fmla="*/ 0 h 501723"/>
                      <a:gd name="connsiteX1" fmla="*/ 749300 w 749300"/>
                      <a:gd name="connsiteY1" fmla="*/ 0 h 501723"/>
                      <a:gd name="connsiteX2" fmla="*/ 746919 w 749300"/>
                      <a:gd name="connsiteY2" fmla="*/ 150505 h 501723"/>
                      <a:gd name="connsiteX3" fmla="*/ 449263 w 749300"/>
                      <a:gd name="connsiteY3" fmla="*/ 470079 h 501723"/>
                      <a:gd name="connsiteX4" fmla="*/ 170656 w 749300"/>
                      <a:gd name="connsiteY4" fmla="*/ 488643 h 501723"/>
                      <a:gd name="connsiteX5" fmla="*/ 399257 w 749300"/>
                      <a:gd name="connsiteY5" fmla="*/ 210037 h 501723"/>
                      <a:gd name="connsiteX6" fmla="*/ 0 w 749300"/>
                      <a:gd name="connsiteY6" fmla="*/ 210523 h 501723"/>
                      <a:gd name="connsiteX7" fmla="*/ 0 w 749300"/>
                      <a:gd name="connsiteY7" fmla="*/ 0 h 501723"/>
                      <a:gd name="connsiteX0" fmla="*/ 0 w 749300"/>
                      <a:gd name="connsiteY0" fmla="*/ 0 h 501723"/>
                      <a:gd name="connsiteX1" fmla="*/ 749300 w 749300"/>
                      <a:gd name="connsiteY1" fmla="*/ 0 h 501723"/>
                      <a:gd name="connsiteX2" fmla="*/ 746919 w 749300"/>
                      <a:gd name="connsiteY2" fmla="*/ 150505 h 501723"/>
                      <a:gd name="connsiteX3" fmla="*/ 449263 w 749300"/>
                      <a:gd name="connsiteY3" fmla="*/ 470079 h 501723"/>
                      <a:gd name="connsiteX4" fmla="*/ 170656 w 749300"/>
                      <a:gd name="connsiteY4" fmla="*/ 488643 h 501723"/>
                      <a:gd name="connsiteX5" fmla="*/ 399257 w 749300"/>
                      <a:gd name="connsiteY5" fmla="*/ 210037 h 501723"/>
                      <a:gd name="connsiteX6" fmla="*/ 0 w 749300"/>
                      <a:gd name="connsiteY6" fmla="*/ 210523 h 501723"/>
                      <a:gd name="connsiteX7" fmla="*/ 0 w 749300"/>
                      <a:gd name="connsiteY7" fmla="*/ 0 h 501723"/>
                      <a:gd name="connsiteX0" fmla="*/ 0 w 749300"/>
                      <a:gd name="connsiteY0" fmla="*/ 0 h 501723"/>
                      <a:gd name="connsiteX1" fmla="*/ 749300 w 749300"/>
                      <a:gd name="connsiteY1" fmla="*/ 0 h 501723"/>
                      <a:gd name="connsiteX2" fmla="*/ 746919 w 749300"/>
                      <a:gd name="connsiteY2" fmla="*/ 150505 h 501723"/>
                      <a:gd name="connsiteX3" fmla="*/ 449263 w 749300"/>
                      <a:gd name="connsiteY3" fmla="*/ 470079 h 501723"/>
                      <a:gd name="connsiteX4" fmla="*/ 170656 w 749300"/>
                      <a:gd name="connsiteY4" fmla="*/ 488643 h 501723"/>
                      <a:gd name="connsiteX5" fmla="*/ 399257 w 749300"/>
                      <a:gd name="connsiteY5" fmla="*/ 210037 h 501723"/>
                      <a:gd name="connsiteX6" fmla="*/ 0 w 749300"/>
                      <a:gd name="connsiteY6" fmla="*/ 210523 h 501723"/>
                      <a:gd name="connsiteX7" fmla="*/ 0 w 749300"/>
                      <a:gd name="connsiteY7" fmla="*/ 0 h 501723"/>
                      <a:gd name="connsiteX0" fmla="*/ 0 w 749300"/>
                      <a:gd name="connsiteY0" fmla="*/ 0 h 501723"/>
                      <a:gd name="connsiteX1" fmla="*/ 749300 w 749300"/>
                      <a:gd name="connsiteY1" fmla="*/ 0 h 501723"/>
                      <a:gd name="connsiteX2" fmla="*/ 746919 w 749300"/>
                      <a:gd name="connsiteY2" fmla="*/ 150505 h 501723"/>
                      <a:gd name="connsiteX3" fmla="*/ 449263 w 749300"/>
                      <a:gd name="connsiteY3" fmla="*/ 470079 h 501723"/>
                      <a:gd name="connsiteX4" fmla="*/ 170656 w 749300"/>
                      <a:gd name="connsiteY4" fmla="*/ 488643 h 501723"/>
                      <a:gd name="connsiteX5" fmla="*/ 399257 w 749300"/>
                      <a:gd name="connsiteY5" fmla="*/ 210037 h 501723"/>
                      <a:gd name="connsiteX6" fmla="*/ 0 w 749300"/>
                      <a:gd name="connsiteY6" fmla="*/ 210523 h 501723"/>
                      <a:gd name="connsiteX7" fmla="*/ 0 w 749300"/>
                      <a:gd name="connsiteY7" fmla="*/ 0 h 501723"/>
                      <a:gd name="connsiteX0" fmla="*/ 0 w 749300"/>
                      <a:gd name="connsiteY0" fmla="*/ 0 h 501723"/>
                      <a:gd name="connsiteX1" fmla="*/ 749300 w 749300"/>
                      <a:gd name="connsiteY1" fmla="*/ 0 h 501723"/>
                      <a:gd name="connsiteX2" fmla="*/ 746919 w 749300"/>
                      <a:gd name="connsiteY2" fmla="*/ 150505 h 501723"/>
                      <a:gd name="connsiteX3" fmla="*/ 449263 w 749300"/>
                      <a:gd name="connsiteY3" fmla="*/ 470079 h 501723"/>
                      <a:gd name="connsiteX4" fmla="*/ 170656 w 749300"/>
                      <a:gd name="connsiteY4" fmla="*/ 488643 h 501723"/>
                      <a:gd name="connsiteX5" fmla="*/ 399257 w 749300"/>
                      <a:gd name="connsiteY5" fmla="*/ 210037 h 501723"/>
                      <a:gd name="connsiteX6" fmla="*/ 0 w 749300"/>
                      <a:gd name="connsiteY6" fmla="*/ 210523 h 501723"/>
                      <a:gd name="connsiteX7" fmla="*/ 0 w 749300"/>
                      <a:gd name="connsiteY7" fmla="*/ 0 h 501723"/>
                      <a:gd name="connsiteX0" fmla="*/ 0 w 749300"/>
                      <a:gd name="connsiteY0" fmla="*/ 0 h 643488"/>
                      <a:gd name="connsiteX1" fmla="*/ 749300 w 749300"/>
                      <a:gd name="connsiteY1" fmla="*/ 0 h 643488"/>
                      <a:gd name="connsiteX2" fmla="*/ 746919 w 749300"/>
                      <a:gd name="connsiteY2" fmla="*/ 150505 h 643488"/>
                      <a:gd name="connsiteX3" fmla="*/ 449263 w 749300"/>
                      <a:gd name="connsiteY3" fmla="*/ 470079 h 643488"/>
                      <a:gd name="connsiteX4" fmla="*/ 163513 w 749300"/>
                      <a:gd name="connsiteY4" fmla="*/ 643424 h 643488"/>
                      <a:gd name="connsiteX5" fmla="*/ 170656 w 749300"/>
                      <a:gd name="connsiteY5" fmla="*/ 488643 h 643488"/>
                      <a:gd name="connsiteX6" fmla="*/ 399257 w 749300"/>
                      <a:gd name="connsiteY6" fmla="*/ 210037 h 643488"/>
                      <a:gd name="connsiteX7" fmla="*/ 0 w 749300"/>
                      <a:gd name="connsiteY7" fmla="*/ 210523 h 643488"/>
                      <a:gd name="connsiteX8" fmla="*/ 0 w 749300"/>
                      <a:gd name="connsiteY8" fmla="*/ 0 h 643488"/>
                      <a:gd name="connsiteX0" fmla="*/ 0 w 749300"/>
                      <a:gd name="connsiteY0" fmla="*/ 0 h 644352"/>
                      <a:gd name="connsiteX1" fmla="*/ 749300 w 749300"/>
                      <a:gd name="connsiteY1" fmla="*/ 0 h 644352"/>
                      <a:gd name="connsiteX2" fmla="*/ 746919 w 749300"/>
                      <a:gd name="connsiteY2" fmla="*/ 150505 h 644352"/>
                      <a:gd name="connsiteX3" fmla="*/ 449263 w 749300"/>
                      <a:gd name="connsiteY3" fmla="*/ 470079 h 644352"/>
                      <a:gd name="connsiteX4" fmla="*/ 163513 w 749300"/>
                      <a:gd name="connsiteY4" fmla="*/ 643424 h 644352"/>
                      <a:gd name="connsiteX5" fmla="*/ 170656 w 749300"/>
                      <a:gd name="connsiteY5" fmla="*/ 488643 h 644352"/>
                      <a:gd name="connsiteX6" fmla="*/ 399257 w 749300"/>
                      <a:gd name="connsiteY6" fmla="*/ 210037 h 644352"/>
                      <a:gd name="connsiteX7" fmla="*/ 0 w 749300"/>
                      <a:gd name="connsiteY7" fmla="*/ 210523 h 644352"/>
                      <a:gd name="connsiteX8" fmla="*/ 0 w 749300"/>
                      <a:gd name="connsiteY8" fmla="*/ 0 h 644352"/>
                      <a:gd name="connsiteX0" fmla="*/ 0 w 749300"/>
                      <a:gd name="connsiteY0" fmla="*/ 0 h 644133"/>
                      <a:gd name="connsiteX1" fmla="*/ 749300 w 749300"/>
                      <a:gd name="connsiteY1" fmla="*/ 0 h 644133"/>
                      <a:gd name="connsiteX2" fmla="*/ 746919 w 749300"/>
                      <a:gd name="connsiteY2" fmla="*/ 150505 h 644133"/>
                      <a:gd name="connsiteX3" fmla="*/ 449263 w 749300"/>
                      <a:gd name="connsiteY3" fmla="*/ 470079 h 644133"/>
                      <a:gd name="connsiteX4" fmla="*/ 163513 w 749300"/>
                      <a:gd name="connsiteY4" fmla="*/ 643424 h 644133"/>
                      <a:gd name="connsiteX5" fmla="*/ 170656 w 749300"/>
                      <a:gd name="connsiteY5" fmla="*/ 488643 h 644133"/>
                      <a:gd name="connsiteX6" fmla="*/ 399257 w 749300"/>
                      <a:gd name="connsiteY6" fmla="*/ 210037 h 644133"/>
                      <a:gd name="connsiteX7" fmla="*/ 0 w 749300"/>
                      <a:gd name="connsiteY7" fmla="*/ 210523 h 644133"/>
                      <a:gd name="connsiteX8" fmla="*/ 0 w 749300"/>
                      <a:gd name="connsiteY8" fmla="*/ 0 h 644133"/>
                      <a:gd name="connsiteX0" fmla="*/ 0 w 749300"/>
                      <a:gd name="connsiteY0" fmla="*/ 0 h 644261"/>
                      <a:gd name="connsiteX1" fmla="*/ 749300 w 749300"/>
                      <a:gd name="connsiteY1" fmla="*/ 0 h 644261"/>
                      <a:gd name="connsiteX2" fmla="*/ 746919 w 749300"/>
                      <a:gd name="connsiteY2" fmla="*/ 150505 h 644261"/>
                      <a:gd name="connsiteX3" fmla="*/ 449263 w 749300"/>
                      <a:gd name="connsiteY3" fmla="*/ 470079 h 644261"/>
                      <a:gd name="connsiteX4" fmla="*/ 163513 w 749300"/>
                      <a:gd name="connsiteY4" fmla="*/ 643424 h 644261"/>
                      <a:gd name="connsiteX5" fmla="*/ 170656 w 749300"/>
                      <a:gd name="connsiteY5" fmla="*/ 488643 h 644261"/>
                      <a:gd name="connsiteX6" fmla="*/ 399257 w 749300"/>
                      <a:gd name="connsiteY6" fmla="*/ 210037 h 644261"/>
                      <a:gd name="connsiteX7" fmla="*/ 0 w 749300"/>
                      <a:gd name="connsiteY7" fmla="*/ 210523 h 644261"/>
                      <a:gd name="connsiteX8" fmla="*/ 0 w 749300"/>
                      <a:gd name="connsiteY8" fmla="*/ 0 h 644261"/>
                      <a:gd name="connsiteX0" fmla="*/ 0 w 749300"/>
                      <a:gd name="connsiteY0" fmla="*/ 0 h 643427"/>
                      <a:gd name="connsiteX1" fmla="*/ 749300 w 749300"/>
                      <a:gd name="connsiteY1" fmla="*/ 0 h 643427"/>
                      <a:gd name="connsiteX2" fmla="*/ 746919 w 749300"/>
                      <a:gd name="connsiteY2" fmla="*/ 150505 h 643427"/>
                      <a:gd name="connsiteX3" fmla="*/ 449263 w 749300"/>
                      <a:gd name="connsiteY3" fmla="*/ 470079 h 643427"/>
                      <a:gd name="connsiteX4" fmla="*/ 163513 w 749300"/>
                      <a:gd name="connsiteY4" fmla="*/ 643424 h 643427"/>
                      <a:gd name="connsiteX5" fmla="*/ 170656 w 749300"/>
                      <a:gd name="connsiteY5" fmla="*/ 488643 h 643427"/>
                      <a:gd name="connsiteX6" fmla="*/ 399257 w 749300"/>
                      <a:gd name="connsiteY6" fmla="*/ 210037 h 643427"/>
                      <a:gd name="connsiteX7" fmla="*/ 0 w 749300"/>
                      <a:gd name="connsiteY7" fmla="*/ 210523 h 643427"/>
                      <a:gd name="connsiteX8" fmla="*/ 0 w 749300"/>
                      <a:gd name="connsiteY8" fmla="*/ 0 h 643427"/>
                      <a:gd name="connsiteX0" fmla="*/ 0 w 749300"/>
                      <a:gd name="connsiteY0" fmla="*/ 0 h 656066"/>
                      <a:gd name="connsiteX1" fmla="*/ 749300 w 749300"/>
                      <a:gd name="connsiteY1" fmla="*/ 0 h 656066"/>
                      <a:gd name="connsiteX2" fmla="*/ 746919 w 749300"/>
                      <a:gd name="connsiteY2" fmla="*/ 150505 h 656066"/>
                      <a:gd name="connsiteX3" fmla="*/ 449263 w 749300"/>
                      <a:gd name="connsiteY3" fmla="*/ 470079 h 656066"/>
                      <a:gd name="connsiteX4" fmla="*/ 401638 w 749300"/>
                      <a:gd name="connsiteY4" fmla="*/ 638662 h 656066"/>
                      <a:gd name="connsiteX5" fmla="*/ 163513 w 749300"/>
                      <a:gd name="connsiteY5" fmla="*/ 643424 h 656066"/>
                      <a:gd name="connsiteX6" fmla="*/ 170656 w 749300"/>
                      <a:gd name="connsiteY6" fmla="*/ 488643 h 656066"/>
                      <a:gd name="connsiteX7" fmla="*/ 399257 w 749300"/>
                      <a:gd name="connsiteY7" fmla="*/ 210037 h 656066"/>
                      <a:gd name="connsiteX8" fmla="*/ 0 w 749300"/>
                      <a:gd name="connsiteY8" fmla="*/ 210523 h 656066"/>
                      <a:gd name="connsiteX9" fmla="*/ 0 w 749300"/>
                      <a:gd name="connsiteY9" fmla="*/ 0 h 656066"/>
                      <a:gd name="connsiteX0" fmla="*/ 0 w 749300"/>
                      <a:gd name="connsiteY0" fmla="*/ 0 h 649904"/>
                      <a:gd name="connsiteX1" fmla="*/ 749300 w 749300"/>
                      <a:gd name="connsiteY1" fmla="*/ 0 h 649904"/>
                      <a:gd name="connsiteX2" fmla="*/ 746919 w 749300"/>
                      <a:gd name="connsiteY2" fmla="*/ 150505 h 649904"/>
                      <a:gd name="connsiteX3" fmla="*/ 449263 w 749300"/>
                      <a:gd name="connsiteY3" fmla="*/ 470079 h 649904"/>
                      <a:gd name="connsiteX4" fmla="*/ 401638 w 749300"/>
                      <a:gd name="connsiteY4" fmla="*/ 638662 h 649904"/>
                      <a:gd name="connsiteX5" fmla="*/ 163513 w 749300"/>
                      <a:gd name="connsiteY5" fmla="*/ 643424 h 649904"/>
                      <a:gd name="connsiteX6" fmla="*/ 170656 w 749300"/>
                      <a:gd name="connsiteY6" fmla="*/ 488643 h 649904"/>
                      <a:gd name="connsiteX7" fmla="*/ 399257 w 749300"/>
                      <a:gd name="connsiteY7" fmla="*/ 210037 h 649904"/>
                      <a:gd name="connsiteX8" fmla="*/ 0 w 749300"/>
                      <a:gd name="connsiteY8" fmla="*/ 210523 h 649904"/>
                      <a:gd name="connsiteX9" fmla="*/ 0 w 749300"/>
                      <a:gd name="connsiteY9" fmla="*/ 0 h 649904"/>
                      <a:gd name="connsiteX0" fmla="*/ 0 w 749300"/>
                      <a:gd name="connsiteY0" fmla="*/ 0 h 645292"/>
                      <a:gd name="connsiteX1" fmla="*/ 749300 w 749300"/>
                      <a:gd name="connsiteY1" fmla="*/ 0 h 645292"/>
                      <a:gd name="connsiteX2" fmla="*/ 746919 w 749300"/>
                      <a:gd name="connsiteY2" fmla="*/ 150505 h 645292"/>
                      <a:gd name="connsiteX3" fmla="*/ 449263 w 749300"/>
                      <a:gd name="connsiteY3" fmla="*/ 470079 h 645292"/>
                      <a:gd name="connsiteX4" fmla="*/ 401638 w 749300"/>
                      <a:gd name="connsiteY4" fmla="*/ 638662 h 645292"/>
                      <a:gd name="connsiteX5" fmla="*/ 163513 w 749300"/>
                      <a:gd name="connsiteY5" fmla="*/ 643424 h 645292"/>
                      <a:gd name="connsiteX6" fmla="*/ 170656 w 749300"/>
                      <a:gd name="connsiteY6" fmla="*/ 488643 h 645292"/>
                      <a:gd name="connsiteX7" fmla="*/ 399257 w 749300"/>
                      <a:gd name="connsiteY7" fmla="*/ 210037 h 645292"/>
                      <a:gd name="connsiteX8" fmla="*/ 0 w 749300"/>
                      <a:gd name="connsiteY8" fmla="*/ 210523 h 645292"/>
                      <a:gd name="connsiteX9" fmla="*/ 0 w 749300"/>
                      <a:gd name="connsiteY9" fmla="*/ 0 h 645292"/>
                      <a:gd name="connsiteX0" fmla="*/ 0 w 749300"/>
                      <a:gd name="connsiteY0" fmla="*/ 0 h 650471"/>
                      <a:gd name="connsiteX1" fmla="*/ 749300 w 749300"/>
                      <a:gd name="connsiteY1" fmla="*/ 0 h 650471"/>
                      <a:gd name="connsiteX2" fmla="*/ 746919 w 749300"/>
                      <a:gd name="connsiteY2" fmla="*/ 150505 h 650471"/>
                      <a:gd name="connsiteX3" fmla="*/ 449263 w 749300"/>
                      <a:gd name="connsiteY3" fmla="*/ 470079 h 650471"/>
                      <a:gd name="connsiteX4" fmla="*/ 396876 w 749300"/>
                      <a:gd name="connsiteY4" fmla="*/ 645806 h 650471"/>
                      <a:gd name="connsiteX5" fmla="*/ 163513 w 749300"/>
                      <a:gd name="connsiteY5" fmla="*/ 643424 h 650471"/>
                      <a:gd name="connsiteX6" fmla="*/ 170656 w 749300"/>
                      <a:gd name="connsiteY6" fmla="*/ 488643 h 650471"/>
                      <a:gd name="connsiteX7" fmla="*/ 399257 w 749300"/>
                      <a:gd name="connsiteY7" fmla="*/ 210037 h 650471"/>
                      <a:gd name="connsiteX8" fmla="*/ 0 w 749300"/>
                      <a:gd name="connsiteY8" fmla="*/ 210523 h 650471"/>
                      <a:gd name="connsiteX9" fmla="*/ 0 w 749300"/>
                      <a:gd name="connsiteY9" fmla="*/ 0 h 650471"/>
                      <a:gd name="connsiteX0" fmla="*/ 0 w 749300"/>
                      <a:gd name="connsiteY0" fmla="*/ 0 h 645806"/>
                      <a:gd name="connsiteX1" fmla="*/ 749300 w 749300"/>
                      <a:gd name="connsiteY1" fmla="*/ 0 h 645806"/>
                      <a:gd name="connsiteX2" fmla="*/ 746919 w 749300"/>
                      <a:gd name="connsiteY2" fmla="*/ 150505 h 645806"/>
                      <a:gd name="connsiteX3" fmla="*/ 449263 w 749300"/>
                      <a:gd name="connsiteY3" fmla="*/ 470079 h 645806"/>
                      <a:gd name="connsiteX4" fmla="*/ 396876 w 749300"/>
                      <a:gd name="connsiteY4" fmla="*/ 645806 h 645806"/>
                      <a:gd name="connsiteX5" fmla="*/ 163513 w 749300"/>
                      <a:gd name="connsiteY5" fmla="*/ 643424 h 645806"/>
                      <a:gd name="connsiteX6" fmla="*/ 170656 w 749300"/>
                      <a:gd name="connsiteY6" fmla="*/ 488643 h 645806"/>
                      <a:gd name="connsiteX7" fmla="*/ 399257 w 749300"/>
                      <a:gd name="connsiteY7" fmla="*/ 210037 h 645806"/>
                      <a:gd name="connsiteX8" fmla="*/ 0 w 749300"/>
                      <a:gd name="connsiteY8" fmla="*/ 210523 h 645806"/>
                      <a:gd name="connsiteX9" fmla="*/ 0 w 749300"/>
                      <a:gd name="connsiteY9" fmla="*/ 0 h 645806"/>
                      <a:gd name="connsiteX0" fmla="*/ 0 w 756595"/>
                      <a:gd name="connsiteY0" fmla="*/ 0 h 645806"/>
                      <a:gd name="connsiteX1" fmla="*/ 749300 w 756595"/>
                      <a:gd name="connsiteY1" fmla="*/ 0 h 645806"/>
                      <a:gd name="connsiteX2" fmla="*/ 746919 w 756595"/>
                      <a:gd name="connsiteY2" fmla="*/ 150505 h 645806"/>
                      <a:gd name="connsiteX3" fmla="*/ 449263 w 756595"/>
                      <a:gd name="connsiteY3" fmla="*/ 470079 h 645806"/>
                      <a:gd name="connsiteX4" fmla="*/ 756444 w 756595"/>
                      <a:gd name="connsiteY4" fmla="*/ 629136 h 645806"/>
                      <a:gd name="connsiteX5" fmla="*/ 396876 w 756595"/>
                      <a:gd name="connsiteY5" fmla="*/ 645806 h 645806"/>
                      <a:gd name="connsiteX6" fmla="*/ 163513 w 756595"/>
                      <a:gd name="connsiteY6" fmla="*/ 643424 h 645806"/>
                      <a:gd name="connsiteX7" fmla="*/ 170656 w 756595"/>
                      <a:gd name="connsiteY7" fmla="*/ 488643 h 645806"/>
                      <a:gd name="connsiteX8" fmla="*/ 399257 w 756595"/>
                      <a:gd name="connsiteY8" fmla="*/ 210037 h 645806"/>
                      <a:gd name="connsiteX9" fmla="*/ 0 w 756595"/>
                      <a:gd name="connsiteY9" fmla="*/ 210523 h 645806"/>
                      <a:gd name="connsiteX10" fmla="*/ 0 w 756595"/>
                      <a:gd name="connsiteY10" fmla="*/ 0 h 645806"/>
                      <a:gd name="connsiteX0" fmla="*/ 0 w 762965"/>
                      <a:gd name="connsiteY0" fmla="*/ 0 h 1041106"/>
                      <a:gd name="connsiteX1" fmla="*/ 749300 w 762965"/>
                      <a:gd name="connsiteY1" fmla="*/ 0 h 1041106"/>
                      <a:gd name="connsiteX2" fmla="*/ 746919 w 762965"/>
                      <a:gd name="connsiteY2" fmla="*/ 150505 h 1041106"/>
                      <a:gd name="connsiteX3" fmla="*/ 449263 w 762965"/>
                      <a:gd name="connsiteY3" fmla="*/ 470079 h 1041106"/>
                      <a:gd name="connsiteX4" fmla="*/ 756444 w 762965"/>
                      <a:gd name="connsiteY4" fmla="*/ 629136 h 1041106"/>
                      <a:gd name="connsiteX5" fmla="*/ 704056 w 762965"/>
                      <a:gd name="connsiteY5" fmla="*/ 1041092 h 1041106"/>
                      <a:gd name="connsiteX6" fmla="*/ 396876 w 762965"/>
                      <a:gd name="connsiteY6" fmla="*/ 645806 h 1041106"/>
                      <a:gd name="connsiteX7" fmla="*/ 163513 w 762965"/>
                      <a:gd name="connsiteY7" fmla="*/ 643424 h 1041106"/>
                      <a:gd name="connsiteX8" fmla="*/ 170656 w 762965"/>
                      <a:gd name="connsiteY8" fmla="*/ 488643 h 1041106"/>
                      <a:gd name="connsiteX9" fmla="*/ 399257 w 762965"/>
                      <a:gd name="connsiteY9" fmla="*/ 210037 h 1041106"/>
                      <a:gd name="connsiteX10" fmla="*/ 0 w 762965"/>
                      <a:gd name="connsiteY10" fmla="*/ 210523 h 1041106"/>
                      <a:gd name="connsiteX11" fmla="*/ 0 w 762965"/>
                      <a:gd name="connsiteY11" fmla="*/ 0 h 1041106"/>
                      <a:gd name="connsiteX0" fmla="*/ 0 w 762965"/>
                      <a:gd name="connsiteY0" fmla="*/ 0 h 1041106"/>
                      <a:gd name="connsiteX1" fmla="*/ 749300 w 762965"/>
                      <a:gd name="connsiteY1" fmla="*/ 0 h 1041106"/>
                      <a:gd name="connsiteX2" fmla="*/ 746919 w 762965"/>
                      <a:gd name="connsiteY2" fmla="*/ 150505 h 1041106"/>
                      <a:gd name="connsiteX3" fmla="*/ 449263 w 762965"/>
                      <a:gd name="connsiteY3" fmla="*/ 470079 h 1041106"/>
                      <a:gd name="connsiteX4" fmla="*/ 756444 w 762965"/>
                      <a:gd name="connsiteY4" fmla="*/ 629136 h 1041106"/>
                      <a:gd name="connsiteX5" fmla="*/ 704056 w 762965"/>
                      <a:gd name="connsiteY5" fmla="*/ 1041092 h 1041106"/>
                      <a:gd name="connsiteX6" fmla="*/ 396876 w 762965"/>
                      <a:gd name="connsiteY6" fmla="*/ 645806 h 1041106"/>
                      <a:gd name="connsiteX7" fmla="*/ 163513 w 762965"/>
                      <a:gd name="connsiteY7" fmla="*/ 643424 h 1041106"/>
                      <a:gd name="connsiteX8" fmla="*/ 170656 w 762965"/>
                      <a:gd name="connsiteY8" fmla="*/ 488643 h 1041106"/>
                      <a:gd name="connsiteX9" fmla="*/ 399257 w 762965"/>
                      <a:gd name="connsiteY9" fmla="*/ 210037 h 1041106"/>
                      <a:gd name="connsiteX10" fmla="*/ 0 w 762965"/>
                      <a:gd name="connsiteY10" fmla="*/ 210523 h 1041106"/>
                      <a:gd name="connsiteX11" fmla="*/ 0 w 762965"/>
                      <a:gd name="connsiteY11" fmla="*/ 0 h 1041106"/>
                      <a:gd name="connsiteX0" fmla="*/ 0 w 762965"/>
                      <a:gd name="connsiteY0" fmla="*/ 0 h 1041106"/>
                      <a:gd name="connsiteX1" fmla="*/ 749300 w 762965"/>
                      <a:gd name="connsiteY1" fmla="*/ 0 h 1041106"/>
                      <a:gd name="connsiteX2" fmla="*/ 746919 w 762965"/>
                      <a:gd name="connsiteY2" fmla="*/ 150505 h 1041106"/>
                      <a:gd name="connsiteX3" fmla="*/ 449263 w 762965"/>
                      <a:gd name="connsiteY3" fmla="*/ 470079 h 1041106"/>
                      <a:gd name="connsiteX4" fmla="*/ 756444 w 762965"/>
                      <a:gd name="connsiteY4" fmla="*/ 629136 h 1041106"/>
                      <a:gd name="connsiteX5" fmla="*/ 704056 w 762965"/>
                      <a:gd name="connsiteY5" fmla="*/ 1041092 h 1041106"/>
                      <a:gd name="connsiteX6" fmla="*/ 396876 w 762965"/>
                      <a:gd name="connsiteY6" fmla="*/ 645806 h 1041106"/>
                      <a:gd name="connsiteX7" fmla="*/ 163513 w 762965"/>
                      <a:gd name="connsiteY7" fmla="*/ 643424 h 1041106"/>
                      <a:gd name="connsiteX8" fmla="*/ 170656 w 762965"/>
                      <a:gd name="connsiteY8" fmla="*/ 488643 h 1041106"/>
                      <a:gd name="connsiteX9" fmla="*/ 399257 w 762965"/>
                      <a:gd name="connsiteY9" fmla="*/ 210037 h 1041106"/>
                      <a:gd name="connsiteX10" fmla="*/ 0 w 762965"/>
                      <a:gd name="connsiteY10" fmla="*/ 210523 h 1041106"/>
                      <a:gd name="connsiteX11" fmla="*/ 0 w 762965"/>
                      <a:gd name="connsiteY11" fmla="*/ 0 h 1041106"/>
                      <a:gd name="connsiteX0" fmla="*/ 0 w 762965"/>
                      <a:gd name="connsiteY0" fmla="*/ 0 h 1041106"/>
                      <a:gd name="connsiteX1" fmla="*/ 749300 w 762965"/>
                      <a:gd name="connsiteY1" fmla="*/ 0 h 1041106"/>
                      <a:gd name="connsiteX2" fmla="*/ 746919 w 762965"/>
                      <a:gd name="connsiteY2" fmla="*/ 150505 h 1041106"/>
                      <a:gd name="connsiteX3" fmla="*/ 449263 w 762965"/>
                      <a:gd name="connsiteY3" fmla="*/ 470079 h 1041106"/>
                      <a:gd name="connsiteX4" fmla="*/ 756444 w 762965"/>
                      <a:gd name="connsiteY4" fmla="*/ 629136 h 1041106"/>
                      <a:gd name="connsiteX5" fmla="*/ 704056 w 762965"/>
                      <a:gd name="connsiteY5" fmla="*/ 1041092 h 1041106"/>
                      <a:gd name="connsiteX6" fmla="*/ 396876 w 762965"/>
                      <a:gd name="connsiteY6" fmla="*/ 645806 h 1041106"/>
                      <a:gd name="connsiteX7" fmla="*/ 163513 w 762965"/>
                      <a:gd name="connsiteY7" fmla="*/ 643424 h 1041106"/>
                      <a:gd name="connsiteX8" fmla="*/ 170656 w 762965"/>
                      <a:gd name="connsiteY8" fmla="*/ 488643 h 1041106"/>
                      <a:gd name="connsiteX9" fmla="*/ 399257 w 762965"/>
                      <a:gd name="connsiteY9" fmla="*/ 210037 h 1041106"/>
                      <a:gd name="connsiteX10" fmla="*/ 0 w 762965"/>
                      <a:gd name="connsiteY10" fmla="*/ 210523 h 1041106"/>
                      <a:gd name="connsiteX11" fmla="*/ 0 w 762965"/>
                      <a:gd name="connsiteY11" fmla="*/ 0 h 1041106"/>
                      <a:gd name="connsiteX0" fmla="*/ 0 w 795590"/>
                      <a:gd name="connsiteY0" fmla="*/ 0 h 1041106"/>
                      <a:gd name="connsiteX1" fmla="*/ 749300 w 795590"/>
                      <a:gd name="connsiteY1" fmla="*/ 0 h 1041106"/>
                      <a:gd name="connsiteX2" fmla="*/ 746919 w 795590"/>
                      <a:gd name="connsiteY2" fmla="*/ 150505 h 1041106"/>
                      <a:gd name="connsiteX3" fmla="*/ 449263 w 795590"/>
                      <a:gd name="connsiteY3" fmla="*/ 470079 h 1041106"/>
                      <a:gd name="connsiteX4" fmla="*/ 756444 w 795590"/>
                      <a:gd name="connsiteY4" fmla="*/ 629136 h 1041106"/>
                      <a:gd name="connsiteX5" fmla="*/ 704056 w 795590"/>
                      <a:gd name="connsiteY5" fmla="*/ 1041092 h 1041106"/>
                      <a:gd name="connsiteX6" fmla="*/ 396876 w 795590"/>
                      <a:gd name="connsiteY6" fmla="*/ 645806 h 1041106"/>
                      <a:gd name="connsiteX7" fmla="*/ 163513 w 795590"/>
                      <a:gd name="connsiteY7" fmla="*/ 643424 h 1041106"/>
                      <a:gd name="connsiteX8" fmla="*/ 170656 w 795590"/>
                      <a:gd name="connsiteY8" fmla="*/ 488643 h 1041106"/>
                      <a:gd name="connsiteX9" fmla="*/ 399257 w 795590"/>
                      <a:gd name="connsiteY9" fmla="*/ 210037 h 1041106"/>
                      <a:gd name="connsiteX10" fmla="*/ 0 w 795590"/>
                      <a:gd name="connsiteY10" fmla="*/ 210523 h 1041106"/>
                      <a:gd name="connsiteX11" fmla="*/ 0 w 795590"/>
                      <a:gd name="connsiteY11" fmla="*/ 0 h 1041106"/>
                      <a:gd name="connsiteX0" fmla="*/ 0 w 793946"/>
                      <a:gd name="connsiteY0" fmla="*/ 0 h 1041106"/>
                      <a:gd name="connsiteX1" fmla="*/ 749300 w 793946"/>
                      <a:gd name="connsiteY1" fmla="*/ 0 h 1041106"/>
                      <a:gd name="connsiteX2" fmla="*/ 746919 w 793946"/>
                      <a:gd name="connsiteY2" fmla="*/ 150505 h 1041106"/>
                      <a:gd name="connsiteX3" fmla="*/ 449263 w 793946"/>
                      <a:gd name="connsiteY3" fmla="*/ 470079 h 1041106"/>
                      <a:gd name="connsiteX4" fmla="*/ 756444 w 793946"/>
                      <a:gd name="connsiteY4" fmla="*/ 629136 h 1041106"/>
                      <a:gd name="connsiteX5" fmla="*/ 696912 w 793946"/>
                      <a:gd name="connsiteY5" fmla="*/ 1041092 h 1041106"/>
                      <a:gd name="connsiteX6" fmla="*/ 396876 w 793946"/>
                      <a:gd name="connsiteY6" fmla="*/ 645806 h 1041106"/>
                      <a:gd name="connsiteX7" fmla="*/ 163513 w 793946"/>
                      <a:gd name="connsiteY7" fmla="*/ 643424 h 1041106"/>
                      <a:gd name="connsiteX8" fmla="*/ 170656 w 793946"/>
                      <a:gd name="connsiteY8" fmla="*/ 488643 h 1041106"/>
                      <a:gd name="connsiteX9" fmla="*/ 399257 w 793946"/>
                      <a:gd name="connsiteY9" fmla="*/ 210037 h 1041106"/>
                      <a:gd name="connsiteX10" fmla="*/ 0 w 793946"/>
                      <a:gd name="connsiteY10" fmla="*/ 210523 h 1041106"/>
                      <a:gd name="connsiteX11" fmla="*/ 0 w 793946"/>
                      <a:gd name="connsiteY11" fmla="*/ 0 h 1041106"/>
                      <a:gd name="connsiteX0" fmla="*/ 0 w 798426"/>
                      <a:gd name="connsiteY0" fmla="*/ 0 h 1041106"/>
                      <a:gd name="connsiteX1" fmla="*/ 749300 w 798426"/>
                      <a:gd name="connsiteY1" fmla="*/ 0 h 1041106"/>
                      <a:gd name="connsiteX2" fmla="*/ 746919 w 798426"/>
                      <a:gd name="connsiteY2" fmla="*/ 150505 h 1041106"/>
                      <a:gd name="connsiteX3" fmla="*/ 449263 w 798426"/>
                      <a:gd name="connsiteY3" fmla="*/ 470079 h 1041106"/>
                      <a:gd name="connsiteX4" fmla="*/ 756444 w 798426"/>
                      <a:gd name="connsiteY4" fmla="*/ 629136 h 1041106"/>
                      <a:gd name="connsiteX5" fmla="*/ 696912 w 798426"/>
                      <a:gd name="connsiteY5" fmla="*/ 1041092 h 1041106"/>
                      <a:gd name="connsiteX6" fmla="*/ 396876 w 798426"/>
                      <a:gd name="connsiteY6" fmla="*/ 645806 h 1041106"/>
                      <a:gd name="connsiteX7" fmla="*/ 163513 w 798426"/>
                      <a:gd name="connsiteY7" fmla="*/ 643424 h 1041106"/>
                      <a:gd name="connsiteX8" fmla="*/ 170656 w 798426"/>
                      <a:gd name="connsiteY8" fmla="*/ 488643 h 1041106"/>
                      <a:gd name="connsiteX9" fmla="*/ 399257 w 798426"/>
                      <a:gd name="connsiteY9" fmla="*/ 210037 h 1041106"/>
                      <a:gd name="connsiteX10" fmla="*/ 0 w 798426"/>
                      <a:gd name="connsiteY10" fmla="*/ 210523 h 1041106"/>
                      <a:gd name="connsiteX11" fmla="*/ 0 w 798426"/>
                      <a:gd name="connsiteY11" fmla="*/ 0 h 1041106"/>
                      <a:gd name="connsiteX0" fmla="*/ 0 w 796310"/>
                      <a:gd name="connsiteY0" fmla="*/ 0 h 1041106"/>
                      <a:gd name="connsiteX1" fmla="*/ 749300 w 796310"/>
                      <a:gd name="connsiteY1" fmla="*/ 0 h 1041106"/>
                      <a:gd name="connsiteX2" fmla="*/ 746919 w 796310"/>
                      <a:gd name="connsiteY2" fmla="*/ 150505 h 1041106"/>
                      <a:gd name="connsiteX3" fmla="*/ 449263 w 796310"/>
                      <a:gd name="connsiteY3" fmla="*/ 470079 h 1041106"/>
                      <a:gd name="connsiteX4" fmla="*/ 756444 w 796310"/>
                      <a:gd name="connsiteY4" fmla="*/ 629136 h 1041106"/>
                      <a:gd name="connsiteX5" fmla="*/ 696912 w 796310"/>
                      <a:gd name="connsiteY5" fmla="*/ 1041092 h 1041106"/>
                      <a:gd name="connsiteX6" fmla="*/ 396876 w 796310"/>
                      <a:gd name="connsiteY6" fmla="*/ 645806 h 1041106"/>
                      <a:gd name="connsiteX7" fmla="*/ 163513 w 796310"/>
                      <a:gd name="connsiteY7" fmla="*/ 643424 h 1041106"/>
                      <a:gd name="connsiteX8" fmla="*/ 170656 w 796310"/>
                      <a:gd name="connsiteY8" fmla="*/ 488643 h 1041106"/>
                      <a:gd name="connsiteX9" fmla="*/ 399257 w 796310"/>
                      <a:gd name="connsiteY9" fmla="*/ 210037 h 1041106"/>
                      <a:gd name="connsiteX10" fmla="*/ 0 w 796310"/>
                      <a:gd name="connsiteY10" fmla="*/ 210523 h 1041106"/>
                      <a:gd name="connsiteX11" fmla="*/ 0 w 796310"/>
                      <a:gd name="connsiteY11" fmla="*/ 0 h 1041106"/>
                      <a:gd name="connsiteX0" fmla="*/ 0 w 798072"/>
                      <a:gd name="connsiteY0" fmla="*/ 0 h 1041106"/>
                      <a:gd name="connsiteX1" fmla="*/ 749300 w 798072"/>
                      <a:gd name="connsiteY1" fmla="*/ 0 h 1041106"/>
                      <a:gd name="connsiteX2" fmla="*/ 746919 w 798072"/>
                      <a:gd name="connsiteY2" fmla="*/ 150505 h 1041106"/>
                      <a:gd name="connsiteX3" fmla="*/ 449263 w 798072"/>
                      <a:gd name="connsiteY3" fmla="*/ 470079 h 1041106"/>
                      <a:gd name="connsiteX4" fmla="*/ 758825 w 798072"/>
                      <a:gd name="connsiteY4" fmla="*/ 629136 h 1041106"/>
                      <a:gd name="connsiteX5" fmla="*/ 696912 w 798072"/>
                      <a:gd name="connsiteY5" fmla="*/ 1041092 h 1041106"/>
                      <a:gd name="connsiteX6" fmla="*/ 396876 w 798072"/>
                      <a:gd name="connsiteY6" fmla="*/ 645806 h 1041106"/>
                      <a:gd name="connsiteX7" fmla="*/ 163513 w 798072"/>
                      <a:gd name="connsiteY7" fmla="*/ 643424 h 1041106"/>
                      <a:gd name="connsiteX8" fmla="*/ 170656 w 798072"/>
                      <a:gd name="connsiteY8" fmla="*/ 488643 h 1041106"/>
                      <a:gd name="connsiteX9" fmla="*/ 399257 w 798072"/>
                      <a:gd name="connsiteY9" fmla="*/ 210037 h 1041106"/>
                      <a:gd name="connsiteX10" fmla="*/ 0 w 798072"/>
                      <a:gd name="connsiteY10" fmla="*/ 210523 h 1041106"/>
                      <a:gd name="connsiteX11" fmla="*/ 0 w 798072"/>
                      <a:gd name="connsiteY11" fmla="*/ 0 h 1041106"/>
                      <a:gd name="connsiteX0" fmla="*/ 0 w 798072"/>
                      <a:gd name="connsiteY0" fmla="*/ 0 h 1041106"/>
                      <a:gd name="connsiteX1" fmla="*/ 749300 w 798072"/>
                      <a:gd name="connsiteY1" fmla="*/ 0 h 1041106"/>
                      <a:gd name="connsiteX2" fmla="*/ 746919 w 798072"/>
                      <a:gd name="connsiteY2" fmla="*/ 150505 h 1041106"/>
                      <a:gd name="connsiteX3" fmla="*/ 449263 w 798072"/>
                      <a:gd name="connsiteY3" fmla="*/ 470079 h 1041106"/>
                      <a:gd name="connsiteX4" fmla="*/ 758825 w 798072"/>
                      <a:gd name="connsiteY4" fmla="*/ 629136 h 1041106"/>
                      <a:gd name="connsiteX5" fmla="*/ 696912 w 798072"/>
                      <a:gd name="connsiteY5" fmla="*/ 1041092 h 1041106"/>
                      <a:gd name="connsiteX6" fmla="*/ 396876 w 798072"/>
                      <a:gd name="connsiteY6" fmla="*/ 645806 h 1041106"/>
                      <a:gd name="connsiteX7" fmla="*/ 163513 w 798072"/>
                      <a:gd name="connsiteY7" fmla="*/ 643424 h 1041106"/>
                      <a:gd name="connsiteX8" fmla="*/ 170656 w 798072"/>
                      <a:gd name="connsiteY8" fmla="*/ 488643 h 1041106"/>
                      <a:gd name="connsiteX9" fmla="*/ 399257 w 798072"/>
                      <a:gd name="connsiteY9" fmla="*/ 210037 h 1041106"/>
                      <a:gd name="connsiteX10" fmla="*/ 0 w 798072"/>
                      <a:gd name="connsiteY10" fmla="*/ 210523 h 1041106"/>
                      <a:gd name="connsiteX11" fmla="*/ 0 w 798072"/>
                      <a:gd name="connsiteY11" fmla="*/ 0 h 1041106"/>
                      <a:gd name="connsiteX0" fmla="*/ 58704 w 856776"/>
                      <a:gd name="connsiteY0" fmla="*/ 0 h 1074498"/>
                      <a:gd name="connsiteX1" fmla="*/ 808004 w 856776"/>
                      <a:gd name="connsiteY1" fmla="*/ 0 h 1074498"/>
                      <a:gd name="connsiteX2" fmla="*/ 805623 w 856776"/>
                      <a:gd name="connsiteY2" fmla="*/ 150505 h 1074498"/>
                      <a:gd name="connsiteX3" fmla="*/ 507967 w 856776"/>
                      <a:gd name="connsiteY3" fmla="*/ 470079 h 1074498"/>
                      <a:gd name="connsiteX4" fmla="*/ 817529 w 856776"/>
                      <a:gd name="connsiteY4" fmla="*/ 629136 h 1074498"/>
                      <a:gd name="connsiteX5" fmla="*/ 755616 w 856776"/>
                      <a:gd name="connsiteY5" fmla="*/ 1041092 h 1074498"/>
                      <a:gd name="connsiteX6" fmla="*/ 3141 w 856776"/>
                      <a:gd name="connsiteY6" fmla="*/ 1033948 h 1074498"/>
                      <a:gd name="connsiteX7" fmla="*/ 455580 w 856776"/>
                      <a:gd name="connsiteY7" fmla="*/ 645806 h 1074498"/>
                      <a:gd name="connsiteX8" fmla="*/ 222217 w 856776"/>
                      <a:gd name="connsiteY8" fmla="*/ 643424 h 1074498"/>
                      <a:gd name="connsiteX9" fmla="*/ 229360 w 856776"/>
                      <a:gd name="connsiteY9" fmla="*/ 488643 h 1074498"/>
                      <a:gd name="connsiteX10" fmla="*/ 457961 w 856776"/>
                      <a:gd name="connsiteY10" fmla="*/ 210037 h 1074498"/>
                      <a:gd name="connsiteX11" fmla="*/ 58704 w 856776"/>
                      <a:gd name="connsiteY11" fmla="*/ 210523 h 1074498"/>
                      <a:gd name="connsiteX12" fmla="*/ 58704 w 856776"/>
                      <a:gd name="connsiteY12" fmla="*/ 0 h 1074498"/>
                      <a:gd name="connsiteX0" fmla="*/ 89739 w 887811"/>
                      <a:gd name="connsiteY0" fmla="*/ 0 h 1074498"/>
                      <a:gd name="connsiteX1" fmla="*/ 839039 w 887811"/>
                      <a:gd name="connsiteY1" fmla="*/ 0 h 1074498"/>
                      <a:gd name="connsiteX2" fmla="*/ 836658 w 887811"/>
                      <a:gd name="connsiteY2" fmla="*/ 150505 h 1074498"/>
                      <a:gd name="connsiteX3" fmla="*/ 539002 w 887811"/>
                      <a:gd name="connsiteY3" fmla="*/ 470079 h 1074498"/>
                      <a:gd name="connsiteX4" fmla="*/ 848564 w 887811"/>
                      <a:gd name="connsiteY4" fmla="*/ 629136 h 1074498"/>
                      <a:gd name="connsiteX5" fmla="*/ 786651 w 887811"/>
                      <a:gd name="connsiteY5" fmla="*/ 1041092 h 1074498"/>
                      <a:gd name="connsiteX6" fmla="*/ 34176 w 887811"/>
                      <a:gd name="connsiteY6" fmla="*/ 1033948 h 1074498"/>
                      <a:gd name="connsiteX7" fmla="*/ 143713 w 887811"/>
                      <a:gd name="connsiteY7" fmla="*/ 826779 h 1074498"/>
                      <a:gd name="connsiteX8" fmla="*/ 486615 w 887811"/>
                      <a:gd name="connsiteY8" fmla="*/ 645806 h 1074498"/>
                      <a:gd name="connsiteX9" fmla="*/ 253252 w 887811"/>
                      <a:gd name="connsiteY9" fmla="*/ 643424 h 1074498"/>
                      <a:gd name="connsiteX10" fmla="*/ 260395 w 887811"/>
                      <a:gd name="connsiteY10" fmla="*/ 488643 h 1074498"/>
                      <a:gd name="connsiteX11" fmla="*/ 488996 w 887811"/>
                      <a:gd name="connsiteY11" fmla="*/ 210037 h 1074498"/>
                      <a:gd name="connsiteX12" fmla="*/ 89739 w 887811"/>
                      <a:gd name="connsiteY12" fmla="*/ 210523 h 1074498"/>
                      <a:gd name="connsiteX13" fmla="*/ 89739 w 887811"/>
                      <a:gd name="connsiteY13" fmla="*/ 0 h 1074498"/>
                      <a:gd name="connsiteX0" fmla="*/ 55563 w 853635"/>
                      <a:gd name="connsiteY0" fmla="*/ 0 h 1074498"/>
                      <a:gd name="connsiteX1" fmla="*/ 804863 w 853635"/>
                      <a:gd name="connsiteY1" fmla="*/ 0 h 1074498"/>
                      <a:gd name="connsiteX2" fmla="*/ 802482 w 853635"/>
                      <a:gd name="connsiteY2" fmla="*/ 150505 h 1074498"/>
                      <a:gd name="connsiteX3" fmla="*/ 504826 w 853635"/>
                      <a:gd name="connsiteY3" fmla="*/ 470079 h 1074498"/>
                      <a:gd name="connsiteX4" fmla="*/ 814388 w 853635"/>
                      <a:gd name="connsiteY4" fmla="*/ 629136 h 1074498"/>
                      <a:gd name="connsiteX5" fmla="*/ 752475 w 853635"/>
                      <a:gd name="connsiteY5" fmla="*/ 1041092 h 1074498"/>
                      <a:gd name="connsiteX6" fmla="*/ 0 w 853635"/>
                      <a:gd name="connsiteY6" fmla="*/ 1033948 h 1074498"/>
                      <a:gd name="connsiteX7" fmla="*/ 109537 w 853635"/>
                      <a:gd name="connsiteY7" fmla="*/ 826779 h 1074498"/>
                      <a:gd name="connsiteX8" fmla="*/ 452439 w 853635"/>
                      <a:gd name="connsiteY8" fmla="*/ 645806 h 1074498"/>
                      <a:gd name="connsiteX9" fmla="*/ 219076 w 853635"/>
                      <a:gd name="connsiteY9" fmla="*/ 643424 h 1074498"/>
                      <a:gd name="connsiteX10" fmla="*/ 226219 w 853635"/>
                      <a:gd name="connsiteY10" fmla="*/ 488643 h 1074498"/>
                      <a:gd name="connsiteX11" fmla="*/ 454820 w 853635"/>
                      <a:gd name="connsiteY11" fmla="*/ 210037 h 1074498"/>
                      <a:gd name="connsiteX12" fmla="*/ 55563 w 853635"/>
                      <a:gd name="connsiteY12" fmla="*/ 210523 h 1074498"/>
                      <a:gd name="connsiteX13" fmla="*/ 55563 w 853635"/>
                      <a:gd name="connsiteY13" fmla="*/ 0 h 1074498"/>
                      <a:gd name="connsiteX0" fmla="*/ 55563 w 853635"/>
                      <a:gd name="connsiteY0" fmla="*/ 0 h 1074498"/>
                      <a:gd name="connsiteX1" fmla="*/ 804863 w 853635"/>
                      <a:gd name="connsiteY1" fmla="*/ 0 h 1074498"/>
                      <a:gd name="connsiteX2" fmla="*/ 802482 w 853635"/>
                      <a:gd name="connsiteY2" fmla="*/ 150505 h 1074498"/>
                      <a:gd name="connsiteX3" fmla="*/ 504826 w 853635"/>
                      <a:gd name="connsiteY3" fmla="*/ 470079 h 1074498"/>
                      <a:gd name="connsiteX4" fmla="*/ 814388 w 853635"/>
                      <a:gd name="connsiteY4" fmla="*/ 629136 h 1074498"/>
                      <a:gd name="connsiteX5" fmla="*/ 752475 w 853635"/>
                      <a:gd name="connsiteY5" fmla="*/ 1041092 h 1074498"/>
                      <a:gd name="connsiteX6" fmla="*/ 0 w 853635"/>
                      <a:gd name="connsiteY6" fmla="*/ 1033948 h 1074498"/>
                      <a:gd name="connsiteX7" fmla="*/ 109537 w 853635"/>
                      <a:gd name="connsiteY7" fmla="*/ 826779 h 1074498"/>
                      <a:gd name="connsiteX8" fmla="*/ 452439 w 853635"/>
                      <a:gd name="connsiteY8" fmla="*/ 645806 h 1074498"/>
                      <a:gd name="connsiteX9" fmla="*/ 219076 w 853635"/>
                      <a:gd name="connsiteY9" fmla="*/ 643424 h 1074498"/>
                      <a:gd name="connsiteX10" fmla="*/ 226219 w 853635"/>
                      <a:gd name="connsiteY10" fmla="*/ 488643 h 1074498"/>
                      <a:gd name="connsiteX11" fmla="*/ 454820 w 853635"/>
                      <a:gd name="connsiteY11" fmla="*/ 210037 h 1074498"/>
                      <a:gd name="connsiteX12" fmla="*/ 55563 w 853635"/>
                      <a:gd name="connsiteY12" fmla="*/ 210523 h 1074498"/>
                      <a:gd name="connsiteX13" fmla="*/ 55563 w 853635"/>
                      <a:gd name="connsiteY13" fmla="*/ 0 h 1074498"/>
                      <a:gd name="connsiteX0" fmla="*/ 55563 w 853635"/>
                      <a:gd name="connsiteY0" fmla="*/ 0 h 1074498"/>
                      <a:gd name="connsiteX1" fmla="*/ 804863 w 853635"/>
                      <a:gd name="connsiteY1" fmla="*/ 0 h 1074498"/>
                      <a:gd name="connsiteX2" fmla="*/ 802482 w 853635"/>
                      <a:gd name="connsiteY2" fmla="*/ 150505 h 1074498"/>
                      <a:gd name="connsiteX3" fmla="*/ 504826 w 853635"/>
                      <a:gd name="connsiteY3" fmla="*/ 470079 h 1074498"/>
                      <a:gd name="connsiteX4" fmla="*/ 814388 w 853635"/>
                      <a:gd name="connsiteY4" fmla="*/ 629136 h 1074498"/>
                      <a:gd name="connsiteX5" fmla="*/ 752475 w 853635"/>
                      <a:gd name="connsiteY5" fmla="*/ 1041092 h 1074498"/>
                      <a:gd name="connsiteX6" fmla="*/ 0 w 853635"/>
                      <a:gd name="connsiteY6" fmla="*/ 1033948 h 1074498"/>
                      <a:gd name="connsiteX7" fmla="*/ 109537 w 853635"/>
                      <a:gd name="connsiteY7" fmla="*/ 826779 h 1074498"/>
                      <a:gd name="connsiteX8" fmla="*/ 452439 w 853635"/>
                      <a:gd name="connsiteY8" fmla="*/ 645806 h 1074498"/>
                      <a:gd name="connsiteX9" fmla="*/ 219076 w 853635"/>
                      <a:gd name="connsiteY9" fmla="*/ 643424 h 1074498"/>
                      <a:gd name="connsiteX10" fmla="*/ 226219 w 853635"/>
                      <a:gd name="connsiteY10" fmla="*/ 488643 h 1074498"/>
                      <a:gd name="connsiteX11" fmla="*/ 454820 w 853635"/>
                      <a:gd name="connsiteY11" fmla="*/ 210037 h 1074498"/>
                      <a:gd name="connsiteX12" fmla="*/ 55563 w 853635"/>
                      <a:gd name="connsiteY12" fmla="*/ 210523 h 1074498"/>
                      <a:gd name="connsiteX13" fmla="*/ 55563 w 853635"/>
                      <a:gd name="connsiteY13" fmla="*/ 0 h 1074498"/>
                      <a:gd name="connsiteX0" fmla="*/ 55563 w 853635"/>
                      <a:gd name="connsiteY0" fmla="*/ 0 h 1074498"/>
                      <a:gd name="connsiteX1" fmla="*/ 804863 w 853635"/>
                      <a:gd name="connsiteY1" fmla="*/ 0 h 1074498"/>
                      <a:gd name="connsiteX2" fmla="*/ 802482 w 853635"/>
                      <a:gd name="connsiteY2" fmla="*/ 150505 h 1074498"/>
                      <a:gd name="connsiteX3" fmla="*/ 504826 w 853635"/>
                      <a:gd name="connsiteY3" fmla="*/ 470079 h 1074498"/>
                      <a:gd name="connsiteX4" fmla="*/ 814388 w 853635"/>
                      <a:gd name="connsiteY4" fmla="*/ 629136 h 1074498"/>
                      <a:gd name="connsiteX5" fmla="*/ 752475 w 853635"/>
                      <a:gd name="connsiteY5" fmla="*/ 1041092 h 1074498"/>
                      <a:gd name="connsiteX6" fmla="*/ 0 w 853635"/>
                      <a:gd name="connsiteY6" fmla="*/ 1033948 h 1074498"/>
                      <a:gd name="connsiteX7" fmla="*/ 107156 w 853635"/>
                      <a:gd name="connsiteY7" fmla="*/ 826779 h 1074498"/>
                      <a:gd name="connsiteX8" fmla="*/ 452439 w 853635"/>
                      <a:gd name="connsiteY8" fmla="*/ 645806 h 1074498"/>
                      <a:gd name="connsiteX9" fmla="*/ 219076 w 853635"/>
                      <a:gd name="connsiteY9" fmla="*/ 643424 h 1074498"/>
                      <a:gd name="connsiteX10" fmla="*/ 226219 w 853635"/>
                      <a:gd name="connsiteY10" fmla="*/ 488643 h 1074498"/>
                      <a:gd name="connsiteX11" fmla="*/ 454820 w 853635"/>
                      <a:gd name="connsiteY11" fmla="*/ 210037 h 1074498"/>
                      <a:gd name="connsiteX12" fmla="*/ 55563 w 853635"/>
                      <a:gd name="connsiteY12" fmla="*/ 210523 h 1074498"/>
                      <a:gd name="connsiteX13" fmla="*/ 55563 w 853635"/>
                      <a:gd name="connsiteY13" fmla="*/ 0 h 1074498"/>
                      <a:gd name="connsiteX0" fmla="*/ 55563 w 853635"/>
                      <a:gd name="connsiteY0" fmla="*/ 0 h 1074498"/>
                      <a:gd name="connsiteX1" fmla="*/ 804863 w 853635"/>
                      <a:gd name="connsiteY1" fmla="*/ 0 h 1074498"/>
                      <a:gd name="connsiteX2" fmla="*/ 802482 w 853635"/>
                      <a:gd name="connsiteY2" fmla="*/ 150505 h 1074498"/>
                      <a:gd name="connsiteX3" fmla="*/ 504826 w 853635"/>
                      <a:gd name="connsiteY3" fmla="*/ 470079 h 1074498"/>
                      <a:gd name="connsiteX4" fmla="*/ 814388 w 853635"/>
                      <a:gd name="connsiteY4" fmla="*/ 629136 h 1074498"/>
                      <a:gd name="connsiteX5" fmla="*/ 752475 w 853635"/>
                      <a:gd name="connsiteY5" fmla="*/ 1041092 h 1074498"/>
                      <a:gd name="connsiteX6" fmla="*/ 0 w 853635"/>
                      <a:gd name="connsiteY6" fmla="*/ 1033948 h 1074498"/>
                      <a:gd name="connsiteX7" fmla="*/ 107156 w 853635"/>
                      <a:gd name="connsiteY7" fmla="*/ 826779 h 1074498"/>
                      <a:gd name="connsiteX8" fmla="*/ 452439 w 853635"/>
                      <a:gd name="connsiteY8" fmla="*/ 645806 h 1074498"/>
                      <a:gd name="connsiteX9" fmla="*/ 219076 w 853635"/>
                      <a:gd name="connsiteY9" fmla="*/ 643424 h 1074498"/>
                      <a:gd name="connsiteX10" fmla="*/ 226219 w 853635"/>
                      <a:gd name="connsiteY10" fmla="*/ 488643 h 1074498"/>
                      <a:gd name="connsiteX11" fmla="*/ 454820 w 853635"/>
                      <a:gd name="connsiteY11" fmla="*/ 210037 h 1074498"/>
                      <a:gd name="connsiteX12" fmla="*/ 55563 w 853635"/>
                      <a:gd name="connsiteY12" fmla="*/ 210523 h 1074498"/>
                      <a:gd name="connsiteX13" fmla="*/ 55563 w 853635"/>
                      <a:gd name="connsiteY13" fmla="*/ 0 h 1074498"/>
                      <a:gd name="connsiteX0" fmla="*/ 55563 w 853635"/>
                      <a:gd name="connsiteY0" fmla="*/ 0 h 1074498"/>
                      <a:gd name="connsiteX1" fmla="*/ 804863 w 853635"/>
                      <a:gd name="connsiteY1" fmla="*/ 0 h 1074498"/>
                      <a:gd name="connsiteX2" fmla="*/ 802482 w 853635"/>
                      <a:gd name="connsiteY2" fmla="*/ 150505 h 1074498"/>
                      <a:gd name="connsiteX3" fmla="*/ 504826 w 853635"/>
                      <a:gd name="connsiteY3" fmla="*/ 470079 h 1074498"/>
                      <a:gd name="connsiteX4" fmla="*/ 814388 w 853635"/>
                      <a:gd name="connsiteY4" fmla="*/ 629136 h 1074498"/>
                      <a:gd name="connsiteX5" fmla="*/ 752475 w 853635"/>
                      <a:gd name="connsiteY5" fmla="*/ 1041092 h 1074498"/>
                      <a:gd name="connsiteX6" fmla="*/ 0 w 853635"/>
                      <a:gd name="connsiteY6" fmla="*/ 1033948 h 1074498"/>
                      <a:gd name="connsiteX7" fmla="*/ 107156 w 853635"/>
                      <a:gd name="connsiteY7" fmla="*/ 826779 h 1074498"/>
                      <a:gd name="connsiteX8" fmla="*/ 452439 w 853635"/>
                      <a:gd name="connsiteY8" fmla="*/ 645806 h 1074498"/>
                      <a:gd name="connsiteX9" fmla="*/ 219076 w 853635"/>
                      <a:gd name="connsiteY9" fmla="*/ 643424 h 1074498"/>
                      <a:gd name="connsiteX10" fmla="*/ 226219 w 853635"/>
                      <a:gd name="connsiteY10" fmla="*/ 488643 h 1074498"/>
                      <a:gd name="connsiteX11" fmla="*/ 454820 w 853635"/>
                      <a:gd name="connsiteY11" fmla="*/ 210037 h 1074498"/>
                      <a:gd name="connsiteX12" fmla="*/ 55563 w 853635"/>
                      <a:gd name="connsiteY12" fmla="*/ 210523 h 1074498"/>
                      <a:gd name="connsiteX13" fmla="*/ 55563 w 853635"/>
                      <a:gd name="connsiteY13" fmla="*/ 0 h 1074498"/>
                      <a:gd name="connsiteX0" fmla="*/ 55563 w 853635"/>
                      <a:gd name="connsiteY0" fmla="*/ 0 h 1074498"/>
                      <a:gd name="connsiteX1" fmla="*/ 804863 w 853635"/>
                      <a:gd name="connsiteY1" fmla="*/ 0 h 1074498"/>
                      <a:gd name="connsiteX2" fmla="*/ 802482 w 853635"/>
                      <a:gd name="connsiteY2" fmla="*/ 150505 h 1074498"/>
                      <a:gd name="connsiteX3" fmla="*/ 504826 w 853635"/>
                      <a:gd name="connsiteY3" fmla="*/ 470079 h 1074498"/>
                      <a:gd name="connsiteX4" fmla="*/ 814388 w 853635"/>
                      <a:gd name="connsiteY4" fmla="*/ 629136 h 1074498"/>
                      <a:gd name="connsiteX5" fmla="*/ 752475 w 853635"/>
                      <a:gd name="connsiteY5" fmla="*/ 1041092 h 1074498"/>
                      <a:gd name="connsiteX6" fmla="*/ 0 w 853635"/>
                      <a:gd name="connsiteY6" fmla="*/ 1033948 h 1074498"/>
                      <a:gd name="connsiteX7" fmla="*/ 107156 w 853635"/>
                      <a:gd name="connsiteY7" fmla="*/ 826779 h 1074498"/>
                      <a:gd name="connsiteX8" fmla="*/ 452439 w 853635"/>
                      <a:gd name="connsiteY8" fmla="*/ 645806 h 1074498"/>
                      <a:gd name="connsiteX9" fmla="*/ 219076 w 853635"/>
                      <a:gd name="connsiteY9" fmla="*/ 643424 h 1074498"/>
                      <a:gd name="connsiteX10" fmla="*/ 226219 w 853635"/>
                      <a:gd name="connsiteY10" fmla="*/ 488643 h 1074498"/>
                      <a:gd name="connsiteX11" fmla="*/ 454820 w 853635"/>
                      <a:gd name="connsiteY11" fmla="*/ 210037 h 1074498"/>
                      <a:gd name="connsiteX12" fmla="*/ 55563 w 853635"/>
                      <a:gd name="connsiteY12" fmla="*/ 210523 h 1074498"/>
                      <a:gd name="connsiteX13" fmla="*/ 55563 w 853635"/>
                      <a:gd name="connsiteY13" fmla="*/ 0 h 1074498"/>
                      <a:gd name="connsiteX0" fmla="*/ 55563 w 853635"/>
                      <a:gd name="connsiteY0" fmla="*/ 0 h 1074498"/>
                      <a:gd name="connsiteX1" fmla="*/ 804863 w 853635"/>
                      <a:gd name="connsiteY1" fmla="*/ 0 h 1074498"/>
                      <a:gd name="connsiteX2" fmla="*/ 802482 w 853635"/>
                      <a:gd name="connsiteY2" fmla="*/ 150505 h 1074498"/>
                      <a:gd name="connsiteX3" fmla="*/ 504826 w 853635"/>
                      <a:gd name="connsiteY3" fmla="*/ 470079 h 1074498"/>
                      <a:gd name="connsiteX4" fmla="*/ 814388 w 853635"/>
                      <a:gd name="connsiteY4" fmla="*/ 629136 h 1074498"/>
                      <a:gd name="connsiteX5" fmla="*/ 752475 w 853635"/>
                      <a:gd name="connsiteY5" fmla="*/ 1041092 h 1074498"/>
                      <a:gd name="connsiteX6" fmla="*/ 0 w 853635"/>
                      <a:gd name="connsiteY6" fmla="*/ 1033948 h 1074498"/>
                      <a:gd name="connsiteX7" fmla="*/ 107156 w 853635"/>
                      <a:gd name="connsiteY7" fmla="*/ 826779 h 1074498"/>
                      <a:gd name="connsiteX8" fmla="*/ 452439 w 853635"/>
                      <a:gd name="connsiteY8" fmla="*/ 645806 h 1074498"/>
                      <a:gd name="connsiteX9" fmla="*/ 219076 w 853635"/>
                      <a:gd name="connsiteY9" fmla="*/ 643424 h 1074498"/>
                      <a:gd name="connsiteX10" fmla="*/ 226219 w 853635"/>
                      <a:gd name="connsiteY10" fmla="*/ 488643 h 1074498"/>
                      <a:gd name="connsiteX11" fmla="*/ 454820 w 853635"/>
                      <a:gd name="connsiteY11" fmla="*/ 210037 h 1074498"/>
                      <a:gd name="connsiteX12" fmla="*/ 55563 w 853635"/>
                      <a:gd name="connsiteY12" fmla="*/ 210523 h 1074498"/>
                      <a:gd name="connsiteX13" fmla="*/ 55563 w 853635"/>
                      <a:gd name="connsiteY13" fmla="*/ 0 h 1074498"/>
                      <a:gd name="connsiteX0" fmla="*/ 55563 w 853635"/>
                      <a:gd name="connsiteY0" fmla="*/ 0 h 1074498"/>
                      <a:gd name="connsiteX1" fmla="*/ 804863 w 853635"/>
                      <a:gd name="connsiteY1" fmla="*/ 0 h 1074498"/>
                      <a:gd name="connsiteX2" fmla="*/ 802482 w 853635"/>
                      <a:gd name="connsiteY2" fmla="*/ 150505 h 1074498"/>
                      <a:gd name="connsiteX3" fmla="*/ 504826 w 853635"/>
                      <a:gd name="connsiteY3" fmla="*/ 470079 h 1074498"/>
                      <a:gd name="connsiteX4" fmla="*/ 814388 w 853635"/>
                      <a:gd name="connsiteY4" fmla="*/ 629136 h 1074498"/>
                      <a:gd name="connsiteX5" fmla="*/ 752475 w 853635"/>
                      <a:gd name="connsiteY5" fmla="*/ 1041092 h 1074498"/>
                      <a:gd name="connsiteX6" fmla="*/ 0 w 853635"/>
                      <a:gd name="connsiteY6" fmla="*/ 1033948 h 1074498"/>
                      <a:gd name="connsiteX7" fmla="*/ 107156 w 853635"/>
                      <a:gd name="connsiteY7" fmla="*/ 826779 h 1074498"/>
                      <a:gd name="connsiteX8" fmla="*/ 452439 w 853635"/>
                      <a:gd name="connsiteY8" fmla="*/ 645806 h 1074498"/>
                      <a:gd name="connsiteX9" fmla="*/ 219076 w 853635"/>
                      <a:gd name="connsiteY9" fmla="*/ 643424 h 1074498"/>
                      <a:gd name="connsiteX10" fmla="*/ 226219 w 853635"/>
                      <a:gd name="connsiteY10" fmla="*/ 488643 h 1074498"/>
                      <a:gd name="connsiteX11" fmla="*/ 454820 w 853635"/>
                      <a:gd name="connsiteY11" fmla="*/ 210037 h 1074498"/>
                      <a:gd name="connsiteX12" fmla="*/ 55563 w 853635"/>
                      <a:gd name="connsiteY12" fmla="*/ 210523 h 1074498"/>
                      <a:gd name="connsiteX13" fmla="*/ 55563 w 853635"/>
                      <a:gd name="connsiteY13" fmla="*/ 0 h 1074498"/>
                      <a:gd name="connsiteX0" fmla="*/ 55563 w 853635"/>
                      <a:gd name="connsiteY0" fmla="*/ 0 h 1158428"/>
                      <a:gd name="connsiteX1" fmla="*/ 804863 w 853635"/>
                      <a:gd name="connsiteY1" fmla="*/ 0 h 1158428"/>
                      <a:gd name="connsiteX2" fmla="*/ 802482 w 853635"/>
                      <a:gd name="connsiteY2" fmla="*/ 150505 h 1158428"/>
                      <a:gd name="connsiteX3" fmla="*/ 504826 w 853635"/>
                      <a:gd name="connsiteY3" fmla="*/ 470079 h 1158428"/>
                      <a:gd name="connsiteX4" fmla="*/ 814388 w 853635"/>
                      <a:gd name="connsiteY4" fmla="*/ 629136 h 1158428"/>
                      <a:gd name="connsiteX5" fmla="*/ 752475 w 853635"/>
                      <a:gd name="connsiteY5" fmla="*/ 1041092 h 1158428"/>
                      <a:gd name="connsiteX6" fmla="*/ 0 w 853635"/>
                      <a:gd name="connsiteY6" fmla="*/ 1033948 h 1158428"/>
                      <a:gd name="connsiteX7" fmla="*/ 107156 w 853635"/>
                      <a:gd name="connsiteY7" fmla="*/ 826779 h 1158428"/>
                      <a:gd name="connsiteX8" fmla="*/ 452439 w 853635"/>
                      <a:gd name="connsiteY8" fmla="*/ 645806 h 1158428"/>
                      <a:gd name="connsiteX9" fmla="*/ 219076 w 853635"/>
                      <a:gd name="connsiteY9" fmla="*/ 643424 h 1158428"/>
                      <a:gd name="connsiteX10" fmla="*/ 226219 w 853635"/>
                      <a:gd name="connsiteY10" fmla="*/ 488643 h 1158428"/>
                      <a:gd name="connsiteX11" fmla="*/ 454820 w 853635"/>
                      <a:gd name="connsiteY11" fmla="*/ 210037 h 1158428"/>
                      <a:gd name="connsiteX12" fmla="*/ 55563 w 853635"/>
                      <a:gd name="connsiteY12" fmla="*/ 210523 h 1158428"/>
                      <a:gd name="connsiteX13" fmla="*/ 55563 w 853635"/>
                      <a:gd name="connsiteY13" fmla="*/ 0 h 1158428"/>
                      <a:gd name="connsiteX0" fmla="*/ 55563 w 853635"/>
                      <a:gd name="connsiteY0" fmla="*/ 0 h 1173853"/>
                      <a:gd name="connsiteX1" fmla="*/ 804863 w 853635"/>
                      <a:gd name="connsiteY1" fmla="*/ 0 h 1173853"/>
                      <a:gd name="connsiteX2" fmla="*/ 802482 w 853635"/>
                      <a:gd name="connsiteY2" fmla="*/ 150505 h 1173853"/>
                      <a:gd name="connsiteX3" fmla="*/ 504826 w 853635"/>
                      <a:gd name="connsiteY3" fmla="*/ 470079 h 1173853"/>
                      <a:gd name="connsiteX4" fmla="*/ 814388 w 853635"/>
                      <a:gd name="connsiteY4" fmla="*/ 629136 h 1173853"/>
                      <a:gd name="connsiteX5" fmla="*/ 752475 w 853635"/>
                      <a:gd name="connsiteY5" fmla="*/ 1041092 h 1173853"/>
                      <a:gd name="connsiteX6" fmla="*/ 0 w 853635"/>
                      <a:gd name="connsiteY6" fmla="*/ 1033948 h 1173853"/>
                      <a:gd name="connsiteX7" fmla="*/ 107156 w 853635"/>
                      <a:gd name="connsiteY7" fmla="*/ 826779 h 1173853"/>
                      <a:gd name="connsiteX8" fmla="*/ 452439 w 853635"/>
                      <a:gd name="connsiteY8" fmla="*/ 645806 h 1173853"/>
                      <a:gd name="connsiteX9" fmla="*/ 219076 w 853635"/>
                      <a:gd name="connsiteY9" fmla="*/ 643424 h 1173853"/>
                      <a:gd name="connsiteX10" fmla="*/ 226219 w 853635"/>
                      <a:gd name="connsiteY10" fmla="*/ 488643 h 1173853"/>
                      <a:gd name="connsiteX11" fmla="*/ 454820 w 853635"/>
                      <a:gd name="connsiteY11" fmla="*/ 210037 h 1173853"/>
                      <a:gd name="connsiteX12" fmla="*/ 55563 w 853635"/>
                      <a:gd name="connsiteY12" fmla="*/ 210523 h 1173853"/>
                      <a:gd name="connsiteX13" fmla="*/ 55563 w 853635"/>
                      <a:gd name="connsiteY13" fmla="*/ 0 h 1173853"/>
                      <a:gd name="connsiteX0" fmla="*/ 55563 w 856213"/>
                      <a:gd name="connsiteY0" fmla="*/ 0 h 1174702"/>
                      <a:gd name="connsiteX1" fmla="*/ 804863 w 856213"/>
                      <a:gd name="connsiteY1" fmla="*/ 0 h 1174702"/>
                      <a:gd name="connsiteX2" fmla="*/ 802482 w 856213"/>
                      <a:gd name="connsiteY2" fmla="*/ 150505 h 1174702"/>
                      <a:gd name="connsiteX3" fmla="*/ 504826 w 856213"/>
                      <a:gd name="connsiteY3" fmla="*/ 470079 h 1174702"/>
                      <a:gd name="connsiteX4" fmla="*/ 814388 w 856213"/>
                      <a:gd name="connsiteY4" fmla="*/ 629136 h 1174702"/>
                      <a:gd name="connsiteX5" fmla="*/ 762000 w 856213"/>
                      <a:gd name="connsiteY5" fmla="*/ 1043473 h 1174702"/>
                      <a:gd name="connsiteX6" fmla="*/ 0 w 856213"/>
                      <a:gd name="connsiteY6" fmla="*/ 1033948 h 1174702"/>
                      <a:gd name="connsiteX7" fmla="*/ 107156 w 856213"/>
                      <a:gd name="connsiteY7" fmla="*/ 826779 h 1174702"/>
                      <a:gd name="connsiteX8" fmla="*/ 452439 w 856213"/>
                      <a:gd name="connsiteY8" fmla="*/ 645806 h 1174702"/>
                      <a:gd name="connsiteX9" fmla="*/ 219076 w 856213"/>
                      <a:gd name="connsiteY9" fmla="*/ 643424 h 1174702"/>
                      <a:gd name="connsiteX10" fmla="*/ 226219 w 856213"/>
                      <a:gd name="connsiteY10" fmla="*/ 488643 h 1174702"/>
                      <a:gd name="connsiteX11" fmla="*/ 454820 w 856213"/>
                      <a:gd name="connsiteY11" fmla="*/ 210037 h 1174702"/>
                      <a:gd name="connsiteX12" fmla="*/ 55563 w 856213"/>
                      <a:gd name="connsiteY12" fmla="*/ 210523 h 1174702"/>
                      <a:gd name="connsiteX13" fmla="*/ 55563 w 856213"/>
                      <a:gd name="connsiteY13" fmla="*/ 0 h 1174702"/>
                      <a:gd name="connsiteX0" fmla="*/ 55563 w 855643"/>
                      <a:gd name="connsiteY0" fmla="*/ 0 h 1174702"/>
                      <a:gd name="connsiteX1" fmla="*/ 804863 w 855643"/>
                      <a:gd name="connsiteY1" fmla="*/ 0 h 1174702"/>
                      <a:gd name="connsiteX2" fmla="*/ 802482 w 855643"/>
                      <a:gd name="connsiteY2" fmla="*/ 150505 h 1174702"/>
                      <a:gd name="connsiteX3" fmla="*/ 504826 w 855643"/>
                      <a:gd name="connsiteY3" fmla="*/ 470079 h 1174702"/>
                      <a:gd name="connsiteX4" fmla="*/ 814388 w 855643"/>
                      <a:gd name="connsiteY4" fmla="*/ 629136 h 1174702"/>
                      <a:gd name="connsiteX5" fmla="*/ 762000 w 855643"/>
                      <a:gd name="connsiteY5" fmla="*/ 1043473 h 1174702"/>
                      <a:gd name="connsiteX6" fmla="*/ 0 w 855643"/>
                      <a:gd name="connsiteY6" fmla="*/ 1033948 h 1174702"/>
                      <a:gd name="connsiteX7" fmla="*/ 107156 w 855643"/>
                      <a:gd name="connsiteY7" fmla="*/ 826779 h 1174702"/>
                      <a:gd name="connsiteX8" fmla="*/ 452439 w 855643"/>
                      <a:gd name="connsiteY8" fmla="*/ 645806 h 1174702"/>
                      <a:gd name="connsiteX9" fmla="*/ 219076 w 855643"/>
                      <a:gd name="connsiteY9" fmla="*/ 643424 h 1174702"/>
                      <a:gd name="connsiteX10" fmla="*/ 226219 w 855643"/>
                      <a:gd name="connsiteY10" fmla="*/ 488643 h 1174702"/>
                      <a:gd name="connsiteX11" fmla="*/ 454820 w 855643"/>
                      <a:gd name="connsiteY11" fmla="*/ 210037 h 1174702"/>
                      <a:gd name="connsiteX12" fmla="*/ 55563 w 855643"/>
                      <a:gd name="connsiteY12" fmla="*/ 210523 h 1174702"/>
                      <a:gd name="connsiteX13" fmla="*/ 55563 w 855643"/>
                      <a:gd name="connsiteY13" fmla="*/ 0 h 1174702"/>
                      <a:gd name="connsiteX0" fmla="*/ 55563 w 855643"/>
                      <a:gd name="connsiteY0" fmla="*/ 0 h 1171949"/>
                      <a:gd name="connsiteX1" fmla="*/ 804863 w 855643"/>
                      <a:gd name="connsiteY1" fmla="*/ 0 h 1171949"/>
                      <a:gd name="connsiteX2" fmla="*/ 802482 w 855643"/>
                      <a:gd name="connsiteY2" fmla="*/ 150505 h 1171949"/>
                      <a:gd name="connsiteX3" fmla="*/ 504826 w 855643"/>
                      <a:gd name="connsiteY3" fmla="*/ 470079 h 1171949"/>
                      <a:gd name="connsiteX4" fmla="*/ 814388 w 855643"/>
                      <a:gd name="connsiteY4" fmla="*/ 629136 h 1171949"/>
                      <a:gd name="connsiteX5" fmla="*/ 762000 w 855643"/>
                      <a:gd name="connsiteY5" fmla="*/ 1043473 h 1171949"/>
                      <a:gd name="connsiteX6" fmla="*/ 0 w 855643"/>
                      <a:gd name="connsiteY6" fmla="*/ 1033948 h 1171949"/>
                      <a:gd name="connsiteX7" fmla="*/ 107156 w 855643"/>
                      <a:gd name="connsiteY7" fmla="*/ 826779 h 1171949"/>
                      <a:gd name="connsiteX8" fmla="*/ 452439 w 855643"/>
                      <a:gd name="connsiteY8" fmla="*/ 645806 h 1171949"/>
                      <a:gd name="connsiteX9" fmla="*/ 219076 w 855643"/>
                      <a:gd name="connsiteY9" fmla="*/ 643424 h 1171949"/>
                      <a:gd name="connsiteX10" fmla="*/ 226219 w 855643"/>
                      <a:gd name="connsiteY10" fmla="*/ 488643 h 1171949"/>
                      <a:gd name="connsiteX11" fmla="*/ 454820 w 855643"/>
                      <a:gd name="connsiteY11" fmla="*/ 210037 h 1171949"/>
                      <a:gd name="connsiteX12" fmla="*/ 55563 w 855643"/>
                      <a:gd name="connsiteY12" fmla="*/ 210523 h 1171949"/>
                      <a:gd name="connsiteX13" fmla="*/ 55563 w 855643"/>
                      <a:gd name="connsiteY13" fmla="*/ 0 h 1171949"/>
                      <a:gd name="connsiteX0" fmla="*/ 55563 w 856213"/>
                      <a:gd name="connsiteY0" fmla="*/ 0 h 1171949"/>
                      <a:gd name="connsiteX1" fmla="*/ 804863 w 856213"/>
                      <a:gd name="connsiteY1" fmla="*/ 0 h 1171949"/>
                      <a:gd name="connsiteX2" fmla="*/ 802482 w 856213"/>
                      <a:gd name="connsiteY2" fmla="*/ 150505 h 1171949"/>
                      <a:gd name="connsiteX3" fmla="*/ 504826 w 856213"/>
                      <a:gd name="connsiteY3" fmla="*/ 470079 h 1171949"/>
                      <a:gd name="connsiteX4" fmla="*/ 814388 w 856213"/>
                      <a:gd name="connsiteY4" fmla="*/ 629136 h 1171949"/>
                      <a:gd name="connsiteX5" fmla="*/ 762000 w 856213"/>
                      <a:gd name="connsiteY5" fmla="*/ 1043473 h 1171949"/>
                      <a:gd name="connsiteX6" fmla="*/ 0 w 856213"/>
                      <a:gd name="connsiteY6" fmla="*/ 1033948 h 1171949"/>
                      <a:gd name="connsiteX7" fmla="*/ 107156 w 856213"/>
                      <a:gd name="connsiteY7" fmla="*/ 826779 h 1171949"/>
                      <a:gd name="connsiteX8" fmla="*/ 452439 w 856213"/>
                      <a:gd name="connsiteY8" fmla="*/ 645806 h 1171949"/>
                      <a:gd name="connsiteX9" fmla="*/ 219076 w 856213"/>
                      <a:gd name="connsiteY9" fmla="*/ 643424 h 1171949"/>
                      <a:gd name="connsiteX10" fmla="*/ 226219 w 856213"/>
                      <a:gd name="connsiteY10" fmla="*/ 488643 h 1171949"/>
                      <a:gd name="connsiteX11" fmla="*/ 454820 w 856213"/>
                      <a:gd name="connsiteY11" fmla="*/ 210037 h 1171949"/>
                      <a:gd name="connsiteX12" fmla="*/ 55563 w 856213"/>
                      <a:gd name="connsiteY12" fmla="*/ 210523 h 1171949"/>
                      <a:gd name="connsiteX13" fmla="*/ 55563 w 856213"/>
                      <a:gd name="connsiteY13" fmla="*/ 0 h 1171949"/>
                      <a:gd name="connsiteX0" fmla="*/ 55563 w 856213"/>
                      <a:gd name="connsiteY0" fmla="*/ 0 h 1178230"/>
                      <a:gd name="connsiteX1" fmla="*/ 804863 w 856213"/>
                      <a:gd name="connsiteY1" fmla="*/ 0 h 1178230"/>
                      <a:gd name="connsiteX2" fmla="*/ 802482 w 856213"/>
                      <a:gd name="connsiteY2" fmla="*/ 150505 h 1178230"/>
                      <a:gd name="connsiteX3" fmla="*/ 504826 w 856213"/>
                      <a:gd name="connsiteY3" fmla="*/ 470079 h 1178230"/>
                      <a:gd name="connsiteX4" fmla="*/ 814388 w 856213"/>
                      <a:gd name="connsiteY4" fmla="*/ 629136 h 1178230"/>
                      <a:gd name="connsiteX5" fmla="*/ 762000 w 856213"/>
                      <a:gd name="connsiteY5" fmla="*/ 1043473 h 1178230"/>
                      <a:gd name="connsiteX6" fmla="*/ 0 w 856213"/>
                      <a:gd name="connsiteY6" fmla="*/ 1033948 h 1178230"/>
                      <a:gd name="connsiteX7" fmla="*/ 107156 w 856213"/>
                      <a:gd name="connsiteY7" fmla="*/ 826779 h 1178230"/>
                      <a:gd name="connsiteX8" fmla="*/ 452439 w 856213"/>
                      <a:gd name="connsiteY8" fmla="*/ 645806 h 1178230"/>
                      <a:gd name="connsiteX9" fmla="*/ 219076 w 856213"/>
                      <a:gd name="connsiteY9" fmla="*/ 643424 h 1178230"/>
                      <a:gd name="connsiteX10" fmla="*/ 226219 w 856213"/>
                      <a:gd name="connsiteY10" fmla="*/ 488643 h 1178230"/>
                      <a:gd name="connsiteX11" fmla="*/ 454820 w 856213"/>
                      <a:gd name="connsiteY11" fmla="*/ 210037 h 1178230"/>
                      <a:gd name="connsiteX12" fmla="*/ 55563 w 856213"/>
                      <a:gd name="connsiteY12" fmla="*/ 210523 h 1178230"/>
                      <a:gd name="connsiteX13" fmla="*/ 55563 w 856213"/>
                      <a:gd name="connsiteY13" fmla="*/ 0 h 117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6213" h="1178230">
                        <a:moveTo>
                          <a:pt x="55563" y="0"/>
                        </a:moveTo>
                        <a:lnTo>
                          <a:pt x="804863" y="0"/>
                        </a:lnTo>
                        <a:cubicBezTo>
                          <a:pt x="804069" y="50168"/>
                          <a:pt x="803276" y="100337"/>
                          <a:pt x="802482" y="150505"/>
                        </a:cubicBezTo>
                        <a:cubicBezTo>
                          <a:pt x="803276" y="170511"/>
                          <a:pt x="504032" y="450073"/>
                          <a:pt x="504826" y="470079"/>
                        </a:cubicBezTo>
                        <a:cubicBezTo>
                          <a:pt x="597298" y="459761"/>
                          <a:pt x="763588" y="518884"/>
                          <a:pt x="814388" y="629136"/>
                        </a:cubicBezTo>
                        <a:cubicBezTo>
                          <a:pt x="898128" y="797727"/>
                          <a:pt x="843359" y="962114"/>
                          <a:pt x="762000" y="1043473"/>
                        </a:cubicBezTo>
                        <a:cubicBezTo>
                          <a:pt x="679451" y="1144279"/>
                          <a:pt x="333375" y="1292710"/>
                          <a:pt x="0" y="1033948"/>
                        </a:cubicBezTo>
                        <a:cubicBezTo>
                          <a:pt x="1191" y="1029979"/>
                          <a:pt x="96044" y="843844"/>
                          <a:pt x="107156" y="826779"/>
                        </a:cubicBezTo>
                        <a:cubicBezTo>
                          <a:pt x="596899" y="1195477"/>
                          <a:pt x="742554" y="674778"/>
                          <a:pt x="452439" y="645806"/>
                        </a:cubicBezTo>
                        <a:cubicBezTo>
                          <a:pt x="442914" y="643741"/>
                          <a:pt x="223839" y="642234"/>
                          <a:pt x="219076" y="643424"/>
                        </a:cubicBezTo>
                        <a:cubicBezTo>
                          <a:pt x="220267" y="644137"/>
                          <a:pt x="220664" y="522376"/>
                          <a:pt x="226219" y="488643"/>
                        </a:cubicBezTo>
                        <a:cubicBezTo>
                          <a:pt x="250030" y="450543"/>
                          <a:pt x="550069" y="200512"/>
                          <a:pt x="454820" y="210037"/>
                        </a:cubicBezTo>
                        <a:lnTo>
                          <a:pt x="55563" y="210523"/>
                        </a:lnTo>
                        <a:lnTo>
                          <a:pt x="55563" y="0"/>
                        </a:lnTo>
                        <a:close/>
                      </a:path>
                    </a:pathLst>
                  </a:custGeom>
                  <a:solidFill>
                    <a:schemeClr val="bg1"/>
                  </a:solidFill>
                  <a:ln>
                    <a:solidFill>
                      <a:srgbClr val="2091B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sp>
            <p:nvSpPr>
              <p:cNvPr id="22" name="Rectangle 21">
                <a:extLst>
                  <a:ext uri="{FF2B5EF4-FFF2-40B4-BE49-F238E27FC236}">
                    <a16:creationId xmlns:a16="http://schemas.microsoft.com/office/drawing/2014/main" id="{D1D85F6B-0B50-426D-92C3-D6D7EE6B417F}"/>
                  </a:ext>
                </a:extLst>
              </p:cNvPr>
              <p:cNvSpPr/>
              <p:nvPr/>
            </p:nvSpPr>
            <p:spPr>
              <a:xfrm>
                <a:off x="7168818" y="2294442"/>
                <a:ext cx="1422374" cy="765497"/>
              </a:xfrm>
              <a:prstGeom prst="rect">
                <a:avLst/>
              </a:prstGeom>
            </p:spPr>
            <p:txBody>
              <a:bodyPr wrap="square" anchor="ctr">
                <a:noAutofit/>
              </a:bodyPr>
              <a:lstStyle/>
              <a:p>
                <a:pPr algn="ctr"/>
                <a:r>
                  <a:rPr lang="en-US" sz="2000" b="1">
                    <a:ea typeface="Gadugi" panose="020B0502040204020203" pitchFamily="34" charset="0"/>
                  </a:rPr>
                  <a:t>This </a:t>
                </a:r>
              </a:p>
              <a:p>
                <a:pPr algn="ctr"/>
                <a:r>
                  <a:rPr lang="en-US" sz="2000" b="1">
                    <a:ea typeface="Gadugi" panose="020B0502040204020203" pitchFamily="34" charset="0"/>
                  </a:rPr>
                  <a:t>Week’s</a:t>
                </a:r>
              </a:p>
              <a:p>
                <a:pPr algn="ctr"/>
                <a:r>
                  <a:rPr lang="en-US" sz="2000" b="1">
                    <a:ea typeface="Gadugi" panose="020B0502040204020203" pitchFamily="34" charset="0"/>
                  </a:rPr>
                  <a:t>Highlights</a:t>
                </a:r>
                <a:endParaRPr lang="en-IN" sz="2000" b="1">
                  <a:ea typeface="Gadugi" panose="020B0502040204020203" pitchFamily="34" charset="0"/>
                </a:endParaRPr>
              </a:p>
            </p:txBody>
          </p:sp>
        </p:grpSp>
      </p:grpSp>
    </p:spTree>
    <p:extLst>
      <p:ext uri="{BB962C8B-B14F-4D97-AF65-F5344CB8AC3E}">
        <p14:creationId xmlns:p14="http://schemas.microsoft.com/office/powerpoint/2010/main" val="1879013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1185</Words>
  <Application>Microsoft Office PowerPoint</Application>
  <PresentationFormat>Widescreen</PresentationFormat>
  <Paragraphs>184</Paragraphs>
  <Slides>19</Slides>
  <Notes>18</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19</vt:i4>
      </vt:variant>
    </vt:vector>
  </HeadingPairs>
  <TitlesOfParts>
    <vt:vector size="35" baseType="lpstr">
      <vt:lpstr>Arial</vt:lpstr>
      <vt:lpstr>Arial Nova Cond</vt:lpstr>
      <vt:lpstr>Calibri</vt:lpstr>
      <vt:lpstr>Calibri Light</vt:lpstr>
      <vt:lpstr>Candara</vt:lpstr>
      <vt:lpstr>Century Gothic</vt:lpstr>
      <vt:lpstr>Corbel</vt:lpstr>
      <vt:lpstr>Courier New</vt:lpstr>
      <vt:lpstr>Daytona</vt:lpstr>
      <vt:lpstr>Myriad Web Pro</vt:lpstr>
      <vt:lpstr>Symbol</vt:lpstr>
      <vt:lpstr>Symbol,Sans-Serif</vt:lpstr>
      <vt:lpstr>Wingdings</vt:lpstr>
      <vt:lpstr>Office Theme</vt:lpstr>
      <vt:lpstr>1_Office Theme</vt:lpstr>
      <vt:lpstr>1_NCEH_ATSDR_combined</vt:lpstr>
      <vt:lpstr>NCHS Board of Scientific Counselors Meeting: Director’s Update</vt:lpstr>
      <vt:lpstr>Board of Scientific Counselors Meeting (BSC)</vt:lpstr>
      <vt:lpstr>Board Membership</vt:lpstr>
      <vt:lpstr>NCHS Staff Updates</vt:lpstr>
      <vt:lpstr>CDC Moving Forward Initiative</vt:lpstr>
      <vt:lpstr>Evidence Act Implementation</vt:lpstr>
      <vt:lpstr>Advisory Committee on Data for Evidence Building – Year 2</vt:lpstr>
      <vt:lpstr>NCHS Budget Update</vt:lpstr>
      <vt:lpstr>NCHS New Reports and Data</vt:lpstr>
      <vt:lpstr>Phases of the DMI Strategic Roadmap</vt:lpstr>
      <vt:lpstr>NCHS Data Linkage Program: Sources</vt:lpstr>
      <vt:lpstr>DMI: Linking NCHS Data to New Sources  </vt:lpstr>
      <vt:lpstr>NCHS Metadata Updates</vt:lpstr>
      <vt:lpstr>NCHS Metadata</vt:lpstr>
      <vt:lpstr>NCHS Metadata Examples</vt:lpstr>
      <vt:lpstr>NCHS Metadata Standards</vt:lpstr>
      <vt:lpstr>Restricted Metadata </vt:lpstr>
      <vt:lpstr>Social Determinants of Health (SDoH) Tags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Strategic Discussions (PSD)</dc:title>
  <dc:creator>Hanks, Mahogany (CDC/DDPHSS/NCHS/OD) (CTR)</dc:creator>
  <cp:lastModifiedBy>Hines, Rebecca (CDC/DDPHSS/NCHS/OD)</cp:lastModifiedBy>
  <cp:revision>2</cp:revision>
  <dcterms:created xsi:type="dcterms:W3CDTF">2022-09-15T13:46:55Z</dcterms:created>
  <dcterms:modified xsi:type="dcterms:W3CDTF">2022-10-20T17:55:01Z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2022-09-15T13:52:13Z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a45e1c5b-d79b-4f17-9312-2023c21d5fb8</vt:lpwstr>
  </property>
  <property fmtid="{D5CDD505-2E9C-101B-9397-08002B2CF9AE}" pid="8" name="MSIP_Label_7b94a7b8-f06c-4dfe-bdcc-9b548fd58c31_ContentBits">
    <vt:lpwstr>0</vt:lpwstr>
  </property>
</Properties>
</file>