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8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58" d="100"/>
          <a:sy n="58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64B7D-904B-C0A7-9358-CE861589A1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EB9C89-32B6-327F-8BAA-D755ECF839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C7A39A-2E85-70DC-0564-42BDBE693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3F232-8AFC-234B-9887-CB985610E2E2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F9A0A7-642D-83D2-080C-65F7CE2C6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D19D29-86B0-7EF4-EE57-FE44F0549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887D8-FE39-B14C-8941-9260CA40C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913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99EA5-330E-5C2C-E72B-7AE7F52D8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F89D32-9998-72A5-4201-E82FA12B93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0AC0BE-196E-9658-031D-680FB7C8F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3F232-8AFC-234B-9887-CB985610E2E2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42AD4-C9EC-1C73-22C8-9E1EC3C86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E3801-4799-B99A-D1CB-DC207115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887D8-FE39-B14C-8941-9260CA40C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12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052DFC-269C-A41A-A3CB-36A7DF4FFB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D7C14F-0E91-C85B-51CC-45AD540526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FA7F34-3478-E303-FF13-49A9894A4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3F232-8AFC-234B-9887-CB985610E2E2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E84CA-4FAE-71A7-DC36-0166B850A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8FEAD8-0A78-52CA-3E4A-43F16833C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887D8-FE39-B14C-8941-9260CA40C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631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A2DC1-C4A8-7220-12B2-EBE017C5D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186CC-FD66-CB3D-8F5B-F8F7BCC98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E533E1-4C39-2560-3325-72A57FC72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3F232-8AFC-234B-9887-CB985610E2E2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73BDE-B1FE-6A8D-176F-E588C9D21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7E336F-558E-F94D-20EC-8DDC664AC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887D8-FE39-B14C-8941-9260CA40C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783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AA3DA-2600-E0FA-8F14-D01801B05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01AAE3-71C8-9570-270B-66C21671B6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90E76-2B59-1DA3-6FDE-070D63A49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3F232-8AFC-234B-9887-CB985610E2E2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9A0D68-7BC1-1B3D-FB92-DE69427FD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1BEA3-4439-B122-5378-FB6A5784B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887D8-FE39-B14C-8941-9260CA40C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448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FE5E9-2058-9682-9A5C-31E1A8FE9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59A03-D293-7DE7-0E55-6C951FD837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C857DE-2EDB-CC0D-B49A-E762EE9B54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A50682-A164-A7D4-9617-3820599EF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3F232-8AFC-234B-9887-CB985610E2E2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59AB57-80D1-8864-3496-943B234A0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72F5F0-489D-5C59-1DEE-58329D484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887D8-FE39-B14C-8941-9260CA40C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727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A47EA-6CEE-17C7-1AF8-6540824F6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2318B4-221A-412E-1746-254303FEC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DBAFBB-E74D-EA6F-C902-EC821584BD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CFEB8E-F170-40DA-D0CE-26A69F4C07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AC5802-9F55-6E6B-5F87-33157226B5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566B57-8BCE-27F5-DC17-3D0299E7A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3F232-8AFC-234B-9887-CB985610E2E2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1BB260-9C7F-91C9-C3A0-6E9140DFC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6E52D2-7DD6-DFA5-3421-7B312B178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887D8-FE39-B14C-8941-9260CA40C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129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A2FA1-5DE8-98AF-EF9E-D63F47AF7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2437EE-FDA8-0B15-0C92-1641C9956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3F232-8AFC-234B-9887-CB985610E2E2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F3C592-254D-91BC-90BC-877610D98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CC472D-E541-5B87-6AAA-1CF07D4B1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887D8-FE39-B14C-8941-9260CA40C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80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1A79A0-D24D-881E-1DB4-94C912C4D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3F232-8AFC-234B-9887-CB985610E2E2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82CE4B-57C2-2C64-AEFB-D1C59A01A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A39689-725E-AB96-6137-1B0A12BC3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887D8-FE39-B14C-8941-9260CA40C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161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9B7E9-3BF2-22B4-541C-811E8C92E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1C7F2-DE53-117D-54EF-1C9E762D8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81EBDA-DFDB-7187-38C1-829DEF189B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3F4F62-9DFF-DBD0-D07F-804CB5E78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3F232-8AFC-234B-9887-CB985610E2E2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1CBDAD-3FDE-A33D-AB7B-BDD84E242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D14A98-01E0-05AA-EB03-6AFEE8A7C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887D8-FE39-B14C-8941-9260CA40C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466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05FDB-3BB9-3B76-D355-F1D9272CD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80A74D-B592-053B-34B4-26585B90C0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0CCFA6-B85A-2926-E5FE-365517EA2D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2E65A8-717F-D770-CB36-7EBF74FBA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3F232-8AFC-234B-9887-CB985610E2E2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E5E723-CD21-2F62-1E0A-4BF717C09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28389C-8CC9-61A8-97BE-ED31ECC6D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887D8-FE39-B14C-8941-9260CA40C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281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DFED4C-AD0E-C6DF-12C8-AE23714E8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02EAE2-EE2A-D16A-1C6D-59656AE62D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33083-2025-5E16-C345-56499B16B0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3F232-8AFC-234B-9887-CB985610E2E2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3EEFE-2D54-409D-DDBA-3EF68BA552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85FA8E-841C-A1E9-257A-F6EFB851B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887D8-FE39-B14C-8941-9260CA40C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953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Graphic 42" descr="Supplies Bag">
            <a:extLst>
              <a:ext uri="{FF2B5EF4-FFF2-40B4-BE49-F238E27FC236}">
                <a16:creationId xmlns:a16="http://schemas.microsoft.com/office/drawing/2014/main" id="{58A16746-3DF5-A1CF-0558-3007133477F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865522" y="197404"/>
            <a:ext cx="876607" cy="798991"/>
          </a:xfrm>
          <a:prstGeom prst="rect">
            <a:avLst/>
          </a:prstGeom>
        </p:spPr>
      </p:pic>
      <p:pic>
        <p:nvPicPr>
          <p:cNvPr id="35" name="Graphic 34" descr="Backpack">
            <a:extLst>
              <a:ext uri="{FF2B5EF4-FFF2-40B4-BE49-F238E27FC236}">
                <a16:creationId xmlns:a16="http://schemas.microsoft.com/office/drawing/2014/main" id="{894219EE-D8C5-D833-70E8-B3C28CF4D26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2434051" y="190079"/>
            <a:ext cx="877765" cy="790902"/>
          </a:xfrm>
          <a:prstGeom prst="rect">
            <a:avLst/>
          </a:prstGeom>
        </p:spPr>
      </p:pic>
      <p:pic>
        <p:nvPicPr>
          <p:cNvPr id="7" name="Graphic 6" descr="First Aid Case">
            <a:extLst>
              <a:ext uri="{FF2B5EF4-FFF2-40B4-BE49-F238E27FC236}">
                <a16:creationId xmlns:a16="http://schemas.microsoft.com/office/drawing/2014/main" id="{E48FC326-1117-1941-3E6B-8785CC025F2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3936018" y="184703"/>
            <a:ext cx="876607" cy="798991"/>
          </a:xfrm>
          <a:prstGeom prst="rect">
            <a:avLst/>
          </a:prstGeom>
        </p:spPr>
      </p:pic>
      <p:pic>
        <p:nvPicPr>
          <p:cNvPr id="15" name="Graphic 14" descr="Vending Machine">
            <a:extLst>
              <a:ext uri="{FF2B5EF4-FFF2-40B4-BE49-F238E27FC236}">
                <a16:creationId xmlns:a16="http://schemas.microsoft.com/office/drawing/2014/main" id="{30D6322B-DFF7-645B-EF88-34DA217FBC14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65522" y="1161638"/>
            <a:ext cx="876607" cy="798991"/>
          </a:xfrm>
          <a:prstGeom prst="rect">
            <a:avLst/>
          </a:prstGeom>
        </p:spPr>
      </p:pic>
      <p:pic>
        <p:nvPicPr>
          <p:cNvPr id="11" name="Graphic 10" descr="First Aid Kit">
            <a:extLst>
              <a:ext uri="{FF2B5EF4-FFF2-40B4-BE49-F238E27FC236}">
                <a16:creationId xmlns:a16="http://schemas.microsoft.com/office/drawing/2014/main" id="{C0F1BF68-A1DE-C747-A293-0B93016BD0D0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2434630" y="1143757"/>
            <a:ext cx="876607" cy="798991"/>
          </a:xfrm>
          <a:prstGeom prst="rect">
            <a:avLst/>
          </a:prstGeom>
        </p:spPr>
      </p:pic>
      <p:pic>
        <p:nvPicPr>
          <p:cNvPr id="45" name="Graphic 44" descr="Condom">
            <a:extLst>
              <a:ext uri="{FF2B5EF4-FFF2-40B4-BE49-F238E27FC236}">
                <a16:creationId xmlns:a16="http://schemas.microsoft.com/office/drawing/2014/main" id="{1AD0B197-7CA1-4D83-0015-598B18CB7897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3936018" y="1146203"/>
            <a:ext cx="876607" cy="798991"/>
          </a:xfrm>
          <a:prstGeom prst="rect">
            <a:avLst/>
          </a:prstGeom>
        </p:spPr>
      </p:pic>
      <p:pic>
        <p:nvPicPr>
          <p:cNvPr id="13" name="Graphic 12" descr="Smartphone">
            <a:extLst>
              <a:ext uri="{FF2B5EF4-FFF2-40B4-BE49-F238E27FC236}">
                <a16:creationId xmlns:a16="http://schemas.microsoft.com/office/drawing/2014/main" id="{8C41FD34-5FE5-BF97-C5D3-763234471192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899095" y="2125872"/>
            <a:ext cx="876607" cy="798991"/>
          </a:xfrm>
          <a:prstGeom prst="rect">
            <a:avLst/>
          </a:prstGeom>
        </p:spPr>
      </p:pic>
      <p:pic>
        <p:nvPicPr>
          <p:cNvPr id="5" name="Graphic 4" descr="Partnership">
            <a:extLst>
              <a:ext uri="{FF2B5EF4-FFF2-40B4-BE49-F238E27FC236}">
                <a16:creationId xmlns:a16="http://schemas.microsoft.com/office/drawing/2014/main" id="{6D70BB79-6FD3-45A7-40CB-233677C7965E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2422973" y="2105075"/>
            <a:ext cx="877765" cy="791798"/>
          </a:xfrm>
          <a:prstGeom prst="rect">
            <a:avLst/>
          </a:prstGeom>
        </p:spPr>
      </p:pic>
      <p:pic>
        <p:nvPicPr>
          <p:cNvPr id="21" name="Graphic 20" descr="Peers">
            <a:extLst>
              <a:ext uri="{FF2B5EF4-FFF2-40B4-BE49-F238E27FC236}">
                <a16:creationId xmlns:a16="http://schemas.microsoft.com/office/drawing/2014/main" id="{808E1E81-3A84-678B-417A-71A42F8F587D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/>
        </p:blipFill>
        <p:spPr>
          <a:xfrm>
            <a:off x="3925053" y="2107703"/>
            <a:ext cx="876607" cy="798991"/>
          </a:xfrm>
          <a:prstGeom prst="rect">
            <a:avLst/>
          </a:prstGeom>
        </p:spPr>
      </p:pic>
      <p:pic>
        <p:nvPicPr>
          <p:cNvPr id="39" name="Graphic 38" descr="Agreement">
            <a:extLst>
              <a:ext uri="{FF2B5EF4-FFF2-40B4-BE49-F238E27FC236}">
                <a16:creationId xmlns:a16="http://schemas.microsoft.com/office/drawing/2014/main" id="{B95F669B-F59C-4961-E1A7-5315AFF7A140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855361" y="3090106"/>
            <a:ext cx="876607" cy="798991"/>
          </a:xfrm>
          <a:prstGeom prst="rect">
            <a:avLst/>
          </a:prstGeom>
        </p:spPr>
      </p:pic>
      <p:pic>
        <p:nvPicPr>
          <p:cNvPr id="33" name="Graphic 32" descr="Provider">
            <a:extLst>
              <a:ext uri="{FF2B5EF4-FFF2-40B4-BE49-F238E27FC236}">
                <a16:creationId xmlns:a16="http://schemas.microsoft.com/office/drawing/2014/main" id="{8DDD465D-87A8-2F5F-CABD-B08C06A44DA9}"/>
              </a:ext>
            </a:extLst>
          </p:cNvPr>
          <p:cNvPicPr>
            <a:picLocks noChangeAspect="1"/>
          </p:cNvPicPr>
          <p:nvPr/>
        </p:nvPicPr>
        <p:blipFill>
          <a:blip r:embed="rId12"/>
          <a:srcRect/>
          <a:stretch/>
        </p:blipFill>
        <p:spPr>
          <a:xfrm>
            <a:off x="2434630" y="3059201"/>
            <a:ext cx="876607" cy="798991"/>
          </a:xfrm>
          <a:prstGeom prst="rect">
            <a:avLst/>
          </a:prstGeom>
        </p:spPr>
      </p:pic>
      <p:pic>
        <p:nvPicPr>
          <p:cNvPr id="9" name="Graphic 8" descr="Support">
            <a:extLst>
              <a:ext uri="{FF2B5EF4-FFF2-40B4-BE49-F238E27FC236}">
                <a16:creationId xmlns:a16="http://schemas.microsoft.com/office/drawing/2014/main" id="{1998E006-39EC-BC1D-7B94-2CA5DD772AA8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/>
        </p:blipFill>
        <p:spPr>
          <a:xfrm>
            <a:off x="3936018" y="3069203"/>
            <a:ext cx="876607" cy="798991"/>
          </a:xfrm>
          <a:prstGeom prst="rect">
            <a:avLst/>
          </a:prstGeom>
        </p:spPr>
      </p:pic>
      <p:pic>
        <p:nvPicPr>
          <p:cNvPr id="31" name="Graphic 30" descr="Sharps Container">
            <a:extLst>
              <a:ext uri="{FF2B5EF4-FFF2-40B4-BE49-F238E27FC236}">
                <a16:creationId xmlns:a16="http://schemas.microsoft.com/office/drawing/2014/main" id="{8C74E42A-7025-6768-9601-B8BBDBE3E9B4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/>
        </p:blipFill>
        <p:spPr>
          <a:xfrm>
            <a:off x="870857" y="4057936"/>
            <a:ext cx="877765" cy="791798"/>
          </a:xfrm>
          <a:prstGeom prst="rect">
            <a:avLst/>
          </a:prstGeom>
        </p:spPr>
      </p:pic>
      <p:pic>
        <p:nvPicPr>
          <p:cNvPr id="29" name="Graphic 28" descr="Naloxone">
            <a:extLst>
              <a:ext uri="{FF2B5EF4-FFF2-40B4-BE49-F238E27FC236}">
                <a16:creationId xmlns:a16="http://schemas.microsoft.com/office/drawing/2014/main" id="{C354597A-BEF7-7EA2-1B2D-565FFE4B7EA8}"/>
              </a:ext>
            </a:extLst>
          </p:cNvPr>
          <p:cNvPicPr>
            <a:picLocks noChangeAspect="1"/>
          </p:cNvPicPr>
          <p:nvPr/>
        </p:nvPicPr>
        <p:blipFill>
          <a:blip r:embed="rId15"/>
          <a:srcRect/>
          <a:stretch/>
        </p:blipFill>
        <p:spPr>
          <a:xfrm>
            <a:off x="2434630" y="4016923"/>
            <a:ext cx="876607" cy="798991"/>
          </a:xfrm>
          <a:prstGeom prst="rect">
            <a:avLst/>
          </a:prstGeom>
        </p:spPr>
      </p:pic>
      <p:pic>
        <p:nvPicPr>
          <p:cNvPr id="23" name="Graphic 22" descr="Clinician">
            <a:extLst>
              <a:ext uri="{FF2B5EF4-FFF2-40B4-BE49-F238E27FC236}">
                <a16:creationId xmlns:a16="http://schemas.microsoft.com/office/drawing/2014/main" id="{28372053-0869-73A6-67DF-9DB6C63C697A}"/>
              </a:ext>
            </a:extLst>
          </p:cNvPr>
          <p:cNvPicPr>
            <a:picLocks noChangeAspect="1"/>
          </p:cNvPicPr>
          <p:nvPr/>
        </p:nvPicPr>
        <p:blipFill>
          <a:blip r:embed="rId16"/>
          <a:srcRect/>
          <a:stretch/>
        </p:blipFill>
        <p:spPr>
          <a:xfrm>
            <a:off x="3936018" y="4030703"/>
            <a:ext cx="876607" cy="798991"/>
          </a:xfrm>
          <a:prstGeom prst="rect">
            <a:avLst/>
          </a:prstGeom>
        </p:spPr>
      </p:pic>
      <p:pic>
        <p:nvPicPr>
          <p:cNvPr id="41" name="Graphic 40" descr="Stethoscope">
            <a:extLst>
              <a:ext uri="{FF2B5EF4-FFF2-40B4-BE49-F238E27FC236}">
                <a16:creationId xmlns:a16="http://schemas.microsoft.com/office/drawing/2014/main" id="{B05E3A7E-3956-13A3-7B58-4CC95417D428}"/>
              </a:ext>
            </a:extLst>
          </p:cNvPr>
          <p:cNvPicPr>
            <a:picLocks noChangeAspect="1"/>
          </p:cNvPicPr>
          <p:nvPr/>
        </p:nvPicPr>
        <p:blipFill>
          <a:blip r:embed="rId17"/>
          <a:srcRect/>
          <a:stretch/>
        </p:blipFill>
        <p:spPr>
          <a:xfrm>
            <a:off x="870857" y="5022170"/>
            <a:ext cx="877765" cy="791798"/>
          </a:xfrm>
          <a:prstGeom prst="rect">
            <a:avLst/>
          </a:prstGeom>
        </p:spPr>
      </p:pic>
      <p:pic>
        <p:nvPicPr>
          <p:cNvPr id="27" name="Graphic 26" descr="Ideas/Thoughts">
            <a:extLst>
              <a:ext uri="{FF2B5EF4-FFF2-40B4-BE49-F238E27FC236}">
                <a16:creationId xmlns:a16="http://schemas.microsoft.com/office/drawing/2014/main" id="{611C1D41-5D91-AA2B-EF53-21D12D9CADBF}"/>
              </a:ext>
            </a:extLst>
          </p:cNvPr>
          <p:cNvPicPr>
            <a:picLocks noChangeAspect="1"/>
          </p:cNvPicPr>
          <p:nvPr/>
        </p:nvPicPr>
        <p:blipFill>
          <a:blip r:embed="rId18"/>
          <a:srcRect/>
          <a:stretch/>
        </p:blipFill>
        <p:spPr>
          <a:xfrm>
            <a:off x="2422973" y="4978241"/>
            <a:ext cx="877765" cy="791798"/>
          </a:xfrm>
          <a:prstGeom prst="rect">
            <a:avLst/>
          </a:prstGeom>
        </p:spPr>
      </p:pic>
      <p:pic>
        <p:nvPicPr>
          <p:cNvPr id="19" name="Graphic 18" descr="Community">
            <a:extLst>
              <a:ext uri="{FF2B5EF4-FFF2-40B4-BE49-F238E27FC236}">
                <a16:creationId xmlns:a16="http://schemas.microsoft.com/office/drawing/2014/main" id="{ECC0E1CE-3C94-684E-EEA9-EA1E613B03D2}"/>
              </a:ext>
            </a:extLst>
          </p:cNvPr>
          <p:cNvPicPr>
            <a:picLocks noChangeAspect="1"/>
          </p:cNvPicPr>
          <p:nvPr/>
        </p:nvPicPr>
        <p:blipFill>
          <a:blip r:embed="rId19"/>
          <a:srcRect/>
          <a:stretch/>
        </p:blipFill>
        <p:spPr>
          <a:xfrm>
            <a:off x="3919031" y="4995799"/>
            <a:ext cx="877765" cy="791798"/>
          </a:xfrm>
          <a:prstGeom prst="rect">
            <a:avLst/>
          </a:prstGeom>
        </p:spPr>
      </p:pic>
      <p:pic>
        <p:nvPicPr>
          <p:cNvPr id="37" name="Graphic 36" descr="Connection">
            <a:extLst>
              <a:ext uri="{FF2B5EF4-FFF2-40B4-BE49-F238E27FC236}">
                <a16:creationId xmlns:a16="http://schemas.microsoft.com/office/drawing/2014/main" id="{14239E77-879B-B0B1-C1D0-1A55230C69E9}"/>
              </a:ext>
            </a:extLst>
          </p:cNvPr>
          <p:cNvPicPr>
            <a:picLocks noChangeAspect="1"/>
          </p:cNvPicPr>
          <p:nvPr/>
        </p:nvPicPr>
        <p:blipFill>
          <a:blip r:embed="rId20"/>
          <a:srcRect/>
          <a:stretch/>
        </p:blipFill>
        <p:spPr>
          <a:xfrm>
            <a:off x="898180" y="5982807"/>
            <a:ext cx="876607" cy="798991"/>
          </a:xfrm>
          <a:prstGeom prst="rect">
            <a:avLst/>
          </a:prstGeom>
        </p:spPr>
      </p:pic>
      <p:pic>
        <p:nvPicPr>
          <p:cNvPr id="25" name="Graphic 24" descr="Fentanyl Test Strips">
            <a:extLst>
              <a:ext uri="{FF2B5EF4-FFF2-40B4-BE49-F238E27FC236}">
                <a16:creationId xmlns:a16="http://schemas.microsoft.com/office/drawing/2014/main" id="{F1C45245-9252-F420-BC9A-70C5E15CA2E2}"/>
              </a:ext>
            </a:extLst>
          </p:cNvPr>
          <p:cNvPicPr>
            <a:picLocks noChangeAspect="1"/>
          </p:cNvPicPr>
          <p:nvPr/>
        </p:nvPicPr>
        <p:blipFill>
          <a:blip r:embed="rId21"/>
          <a:srcRect/>
          <a:stretch/>
        </p:blipFill>
        <p:spPr>
          <a:xfrm>
            <a:off x="2384616" y="5932366"/>
            <a:ext cx="876607" cy="798991"/>
          </a:xfrm>
          <a:prstGeom prst="rect">
            <a:avLst/>
          </a:prstGeom>
        </p:spPr>
      </p:pic>
      <p:pic>
        <p:nvPicPr>
          <p:cNvPr id="17" name="Graphic 16" descr="Mobile Van">
            <a:extLst>
              <a:ext uri="{FF2B5EF4-FFF2-40B4-BE49-F238E27FC236}">
                <a16:creationId xmlns:a16="http://schemas.microsoft.com/office/drawing/2014/main" id="{DED35070-6C25-C96D-C497-751248039245}"/>
              </a:ext>
            </a:extLst>
          </p:cNvPr>
          <p:cNvPicPr>
            <a:picLocks noChangeAspect="1"/>
          </p:cNvPicPr>
          <p:nvPr/>
        </p:nvPicPr>
        <p:blipFill>
          <a:blip r:embed="rId22"/>
          <a:srcRect/>
          <a:stretch/>
        </p:blipFill>
        <p:spPr>
          <a:xfrm>
            <a:off x="3936018" y="5932366"/>
            <a:ext cx="876607" cy="79899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A04A336-4B0D-CE69-9BC2-8F323A85E947}"/>
              </a:ext>
            </a:extLst>
          </p:cNvPr>
          <p:cNvSpPr txBox="1"/>
          <p:nvPr/>
        </p:nvSpPr>
        <p:spPr>
          <a:xfrm>
            <a:off x="5874920" y="1161638"/>
            <a:ext cx="5024006" cy="21236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Harm Reduction Iconography </a:t>
            </a:r>
            <a:br>
              <a:rPr lang="en-US" sz="4400" b="1" dirty="0"/>
            </a:br>
            <a:r>
              <a:rPr lang="en-US" sz="4400" b="1" dirty="0"/>
              <a:t>for Your Use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AB18E37-3F14-87AB-92E1-AC922EBDCDFB}"/>
              </a:ext>
            </a:extLst>
          </p:cNvPr>
          <p:cNvSpPr txBox="1"/>
          <p:nvPr/>
        </p:nvSpPr>
        <p:spPr>
          <a:xfrm>
            <a:off x="5894449" y="3600247"/>
            <a:ext cx="5812971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88A"/>
                </a:solidFill>
                <a:latin typeface="Proxima Nova Alt Rg" panose="02000506030000020004" pitchFamily="50" charset="0"/>
              </a:rPr>
              <a:t>Steps for Downloading an Icon in PowerPoint:</a:t>
            </a:r>
            <a:r>
              <a:rPr lang="en-US" sz="2000" dirty="0">
                <a:solidFill>
                  <a:srgbClr val="00788A"/>
                </a:solidFill>
                <a:latin typeface="Proxima Nova Alt Rg" panose="02000506030000020004" pitchFamily="50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>
                <a:latin typeface="Proxima Nova Alt Rg" panose="02000506030000020004" pitchFamily="50" charset="0"/>
              </a:rPr>
              <a:t>Right-click</a:t>
            </a:r>
            <a:r>
              <a:rPr lang="en-US" dirty="0">
                <a:latin typeface="Proxima Nova Alt Rg" panose="02000506030000020004" pitchFamily="50" charset="0"/>
              </a:rPr>
              <a:t> on any image.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Proxima Nova Alt Rg" panose="02000506030000020004" pitchFamily="50" charset="0"/>
              </a:rPr>
              <a:t>Select </a:t>
            </a:r>
            <a:r>
              <a:rPr lang="en-US" b="1" dirty="0">
                <a:latin typeface="Proxima Nova Alt Rg" panose="02000506030000020004" pitchFamily="50" charset="0"/>
              </a:rPr>
              <a:t>“Save as Picture.”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Proxima Nova Alt Rg" panose="02000506030000020004" pitchFamily="50" charset="0"/>
              </a:rPr>
              <a:t>Save icon to your computer.</a:t>
            </a:r>
          </a:p>
        </p:txBody>
      </p:sp>
    </p:spTree>
    <p:extLst>
      <p:ext uri="{BB962C8B-B14F-4D97-AF65-F5344CB8AC3E}">
        <p14:creationId xmlns:p14="http://schemas.microsoft.com/office/powerpoint/2010/main" val="3046390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64E474C-6A25-4FDE-8DAB-A21686B2D5A6}"/>
</file>

<file path=customXml/itemProps2.xml><?xml version="1.0" encoding="utf-8"?>
<ds:datastoreItem xmlns:ds="http://schemas.openxmlformats.org/officeDocument/2006/customXml" ds:itemID="{0344C145-46EA-4F09-B31F-B2F96EAB4A39}"/>
</file>

<file path=customXml/itemProps3.xml><?xml version="1.0" encoding="utf-8"?>
<ds:datastoreItem xmlns:ds="http://schemas.openxmlformats.org/officeDocument/2006/customXml" ds:itemID="{0624BF9E-D2A5-42DB-9F61-87F51DA147D3}"/>
</file>

<file path=docProps/app.xml><?xml version="1.0" encoding="utf-8"?>
<Properties xmlns="http://schemas.openxmlformats.org/officeDocument/2006/extended-properties" xmlns:vt="http://schemas.openxmlformats.org/officeDocument/2006/docPropsVTypes">
  <TotalTime>775</TotalTime>
  <Words>32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Proxima Nova Alt Rg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 Fitzer</dc:creator>
  <cp:lastModifiedBy>McCreary, Nancy A. (CDC/DDID/NCHHSTP/DHP) (CTR)</cp:lastModifiedBy>
  <cp:revision>19</cp:revision>
  <dcterms:created xsi:type="dcterms:W3CDTF">2023-04-17T16:56:37Z</dcterms:created>
  <dcterms:modified xsi:type="dcterms:W3CDTF">2023-07-18T20:58:55Z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b94a7b8-f06c-4dfe-bdcc-9b548fd58c31_Enabled">
    <vt:lpwstr>true</vt:lpwstr>
  </property>
  <property fmtid="{D5CDD505-2E9C-101B-9397-08002B2CF9AE}" pid="3" name="MSIP_Label_7b94a7b8-f06c-4dfe-bdcc-9b548fd58c31_SetDate">
    <vt:lpwstr>2023-06-27T15:04:27Z</vt:lpwstr>
  </property>
  <property fmtid="{D5CDD505-2E9C-101B-9397-08002B2CF9AE}" pid="4" name="MSIP_Label_7b94a7b8-f06c-4dfe-bdcc-9b548fd58c31_Method">
    <vt:lpwstr>Privileged</vt:lpwstr>
  </property>
  <property fmtid="{D5CDD505-2E9C-101B-9397-08002B2CF9AE}" pid="5" name="MSIP_Label_7b94a7b8-f06c-4dfe-bdcc-9b548fd58c31_Name">
    <vt:lpwstr>7b94a7b8-f06c-4dfe-bdcc-9b548fd58c31</vt:lpwstr>
  </property>
  <property fmtid="{D5CDD505-2E9C-101B-9397-08002B2CF9AE}" pid="6" name="MSIP_Label_7b94a7b8-f06c-4dfe-bdcc-9b548fd58c31_SiteId">
    <vt:lpwstr>9ce70869-60db-44fd-abe8-d2767077fc8f</vt:lpwstr>
  </property>
  <property fmtid="{D5CDD505-2E9C-101B-9397-08002B2CF9AE}" pid="7" name="MSIP_Label_7b94a7b8-f06c-4dfe-bdcc-9b548fd58c31_ActionId">
    <vt:lpwstr>fe66c76f-ebd1-475d-b460-3831f46effe6</vt:lpwstr>
  </property>
  <property fmtid="{D5CDD505-2E9C-101B-9397-08002B2CF9AE}" pid="8" name="MSIP_Label_7b94a7b8-f06c-4dfe-bdcc-9b548fd58c31_ContentBits">
    <vt:lpwstr>0</vt:lpwstr>
  </property>
</Properties>
</file>