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334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9048" autoAdjust="0"/>
  </p:normalViewPr>
  <p:slideViewPr>
    <p:cSldViewPr snapToGrid="0" snapToObjects="1">
      <p:cViewPr varScale="1">
        <p:scale>
          <a:sx n="103" d="100"/>
          <a:sy n="103" d="100"/>
        </p:scale>
        <p:origin x="192" y="304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3-2 illustrates the typical biomarker changes of the progression to chronic hepatitis 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5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mmwr/preview/mmwrhtml/rr5708a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e 3-2 Title">
            <a:extLst>
              <a:ext uri="{FF2B5EF4-FFF2-40B4-BE49-F238E27FC236}">
                <a16:creationId xmlns:a16="http://schemas.microsoft.com/office/drawing/2014/main" id="{3620611D-DF21-1742-9895-D77E1248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3-2. Typical serologic course of the progression to chronic hepatitis B</a:t>
            </a:r>
          </a:p>
        </p:txBody>
      </p:sp>
      <p:pic>
        <p:nvPicPr>
          <p:cNvPr id="4" name="Figure 3-2" descr="Figure 3-2 illustrates the typical biomarker changes of the progression to chronic hepatitis B. During the typical course of chronic infection, the total anti-HBc and HBsAg markers will always be present, whereas anti-HBc IgM will disappear. HBeAg and anti-HBe are variably present. HBV DNA levels vary during the course of chronic infection. Any detectable HBV DNA level is considered positive for surveillance purposes.">
            <a:extLst>
              <a:ext uri="{FF2B5EF4-FFF2-40B4-BE49-F238E27FC236}">
                <a16:creationId xmlns:a16="http://schemas.microsoft.com/office/drawing/2014/main" id="{00AB467E-A1E9-5446-B2B8-7F224A28B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08900" y="1392956"/>
            <a:ext cx="5574200" cy="4861220"/>
          </a:xfrm>
          <a:prstGeom prst="rect">
            <a:avLst/>
          </a:prstGeom>
        </p:spPr>
      </p:pic>
      <p:sp>
        <p:nvSpPr>
          <p:cNvPr id="3" name="Figure 3-2 Footnotes">
            <a:extLst>
              <a:ext uri="{FF2B5EF4-FFF2-40B4-BE49-F238E27FC236}">
                <a16:creationId xmlns:a16="http://schemas.microsoft.com/office/drawing/2014/main" id="{ACC98EA2-D68E-7C4D-B530-FE7D7421F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2323" y="6254176"/>
            <a:ext cx="3984849" cy="348288"/>
          </a:xfrm>
        </p:spPr>
        <p:txBody>
          <a:bodyPr/>
          <a:lstStyle/>
          <a:p>
            <a:r>
              <a:rPr lang="en-US" spc="-20" dirty="0">
                <a:solidFill>
                  <a:srgbClr val="595959"/>
                </a:solidFill>
              </a:rPr>
              <a:t>Figure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spc="-20" dirty="0">
                <a:solidFill>
                  <a:srgbClr val="595959"/>
                </a:solidFill>
              </a:rPr>
              <a:t>obtained</a:t>
            </a:r>
            <a:r>
              <a:rPr lang="en-US" spc="5" dirty="0">
                <a:solidFill>
                  <a:srgbClr val="595959"/>
                </a:solidFill>
              </a:rPr>
              <a:t> </a:t>
            </a:r>
            <a:r>
              <a:rPr lang="en-US" spc="-15" dirty="0">
                <a:solidFill>
                  <a:srgbClr val="595959"/>
                </a:solidFill>
              </a:rPr>
              <a:t>from</a:t>
            </a:r>
            <a:r>
              <a:rPr lang="en-US" spc="5" dirty="0">
                <a:solidFill>
                  <a:srgbClr val="595959"/>
                </a:solidFill>
              </a:rPr>
              <a:t> </a:t>
            </a:r>
            <a:r>
              <a:rPr lang="en-US" u="sng" spc="-25" dirty="0">
                <a:solidFill>
                  <a:srgbClr val="0563C1"/>
                </a:solidFill>
                <a:uFill>
                  <a:solidFill>
                    <a:srgbClr val="205E9E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https://www.cdc.gov/mmwr/preview/mmwrhtml/rr5708a1.htm</a:t>
            </a:r>
            <a:r>
              <a:rPr lang="en-US" spc="-25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0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50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Figure 3-2. Typical serologic course of the progression to chronic hepatitis B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DVH_Guidance_for_VH_Surveillance_Figure_3-2</dc:title>
  <dc:subject/>
  <dc:creator/>
  <cp:keywords/>
  <dc:description/>
  <cp:lastModifiedBy>BanyanComm7</cp:lastModifiedBy>
  <cp:revision>451</cp:revision>
  <dcterms:created xsi:type="dcterms:W3CDTF">2021-08-23T13:02:24Z</dcterms:created>
  <dcterms:modified xsi:type="dcterms:W3CDTF">2021-08-27T14:49:59Z</dcterms:modified>
  <cp:category/>
</cp:coreProperties>
</file>