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Ex2.xml" ContentType="application/vnd.ms-office.chartex+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Ex3.xml" ContentType="application/vnd.ms-office.chartex+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Ex4.xml" ContentType="application/vnd.ms-office.chartex+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4.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5.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6.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Ex5.xml" ContentType="application/vnd.ms-office.chartex+xml"/>
  <Override PartName="/ppt/charts/style21.xml" ContentType="application/vnd.ms-office.chartstyle+xml"/>
  <Override PartName="/ppt/charts/colors21.xml" ContentType="application/vnd.ms-office.chartcolorstyle+xml"/>
  <Override PartName="/ppt/charts/chart17.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8.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19.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7"/>
  </p:notesMasterIdLst>
  <p:sldIdLst>
    <p:sldId id="262" r:id="rId5"/>
    <p:sldId id="1512" r:id="rId6"/>
    <p:sldId id="1408" r:id="rId7"/>
    <p:sldId id="1419" r:id="rId8"/>
    <p:sldId id="1420" r:id="rId9"/>
    <p:sldId id="1421" r:id="rId10"/>
    <p:sldId id="1422" r:id="rId11"/>
    <p:sldId id="1418" r:id="rId12"/>
    <p:sldId id="1425" r:id="rId13"/>
    <p:sldId id="1427" r:id="rId14"/>
    <p:sldId id="1428" r:id="rId15"/>
    <p:sldId id="1513" r:id="rId16"/>
    <p:sldId id="1514" r:id="rId17"/>
    <p:sldId id="1429" r:id="rId18"/>
    <p:sldId id="1430" r:id="rId19"/>
    <p:sldId id="1431" r:id="rId20"/>
    <p:sldId id="1432" r:id="rId21"/>
    <p:sldId id="1433" r:id="rId22"/>
    <p:sldId id="1435" r:id="rId23"/>
    <p:sldId id="1506" r:id="rId24"/>
    <p:sldId id="1405" r:id="rId25"/>
    <p:sldId id="1406" r:id="rId26"/>
    <p:sldId id="1410" r:id="rId27"/>
    <p:sldId id="1439" r:id="rId28"/>
    <p:sldId id="1440" r:id="rId29"/>
    <p:sldId id="1441" r:id="rId30"/>
    <p:sldId id="1515" r:id="rId31"/>
    <p:sldId id="1443" r:id="rId32"/>
    <p:sldId id="1444" r:id="rId33"/>
    <p:sldId id="1445" r:id="rId34"/>
    <p:sldId id="1446" r:id="rId35"/>
    <p:sldId id="1447" r:id="rId36"/>
    <p:sldId id="1448" r:id="rId37"/>
    <p:sldId id="1449" r:id="rId38"/>
    <p:sldId id="1450" r:id="rId39"/>
    <p:sldId id="1516" r:id="rId40"/>
    <p:sldId id="1451" r:id="rId41"/>
    <p:sldId id="1452" r:id="rId42"/>
    <p:sldId id="1453" r:id="rId43"/>
    <p:sldId id="1454" r:id="rId44"/>
    <p:sldId id="1455" r:id="rId45"/>
    <p:sldId id="1456" r:id="rId46"/>
    <p:sldId id="1457" r:id="rId47"/>
    <p:sldId id="1458" r:id="rId48"/>
    <p:sldId id="1459" r:id="rId49"/>
    <p:sldId id="1503" r:id="rId50"/>
    <p:sldId id="1462" r:id="rId51"/>
    <p:sldId id="1463" r:id="rId52"/>
    <p:sldId id="1464" r:id="rId53"/>
    <p:sldId id="1465" r:id="rId54"/>
    <p:sldId id="1438" r:id="rId55"/>
    <p:sldId id="1411" r:id="rId56"/>
    <p:sldId id="1412" r:id="rId57"/>
    <p:sldId id="1466" r:id="rId58"/>
    <p:sldId id="1467" r:id="rId59"/>
    <p:sldId id="1468" r:id="rId60"/>
    <p:sldId id="1469" r:id="rId61"/>
    <p:sldId id="1470" r:id="rId62"/>
    <p:sldId id="1471" r:id="rId63"/>
    <p:sldId id="1472" r:id="rId64"/>
    <p:sldId id="1473" r:id="rId65"/>
    <p:sldId id="1474" r:id="rId66"/>
    <p:sldId id="1475" r:id="rId67"/>
    <p:sldId id="1476" r:id="rId68"/>
    <p:sldId id="1477" r:id="rId69"/>
    <p:sldId id="1478" r:id="rId70"/>
    <p:sldId id="1479" r:id="rId71"/>
    <p:sldId id="1480" r:id="rId72"/>
    <p:sldId id="1518" r:id="rId73"/>
    <p:sldId id="1481" r:id="rId74"/>
    <p:sldId id="1482" r:id="rId75"/>
    <p:sldId id="1483" r:id="rId76"/>
    <p:sldId id="1484" r:id="rId77"/>
    <p:sldId id="1519" r:id="rId78"/>
    <p:sldId id="1485" r:id="rId79"/>
    <p:sldId id="1504" r:id="rId80"/>
    <p:sldId id="1505" r:id="rId81"/>
    <p:sldId id="1488" r:id="rId82"/>
    <p:sldId id="1501" r:id="rId83"/>
    <p:sldId id="1502" r:id="rId84"/>
    <p:sldId id="1495" r:id="rId85"/>
    <p:sldId id="1496" r:id="rId86"/>
    <p:sldId id="1497" r:id="rId87"/>
    <p:sldId id="1498" r:id="rId88"/>
    <p:sldId id="1499" r:id="rId89"/>
    <p:sldId id="1500" r:id="rId90"/>
    <p:sldId id="1490" r:id="rId91"/>
    <p:sldId id="1491" r:id="rId92"/>
    <p:sldId id="1492" r:id="rId93"/>
    <p:sldId id="1493" r:id="rId94"/>
    <p:sldId id="1517" r:id="rId95"/>
    <p:sldId id="259"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F3EB15-BBD3-99A4-0359-63AB68FC5583}" name="Hume, Hannah (WAS-WSW)" initials="H(" userId="S::hhume@webershandwick.com::1bb01234-e597-429e-a4f3-0d568afa47d5" providerId="AD"/>
  <p188:author id="{584AB69A-6491-6A07-0B1E-2AC16A3C1D23}" name="Kelly, Stephen (NYC-RSD)" initials="K(" userId="S::stephen.kelly@resolute.com::b14b489e-cdff-4591-8fac-e12f79eda3e7" providerId="AD"/>
  <p188:author id="{41C2BACC-10A2-F589-CDB7-D648C0EDC9E7}" name="Gruber, Mark (BUF-RSD)" initials="MG" userId="Gruber, Mark (BUF-RSD)" providerId="None"/>
  <p188:author id="{4A3819CD-B176-3C91-3CE2-D277CDC17572}" name="Lemos, Pam" initials="OSH" userId="Lemos, Pam" providerId="None"/>
  <p188:author id="{E8D0B9D4-F70F-BEA7-87F7-DC905F0488A0}" name="Sporrong, Katari (NYC-RSD)" initials="SK(R" userId="S::katari.sporrong@resolute.com::34da16c7-c116-4814-8e7a-e4fd6891184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CEDC8"/>
    <a:srgbClr val="497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6C986-0359-6540-9767-63D537725AD1}" vWet="2" dt="2023-01-26T16:14:24.146"/>
    <p1510:client id="{9347ED63-DD00-1D41-932E-81A758C661D9}" v="31" dt="2023-01-26T16:52:35.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chilis, Allison (NYC-RSD)" userId="c0b6f0fa-67b9-40b3-8625-6e8b82fb5866" providerId="ADAL" clId="{534618C1-3DEF-FE44-B4C9-B7152D0EFC50}"/>
    <pc:docChg chg="modSld">
      <pc:chgData name="Pachilis, Allison (NYC-RSD)" userId="c0b6f0fa-67b9-40b3-8625-6e8b82fb5866" providerId="ADAL" clId="{534618C1-3DEF-FE44-B4C9-B7152D0EFC50}" dt="2022-10-12T22:29:14.344" v="9" actId="962"/>
      <pc:docMkLst>
        <pc:docMk/>
      </pc:docMkLst>
      <pc:sldChg chg="modSp">
        <pc:chgData name="Pachilis, Allison (NYC-RSD)" userId="c0b6f0fa-67b9-40b3-8625-6e8b82fb5866" providerId="ADAL" clId="{534618C1-3DEF-FE44-B4C9-B7152D0EFC50}" dt="2022-10-12T22:29:14.344" v="9" actId="962"/>
        <pc:sldMkLst>
          <pc:docMk/>
          <pc:sldMk cId="3290107772" sldId="1493"/>
        </pc:sldMkLst>
        <pc:graphicFrameChg chg="mod">
          <ac:chgData name="Pachilis, Allison (NYC-RSD)" userId="c0b6f0fa-67b9-40b3-8625-6e8b82fb5866" providerId="ADAL" clId="{534618C1-3DEF-FE44-B4C9-B7152D0EFC50}" dt="2022-10-12T22:29:14.344" v="9" actId="962"/>
          <ac:graphicFrameMkLst>
            <pc:docMk/>
            <pc:sldMk cId="3290107772" sldId="1493"/>
            <ac:graphicFrameMk id="5" creationId="{9192870A-0D8D-B05C-603A-50129234386C}"/>
          </ac:graphicFrameMkLst>
        </pc:graphicFrameChg>
      </pc:sldChg>
      <pc:sldChg chg="modSp mod">
        <pc:chgData name="Pachilis, Allison (NYC-RSD)" userId="c0b6f0fa-67b9-40b3-8625-6e8b82fb5866" providerId="ADAL" clId="{534618C1-3DEF-FE44-B4C9-B7152D0EFC50}" dt="2022-10-12T21:50:16.049" v="7" actId="6549"/>
        <pc:sldMkLst>
          <pc:docMk/>
          <pc:sldMk cId="1793032164" sldId="1501"/>
        </pc:sldMkLst>
        <pc:spChg chg="mod">
          <ac:chgData name="Pachilis, Allison (NYC-RSD)" userId="c0b6f0fa-67b9-40b3-8625-6e8b82fb5866" providerId="ADAL" clId="{534618C1-3DEF-FE44-B4C9-B7152D0EFC50}" dt="2022-10-12T21:50:16.049" v="7" actId="6549"/>
          <ac:spMkLst>
            <pc:docMk/>
            <pc:sldMk cId="1793032164" sldId="1501"/>
            <ac:spMk id="2" creationId="{519B1480-11D7-200C-39F9-8BF0E49EBAEE}"/>
          </ac:spMkLst>
        </pc:spChg>
      </pc:sldChg>
      <pc:sldChg chg="modSp mod">
        <pc:chgData name="Pachilis, Allison (NYC-RSD)" userId="c0b6f0fa-67b9-40b3-8625-6e8b82fb5866" providerId="ADAL" clId="{534618C1-3DEF-FE44-B4C9-B7152D0EFC50}" dt="2022-10-12T21:50:12.899" v="5" actId="20577"/>
        <pc:sldMkLst>
          <pc:docMk/>
          <pc:sldMk cId="2507910643" sldId="1502"/>
        </pc:sldMkLst>
        <pc:spChg chg="mod">
          <ac:chgData name="Pachilis, Allison (NYC-RSD)" userId="c0b6f0fa-67b9-40b3-8625-6e8b82fb5866" providerId="ADAL" clId="{534618C1-3DEF-FE44-B4C9-B7152D0EFC50}" dt="2022-10-12T21:50:12.899" v="5" actId="20577"/>
          <ac:spMkLst>
            <pc:docMk/>
            <pc:sldMk cId="2507910643" sldId="1502"/>
            <ac:spMk id="2" creationId="{519B1480-11D7-200C-39F9-8BF0E49EBAEE}"/>
          </ac:spMkLst>
        </pc:spChg>
      </pc:sldChg>
    </pc:docChg>
  </pc:docChgLst>
  <pc:docChgLst>
    <pc:chgData name="Sporrong, Katari (NYC-RSD)" userId="34da16c7-c116-4814-8e7a-e4fd68911843" providerId="ADAL" clId="{46792CCE-57F1-F14D-99F5-F0E39770C768}"/>
    <pc:docChg chg="">
      <pc:chgData name="Sporrong, Katari (NYC-RSD)" userId="34da16c7-c116-4814-8e7a-e4fd68911843" providerId="ADAL" clId="{46792CCE-57F1-F14D-99F5-F0E39770C768}" dt="2022-10-06T20:37:41.644" v="2"/>
      <pc:docMkLst>
        <pc:docMk/>
      </pc:docMkLst>
      <pc:sldChg chg="delCm">
        <pc:chgData name="Sporrong, Katari (NYC-RSD)" userId="34da16c7-c116-4814-8e7a-e4fd68911843" providerId="ADAL" clId="{46792CCE-57F1-F14D-99F5-F0E39770C768}" dt="2022-10-06T20:37:35.042" v="0"/>
        <pc:sldMkLst>
          <pc:docMk/>
          <pc:sldMk cId="3681002764" sldId="1462"/>
        </pc:sldMkLst>
      </pc:sldChg>
      <pc:sldChg chg="delCm">
        <pc:chgData name="Sporrong, Katari (NYC-RSD)" userId="34da16c7-c116-4814-8e7a-e4fd68911843" providerId="ADAL" clId="{46792CCE-57F1-F14D-99F5-F0E39770C768}" dt="2022-10-06T20:37:41.644" v="2"/>
        <pc:sldMkLst>
          <pc:docMk/>
          <pc:sldMk cId="3290107772" sldId="1493"/>
        </pc:sldMkLst>
      </pc:sldChg>
      <pc:sldChg chg="delCm">
        <pc:chgData name="Sporrong, Katari (NYC-RSD)" userId="34da16c7-c116-4814-8e7a-e4fd68911843" providerId="ADAL" clId="{46792CCE-57F1-F14D-99F5-F0E39770C768}" dt="2022-10-06T20:37:39.314" v="1"/>
        <pc:sldMkLst>
          <pc:docMk/>
          <pc:sldMk cId="1793032164" sldId="1501"/>
        </pc:sldMkLst>
      </pc:sldChg>
    </pc:docChg>
  </pc:docChgLst>
  <pc:docChgLst>
    <pc:chgData name="Sporrong, Katari (NYC-RSD)" userId="34da16c7-c116-4814-8e7a-e4fd68911843" providerId="ADAL" clId="{401A7128-CE30-2E4E-85EC-7D11EA4FBD5A}"/>
    <pc:docChg chg="undo custSel modSld">
      <pc:chgData name="Sporrong, Katari (NYC-RSD)" userId="34da16c7-c116-4814-8e7a-e4fd68911843" providerId="ADAL" clId="{401A7128-CE30-2E4E-85EC-7D11EA4FBD5A}" dt="2022-10-05T14:25:04.591" v="74"/>
      <pc:docMkLst>
        <pc:docMk/>
      </pc:docMkLst>
      <pc:sldChg chg="addSp delSp modSp mod modCm">
        <pc:chgData name="Sporrong, Katari (NYC-RSD)" userId="34da16c7-c116-4814-8e7a-e4fd68911843" providerId="ADAL" clId="{401A7128-CE30-2E4E-85EC-7D11EA4FBD5A}" dt="2022-10-05T14:25:04.591" v="74"/>
        <pc:sldMkLst>
          <pc:docMk/>
          <pc:sldMk cId="3290107772" sldId="1493"/>
        </pc:sldMkLst>
        <pc:spChg chg="add del mod">
          <ac:chgData name="Sporrong, Katari (NYC-RSD)" userId="34da16c7-c116-4814-8e7a-e4fd68911843" providerId="ADAL" clId="{401A7128-CE30-2E4E-85EC-7D11EA4FBD5A}" dt="2022-10-05T14:24:59.595" v="73" actId="478"/>
          <ac:spMkLst>
            <pc:docMk/>
            <pc:sldMk cId="3290107772" sldId="1493"/>
            <ac:spMk id="6" creationId="{E49CD326-2D48-EB93-1E7B-DABFF78F6938}"/>
          </ac:spMkLst>
        </pc:spChg>
        <pc:spChg chg="add del mod">
          <ac:chgData name="Sporrong, Katari (NYC-RSD)" userId="34da16c7-c116-4814-8e7a-e4fd68911843" providerId="ADAL" clId="{401A7128-CE30-2E4E-85EC-7D11EA4FBD5A}" dt="2022-10-05T14:24:57.292" v="72" actId="478"/>
          <ac:spMkLst>
            <pc:docMk/>
            <pc:sldMk cId="3290107772" sldId="1493"/>
            <ac:spMk id="7" creationId="{0123A1E9-A505-ED5E-D7BE-5F59E4C30AD0}"/>
          </ac:spMkLst>
        </pc:spChg>
        <pc:graphicFrameChg chg="mod">
          <ac:chgData name="Sporrong, Katari (NYC-RSD)" userId="34da16c7-c116-4814-8e7a-e4fd68911843" providerId="ADAL" clId="{401A7128-CE30-2E4E-85EC-7D11EA4FBD5A}" dt="2022-10-05T14:24:41.138" v="71" actId="14100"/>
          <ac:graphicFrameMkLst>
            <pc:docMk/>
            <pc:sldMk cId="3290107772" sldId="1493"/>
            <ac:graphicFrameMk id="3" creationId="{1A2BF267-53DF-CC66-804C-2A03D07AC6AC}"/>
          </ac:graphicFrameMkLst>
        </pc:graphicFrameChg>
        <pc:graphicFrameChg chg="del mod">
          <ac:chgData name="Sporrong, Katari (NYC-RSD)" userId="34da16c7-c116-4814-8e7a-e4fd68911843" providerId="ADAL" clId="{401A7128-CE30-2E4E-85EC-7D11EA4FBD5A}" dt="2022-10-05T14:21:34.945" v="29" actId="478"/>
          <ac:graphicFrameMkLst>
            <pc:docMk/>
            <pc:sldMk cId="3290107772" sldId="1493"/>
            <ac:graphicFrameMk id="4" creationId="{4CFE8DC7-245E-57B4-77C4-9F9272A00002}"/>
          </ac:graphicFrameMkLst>
        </pc:graphicFrameChg>
        <pc:graphicFrameChg chg="add mod">
          <ac:chgData name="Sporrong, Katari (NYC-RSD)" userId="34da16c7-c116-4814-8e7a-e4fd68911843" providerId="ADAL" clId="{401A7128-CE30-2E4E-85EC-7D11EA4FBD5A}" dt="2022-10-05T14:24:35.091" v="69" actId="1076"/>
          <ac:graphicFrameMkLst>
            <pc:docMk/>
            <pc:sldMk cId="3290107772" sldId="1493"/>
            <ac:graphicFrameMk id="5" creationId="{9192870A-0D8D-B05C-603A-50129234386C}"/>
          </ac:graphicFrameMkLst>
        </pc:graphicFrameChg>
      </pc:sldChg>
      <pc:sldChg chg="modSp mod">
        <pc:chgData name="Sporrong, Katari (NYC-RSD)" userId="34da16c7-c116-4814-8e7a-e4fd68911843" providerId="ADAL" clId="{401A7128-CE30-2E4E-85EC-7D11EA4FBD5A}" dt="2022-10-04T16:19:32.104" v="16" actId="20577"/>
        <pc:sldMkLst>
          <pc:docMk/>
          <pc:sldMk cId="3794319157" sldId="1495"/>
        </pc:sldMkLst>
        <pc:spChg chg="mod">
          <ac:chgData name="Sporrong, Katari (NYC-RSD)" userId="34da16c7-c116-4814-8e7a-e4fd68911843" providerId="ADAL" clId="{401A7128-CE30-2E4E-85EC-7D11EA4FBD5A}" dt="2022-10-04T16:19:32.104" v="16" actId="20577"/>
          <ac:spMkLst>
            <pc:docMk/>
            <pc:sldMk cId="3794319157" sldId="1495"/>
            <ac:spMk id="2" creationId="{519B1480-11D7-200C-39F9-8BF0E49EBAEE}"/>
          </ac:spMkLst>
        </pc:spChg>
      </pc:sldChg>
      <pc:sldChg chg="modSp mod">
        <pc:chgData name="Sporrong, Katari (NYC-RSD)" userId="34da16c7-c116-4814-8e7a-e4fd68911843" providerId="ADAL" clId="{401A7128-CE30-2E4E-85EC-7D11EA4FBD5A}" dt="2022-10-04T16:19:40.697" v="17"/>
        <pc:sldMkLst>
          <pc:docMk/>
          <pc:sldMk cId="1493367313" sldId="1496"/>
        </pc:sldMkLst>
        <pc:spChg chg="mod">
          <ac:chgData name="Sporrong, Katari (NYC-RSD)" userId="34da16c7-c116-4814-8e7a-e4fd68911843" providerId="ADAL" clId="{401A7128-CE30-2E4E-85EC-7D11EA4FBD5A}" dt="2022-10-04T16:19:40.697" v="17"/>
          <ac:spMkLst>
            <pc:docMk/>
            <pc:sldMk cId="1493367313" sldId="1496"/>
            <ac:spMk id="2" creationId="{519B1480-11D7-200C-39F9-8BF0E49EBAEE}"/>
          </ac:spMkLst>
        </pc:spChg>
      </pc:sldChg>
      <pc:sldChg chg="modSp mod">
        <pc:chgData name="Sporrong, Katari (NYC-RSD)" userId="34da16c7-c116-4814-8e7a-e4fd68911843" providerId="ADAL" clId="{401A7128-CE30-2E4E-85EC-7D11EA4FBD5A}" dt="2022-10-04T16:19:45.968" v="18"/>
        <pc:sldMkLst>
          <pc:docMk/>
          <pc:sldMk cId="196187350" sldId="1497"/>
        </pc:sldMkLst>
        <pc:spChg chg="mod">
          <ac:chgData name="Sporrong, Katari (NYC-RSD)" userId="34da16c7-c116-4814-8e7a-e4fd68911843" providerId="ADAL" clId="{401A7128-CE30-2E4E-85EC-7D11EA4FBD5A}" dt="2022-10-04T16:19:45.968" v="18"/>
          <ac:spMkLst>
            <pc:docMk/>
            <pc:sldMk cId="196187350" sldId="1497"/>
            <ac:spMk id="2" creationId="{519B1480-11D7-200C-39F9-8BF0E49EBAEE}"/>
          </ac:spMkLst>
        </pc:spChg>
      </pc:sldChg>
      <pc:sldChg chg="modSp mod">
        <pc:chgData name="Sporrong, Katari (NYC-RSD)" userId="34da16c7-c116-4814-8e7a-e4fd68911843" providerId="ADAL" clId="{401A7128-CE30-2E4E-85EC-7D11EA4FBD5A}" dt="2022-10-04T16:19:51.018" v="19"/>
        <pc:sldMkLst>
          <pc:docMk/>
          <pc:sldMk cId="2239701468" sldId="1498"/>
        </pc:sldMkLst>
        <pc:spChg chg="mod">
          <ac:chgData name="Sporrong, Katari (NYC-RSD)" userId="34da16c7-c116-4814-8e7a-e4fd68911843" providerId="ADAL" clId="{401A7128-CE30-2E4E-85EC-7D11EA4FBD5A}" dt="2022-10-04T16:19:51.018" v="19"/>
          <ac:spMkLst>
            <pc:docMk/>
            <pc:sldMk cId="2239701468" sldId="1498"/>
            <ac:spMk id="2" creationId="{519B1480-11D7-200C-39F9-8BF0E49EBAEE}"/>
          </ac:spMkLst>
        </pc:spChg>
      </pc:sldChg>
      <pc:sldChg chg="modSp mod">
        <pc:chgData name="Sporrong, Katari (NYC-RSD)" userId="34da16c7-c116-4814-8e7a-e4fd68911843" providerId="ADAL" clId="{401A7128-CE30-2E4E-85EC-7D11EA4FBD5A}" dt="2022-10-04T16:19:57.485" v="20"/>
        <pc:sldMkLst>
          <pc:docMk/>
          <pc:sldMk cId="1765133989" sldId="1499"/>
        </pc:sldMkLst>
        <pc:spChg chg="mod">
          <ac:chgData name="Sporrong, Katari (NYC-RSD)" userId="34da16c7-c116-4814-8e7a-e4fd68911843" providerId="ADAL" clId="{401A7128-CE30-2E4E-85EC-7D11EA4FBD5A}" dt="2022-10-04T16:19:57.485" v="20"/>
          <ac:spMkLst>
            <pc:docMk/>
            <pc:sldMk cId="1765133989" sldId="1499"/>
            <ac:spMk id="2" creationId="{519B1480-11D7-200C-39F9-8BF0E49EBAEE}"/>
          </ac:spMkLst>
        </pc:spChg>
      </pc:sldChg>
      <pc:sldChg chg="modSp mod">
        <pc:chgData name="Sporrong, Katari (NYC-RSD)" userId="34da16c7-c116-4814-8e7a-e4fd68911843" providerId="ADAL" clId="{401A7128-CE30-2E4E-85EC-7D11EA4FBD5A}" dt="2022-10-04T16:20:02.891" v="21"/>
        <pc:sldMkLst>
          <pc:docMk/>
          <pc:sldMk cId="2149644556" sldId="1500"/>
        </pc:sldMkLst>
        <pc:spChg chg="mod">
          <ac:chgData name="Sporrong, Katari (NYC-RSD)" userId="34da16c7-c116-4814-8e7a-e4fd68911843" providerId="ADAL" clId="{401A7128-CE30-2E4E-85EC-7D11EA4FBD5A}" dt="2022-10-04T16:20:02.891" v="21"/>
          <ac:spMkLst>
            <pc:docMk/>
            <pc:sldMk cId="2149644556" sldId="1500"/>
            <ac:spMk id="2" creationId="{519B1480-11D7-200C-39F9-8BF0E49EBAEE}"/>
          </ac:spMkLst>
        </pc:spChg>
      </pc:sldChg>
      <pc:sldChg chg="modSp mod">
        <pc:chgData name="Sporrong, Katari (NYC-RSD)" userId="34da16c7-c116-4814-8e7a-e4fd68911843" providerId="ADAL" clId="{401A7128-CE30-2E4E-85EC-7D11EA4FBD5A}" dt="2022-10-04T16:18:57.219" v="12"/>
        <pc:sldMkLst>
          <pc:docMk/>
          <pc:sldMk cId="1793032164" sldId="1501"/>
        </pc:sldMkLst>
        <pc:spChg chg="mod">
          <ac:chgData name="Sporrong, Katari (NYC-RSD)" userId="34da16c7-c116-4814-8e7a-e4fd68911843" providerId="ADAL" clId="{401A7128-CE30-2E4E-85EC-7D11EA4FBD5A}" dt="2022-10-04T16:18:57.219" v="12"/>
          <ac:spMkLst>
            <pc:docMk/>
            <pc:sldMk cId="1793032164" sldId="1501"/>
            <ac:spMk id="2" creationId="{519B1480-11D7-200C-39F9-8BF0E49EBAEE}"/>
          </ac:spMkLst>
        </pc:spChg>
      </pc:sldChg>
      <pc:sldChg chg="modSp mod">
        <pc:chgData name="Sporrong, Katari (NYC-RSD)" userId="34da16c7-c116-4814-8e7a-e4fd68911843" providerId="ADAL" clId="{401A7128-CE30-2E4E-85EC-7D11EA4FBD5A}" dt="2022-10-04T16:19:02.276" v="13"/>
        <pc:sldMkLst>
          <pc:docMk/>
          <pc:sldMk cId="2507910643" sldId="1502"/>
        </pc:sldMkLst>
        <pc:spChg chg="mod">
          <ac:chgData name="Sporrong, Katari (NYC-RSD)" userId="34da16c7-c116-4814-8e7a-e4fd68911843" providerId="ADAL" clId="{401A7128-CE30-2E4E-85EC-7D11EA4FBD5A}" dt="2022-10-04T16:19:02.276" v="13"/>
          <ac:spMkLst>
            <pc:docMk/>
            <pc:sldMk cId="2507910643" sldId="1502"/>
            <ac:spMk id="2" creationId="{519B1480-11D7-200C-39F9-8BF0E49EBAEE}"/>
          </ac:spMkLst>
        </pc:spChg>
      </pc:sldChg>
    </pc:docChg>
  </pc:docChgLst>
  <pc:docChgLst>
    <pc:chgData name="Pachilis, Allison (NYC-RSD)" userId="c0b6f0fa-67b9-40b3-8625-6e8b82fb5866" providerId="ADAL" clId="{0E19DC47-038C-5A40-985E-0DC0DF9AA19C}"/>
    <pc:docChg chg="modSld">
      <pc:chgData name="Pachilis, Allison (NYC-RSD)" userId="c0b6f0fa-67b9-40b3-8625-6e8b82fb5866" providerId="ADAL" clId="{0E19DC47-038C-5A40-985E-0DC0DF9AA19C}" dt="2022-10-06T18:45:17.344" v="3" actId="20577"/>
      <pc:docMkLst>
        <pc:docMk/>
      </pc:docMkLst>
      <pc:sldChg chg="modSp mod">
        <pc:chgData name="Pachilis, Allison (NYC-RSD)" userId="c0b6f0fa-67b9-40b3-8625-6e8b82fb5866" providerId="ADAL" clId="{0E19DC47-038C-5A40-985E-0DC0DF9AA19C}" dt="2022-10-06T18:45:17.344" v="3" actId="20577"/>
        <pc:sldMkLst>
          <pc:docMk/>
          <pc:sldMk cId="3163576741" sldId="1449"/>
        </pc:sldMkLst>
        <pc:spChg chg="mod">
          <ac:chgData name="Pachilis, Allison (NYC-RSD)" userId="c0b6f0fa-67b9-40b3-8625-6e8b82fb5866" providerId="ADAL" clId="{0E19DC47-038C-5A40-985E-0DC0DF9AA19C}" dt="2022-10-06T18:45:17.344" v="3" actId="20577"/>
          <ac:spMkLst>
            <pc:docMk/>
            <pc:sldMk cId="3163576741" sldId="1449"/>
            <ac:spMk id="2" creationId="{519B1480-11D7-200C-39F9-8BF0E49EBAEE}"/>
          </ac:spMkLst>
        </pc:spChg>
      </pc:sldChg>
    </pc:docChg>
  </pc:docChgLst>
  <pc:docChgLst>
    <pc:chgData name="Pachilis, Allison (NYC-RSD)" userId="c0b6f0fa-67b9-40b3-8625-6e8b82fb5866" providerId="ADAL" clId="{1A6FF315-FED1-C34B-B073-40A3BEFD7181}"/>
    <pc:docChg chg="undo custSel modSld sldOrd">
      <pc:chgData name="Pachilis, Allison (NYC-RSD)" userId="c0b6f0fa-67b9-40b3-8625-6e8b82fb5866" providerId="ADAL" clId="{1A6FF315-FED1-C34B-B073-40A3BEFD7181}" dt="2022-10-05T19:53:08.858" v="184" actId="20578"/>
      <pc:docMkLst>
        <pc:docMk/>
      </pc:docMkLst>
      <pc:sldChg chg="modSp mod">
        <pc:chgData name="Pachilis, Allison (NYC-RSD)" userId="c0b6f0fa-67b9-40b3-8625-6e8b82fb5866" providerId="ADAL" clId="{1A6FF315-FED1-C34B-B073-40A3BEFD7181}" dt="2022-10-05T19:49:40.721" v="183"/>
        <pc:sldMkLst>
          <pc:docMk/>
          <pc:sldMk cId="3681002764" sldId="1462"/>
        </pc:sldMkLst>
        <pc:spChg chg="mod">
          <ac:chgData name="Pachilis, Allison (NYC-RSD)" userId="c0b6f0fa-67b9-40b3-8625-6e8b82fb5866" providerId="ADAL" clId="{1A6FF315-FED1-C34B-B073-40A3BEFD7181}" dt="2022-10-05T19:45:19.478" v="85" actId="1035"/>
          <ac:spMkLst>
            <pc:docMk/>
            <pc:sldMk cId="3681002764" sldId="1462"/>
            <ac:spMk id="4" creationId="{54DDCBAD-650E-0053-7520-23FBDFA1C3FF}"/>
          </ac:spMkLst>
        </pc:spChg>
        <pc:graphicFrameChg chg="mod modGraphic">
          <ac:chgData name="Pachilis, Allison (NYC-RSD)" userId="c0b6f0fa-67b9-40b3-8625-6e8b82fb5866" providerId="ADAL" clId="{1A6FF315-FED1-C34B-B073-40A3BEFD7181}" dt="2022-10-05T19:49:40.721" v="183"/>
          <ac:graphicFrameMkLst>
            <pc:docMk/>
            <pc:sldMk cId="3681002764" sldId="1462"/>
            <ac:graphicFrameMk id="3" creationId="{2C0C73E1-09A9-3C6B-DECD-82B7308D838D}"/>
          </ac:graphicFrameMkLst>
        </pc:graphicFrameChg>
      </pc:sldChg>
      <pc:sldChg chg="modSp mod">
        <pc:chgData name="Pachilis, Allison (NYC-RSD)" userId="c0b6f0fa-67b9-40b3-8625-6e8b82fb5866" providerId="ADAL" clId="{1A6FF315-FED1-C34B-B073-40A3BEFD7181}" dt="2022-10-04T15:19:38.050" v="3"/>
        <pc:sldMkLst>
          <pc:docMk/>
          <pc:sldMk cId="3794319157" sldId="1495"/>
        </pc:sldMkLst>
        <pc:spChg chg="mod">
          <ac:chgData name="Pachilis, Allison (NYC-RSD)" userId="c0b6f0fa-67b9-40b3-8625-6e8b82fb5866" providerId="ADAL" clId="{1A6FF315-FED1-C34B-B073-40A3BEFD7181}" dt="2022-10-04T15:19:38.050" v="3"/>
          <ac:spMkLst>
            <pc:docMk/>
            <pc:sldMk cId="3794319157" sldId="1495"/>
            <ac:spMk id="2" creationId="{519B1480-11D7-200C-39F9-8BF0E49EBAEE}"/>
          </ac:spMkLst>
        </pc:spChg>
      </pc:sldChg>
      <pc:sldChg chg="modSp mod">
        <pc:chgData name="Pachilis, Allison (NYC-RSD)" userId="c0b6f0fa-67b9-40b3-8625-6e8b82fb5866" providerId="ADAL" clId="{1A6FF315-FED1-C34B-B073-40A3BEFD7181}" dt="2022-10-04T15:19:41.808" v="4"/>
        <pc:sldMkLst>
          <pc:docMk/>
          <pc:sldMk cId="1493367313" sldId="1496"/>
        </pc:sldMkLst>
        <pc:spChg chg="mod">
          <ac:chgData name="Pachilis, Allison (NYC-RSD)" userId="c0b6f0fa-67b9-40b3-8625-6e8b82fb5866" providerId="ADAL" clId="{1A6FF315-FED1-C34B-B073-40A3BEFD7181}" dt="2022-10-04T15:19:41.808" v="4"/>
          <ac:spMkLst>
            <pc:docMk/>
            <pc:sldMk cId="1493367313" sldId="1496"/>
            <ac:spMk id="2" creationId="{519B1480-11D7-200C-39F9-8BF0E49EBAEE}"/>
          </ac:spMkLst>
        </pc:spChg>
      </pc:sldChg>
      <pc:sldChg chg="modSp mod">
        <pc:chgData name="Pachilis, Allison (NYC-RSD)" userId="c0b6f0fa-67b9-40b3-8625-6e8b82fb5866" providerId="ADAL" clId="{1A6FF315-FED1-C34B-B073-40A3BEFD7181}" dt="2022-10-04T15:19:45.528" v="5"/>
        <pc:sldMkLst>
          <pc:docMk/>
          <pc:sldMk cId="196187350" sldId="1497"/>
        </pc:sldMkLst>
        <pc:spChg chg="mod">
          <ac:chgData name="Pachilis, Allison (NYC-RSD)" userId="c0b6f0fa-67b9-40b3-8625-6e8b82fb5866" providerId="ADAL" clId="{1A6FF315-FED1-C34B-B073-40A3BEFD7181}" dt="2022-10-04T15:19:45.528" v="5"/>
          <ac:spMkLst>
            <pc:docMk/>
            <pc:sldMk cId="196187350" sldId="1497"/>
            <ac:spMk id="2" creationId="{519B1480-11D7-200C-39F9-8BF0E49EBAEE}"/>
          </ac:spMkLst>
        </pc:spChg>
      </pc:sldChg>
      <pc:sldChg chg="modSp mod">
        <pc:chgData name="Pachilis, Allison (NYC-RSD)" userId="c0b6f0fa-67b9-40b3-8625-6e8b82fb5866" providerId="ADAL" clId="{1A6FF315-FED1-C34B-B073-40A3BEFD7181}" dt="2022-10-04T15:19:48.401" v="6"/>
        <pc:sldMkLst>
          <pc:docMk/>
          <pc:sldMk cId="2239701468" sldId="1498"/>
        </pc:sldMkLst>
        <pc:spChg chg="mod">
          <ac:chgData name="Pachilis, Allison (NYC-RSD)" userId="c0b6f0fa-67b9-40b3-8625-6e8b82fb5866" providerId="ADAL" clId="{1A6FF315-FED1-C34B-B073-40A3BEFD7181}" dt="2022-10-04T15:19:48.401" v="6"/>
          <ac:spMkLst>
            <pc:docMk/>
            <pc:sldMk cId="2239701468" sldId="1498"/>
            <ac:spMk id="2" creationId="{519B1480-11D7-200C-39F9-8BF0E49EBAEE}"/>
          </ac:spMkLst>
        </pc:spChg>
      </pc:sldChg>
      <pc:sldChg chg="modSp mod">
        <pc:chgData name="Pachilis, Allison (NYC-RSD)" userId="c0b6f0fa-67b9-40b3-8625-6e8b82fb5866" providerId="ADAL" clId="{1A6FF315-FED1-C34B-B073-40A3BEFD7181}" dt="2022-10-04T15:19:51.595" v="7"/>
        <pc:sldMkLst>
          <pc:docMk/>
          <pc:sldMk cId="1765133989" sldId="1499"/>
        </pc:sldMkLst>
        <pc:spChg chg="mod">
          <ac:chgData name="Pachilis, Allison (NYC-RSD)" userId="c0b6f0fa-67b9-40b3-8625-6e8b82fb5866" providerId="ADAL" clId="{1A6FF315-FED1-C34B-B073-40A3BEFD7181}" dt="2022-10-04T15:19:51.595" v="7"/>
          <ac:spMkLst>
            <pc:docMk/>
            <pc:sldMk cId="1765133989" sldId="1499"/>
            <ac:spMk id="2" creationId="{519B1480-11D7-200C-39F9-8BF0E49EBAEE}"/>
          </ac:spMkLst>
        </pc:spChg>
      </pc:sldChg>
      <pc:sldChg chg="modSp mod">
        <pc:chgData name="Pachilis, Allison (NYC-RSD)" userId="c0b6f0fa-67b9-40b3-8625-6e8b82fb5866" providerId="ADAL" clId="{1A6FF315-FED1-C34B-B073-40A3BEFD7181}" dt="2022-10-04T15:21:21.487" v="17"/>
        <pc:sldMkLst>
          <pc:docMk/>
          <pc:sldMk cId="2149644556" sldId="1500"/>
        </pc:sldMkLst>
        <pc:spChg chg="mod">
          <ac:chgData name="Pachilis, Allison (NYC-RSD)" userId="c0b6f0fa-67b9-40b3-8625-6e8b82fb5866" providerId="ADAL" clId="{1A6FF315-FED1-C34B-B073-40A3BEFD7181}" dt="2022-10-04T15:21:21.487" v="17"/>
          <ac:spMkLst>
            <pc:docMk/>
            <pc:sldMk cId="2149644556" sldId="1500"/>
            <ac:spMk id="2" creationId="{519B1480-11D7-200C-39F9-8BF0E49EBAEE}"/>
          </ac:spMkLst>
        </pc:spChg>
      </pc:sldChg>
      <pc:sldChg chg="modSp mod ord">
        <pc:chgData name="Pachilis, Allison (NYC-RSD)" userId="c0b6f0fa-67b9-40b3-8625-6e8b82fb5866" providerId="ADAL" clId="{1A6FF315-FED1-C34B-B073-40A3BEFD7181}" dt="2022-10-05T19:53:08.858" v="184" actId="20578"/>
        <pc:sldMkLst>
          <pc:docMk/>
          <pc:sldMk cId="1793032164" sldId="1501"/>
        </pc:sldMkLst>
        <pc:spChg chg="mod">
          <ac:chgData name="Pachilis, Allison (NYC-RSD)" userId="c0b6f0fa-67b9-40b3-8625-6e8b82fb5866" providerId="ADAL" clId="{1A6FF315-FED1-C34B-B073-40A3BEFD7181}" dt="2022-10-04T15:21:06.919" v="14" actId="20577"/>
          <ac:spMkLst>
            <pc:docMk/>
            <pc:sldMk cId="1793032164" sldId="1501"/>
            <ac:spMk id="2" creationId="{519B1480-11D7-200C-39F9-8BF0E49EBAEE}"/>
          </ac:spMkLst>
        </pc:spChg>
      </pc:sldChg>
      <pc:sldChg chg="modSp mod ord">
        <pc:chgData name="Pachilis, Allison (NYC-RSD)" userId="c0b6f0fa-67b9-40b3-8625-6e8b82fb5866" providerId="ADAL" clId="{1A6FF315-FED1-C34B-B073-40A3BEFD7181}" dt="2022-10-05T19:53:08.858" v="184" actId="20578"/>
        <pc:sldMkLst>
          <pc:docMk/>
          <pc:sldMk cId="2507910643" sldId="1502"/>
        </pc:sldMkLst>
        <pc:spChg chg="mod">
          <ac:chgData name="Pachilis, Allison (NYC-RSD)" userId="c0b6f0fa-67b9-40b3-8625-6e8b82fb5866" providerId="ADAL" clId="{1A6FF315-FED1-C34B-B073-40A3BEFD7181}" dt="2022-10-04T15:21:11.933" v="16" actId="20577"/>
          <ac:spMkLst>
            <pc:docMk/>
            <pc:sldMk cId="2507910643" sldId="1502"/>
            <ac:spMk id="2" creationId="{519B1480-11D7-200C-39F9-8BF0E49EBAEE}"/>
          </ac:spMkLst>
        </pc:spChg>
      </pc:sldChg>
      <pc:sldChg chg="modSp mod">
        <pc:chgData name="Pachilis, Allison (NYC-RSD)" userId="c0b6f0fa-67b9-40b3-8625-6e8b82fb5866" providerId="ADAL" clId="{1A6FF315-FED1-C34B-B073-40A3BEFD7181}" dt="2022-10-04T15:19:03.795" v="2"/>
        <pc:sldMkLst>
          <pc:docMk/>
          <pc:sldMk cId="1303397956" sldId="1512"/>
        </pc:sldMkLst>
        <pc:spChg chg="mod">
          <ac:chgData name="Pachilis, Allison (NYC-RSD)" userId="c0b6f0fa-67b9-40b3-8625-6e8b82fb5866" providerId="ADAL" clId="{1A6FF315-FED1-C34B-B073-40A3BEFD7181}" dt="2022-10-04T15:19:03.795" v="2"/>
          <ac:spMkLst>
            <pc:docMk/>
            <pc:sldMk cId="1303397956" sldId="1512"/>
            <ac:spMk id="16" creationId="{B27D8D2B-7D43-59A0-4895-B714CF801DFD}"/>
          </ac:spMkLst>
        </pc:spChg>
        <pc:spChg chg="mod">
          <ac:chgData name="Pachilis, Allison (NYC-RSD)" userId="c0b6f0fa-67b9-40b3-8625-6e8b82fb5866" providerId="ADAL" clId="{1A6FF315-FED1-C34B-B073-40A3BEFD7181}" dt="2022-10-04T15:18:57.523" v="1"/>
          <ac:spMkLst>
            <pc:docMk/>
            <pc:sldMk cId="1303397956" sldId="1512"/>
            <ac:spMk id="17" creationId="{1BB3C5E3-B4B3-3465-CAC6-D34790EAD4F7}"/>
          </ac:spMkLst>
        </pc:spChg>
        <pc:spChg chg="mod">
          <ac:chgData name="Pachilis, Allison (NYC-RSD)" userId="c0b6f0fa-67b9-40b3-8625-6e8b82fb5866" providerId="ADAL" clId="{1A6FF315-FED1-C34B-B073-40A3BEFD7181}" dt="2022-10-04T15:18:54.167" v="0"/>
          <ac:spMkLst>
            <pc:docMk/>
            <pc:sldMk cId="1303397956" sldId="1512"/>
            <ac:spMk id="20" creationId="{863D0695-F669-C68F-429A-845265C34F11}"/>
          </ac:spMkLst>
        </pc:spChg>
      </pc:sldChg>
    </pc:docChg>
  </pc:docChgLst>
  <pc:docChgLst>
    <pc:chgData name="Lemos, Pamela R. (CDC/DDID/NCHHSTP/DVH)" userId="329d06d2-0324-46ba-aa26-749dde84ab8a" providerId="ADAL" clId="{B8632F60-70A7-470D-B287-36762B0F5F31}"/>
    <pc:docChg chg="">
      <pc:chgData name="Lemos, Pamela R. (CDC/DDID/NCHHSTP/DVH)" userId="329d06d2-0324-46ba-aa26-749dde84ab8a" providerId="ADAL" clId="{B8632F60-70A7-470D-B287-36762B0F5F31}" dt="2022-10-05T19:33:45.447" v="1"/>
      <pc:docMkLst>
        <pc:docMk/>
      </pc:docMkLst>
      <pc:sldChg chg="addCm">
        <pc:chgData name="Lemos, Pamela R. (CDC/DDID/NCHHSTP/DVH)" userId="329d06d2-0324-46ba-aa26-749dde84ab8a" providerId="ADAL" clId="{B8632F60-70A7-470D-B287-36762B0F5F31}" dt="2022-10-05T18:54:08.792" v="0"/>
        <pc:sldMkLst>
          <pc:docMk/>
          <pc:sldMk cId="3681002764" sldId="1462"/>
        </pc:sldMkLst>
      </pc:sldChg>
      <pc:sldChg chg="addCm">
        <pc:chgData name="Lemos, Pamela R. (CDC/DDID/NCHHSTP/DVH)" userId="329d06d2-0324-46ba-aa26-749dde84ab8a" providerId="ADAL" clId="{B8632F60-70A7-470D-B287-36762B0F5F31}" dt="2022-10-05T19:33:45.447" v="1"/>
        <pc:sldMkLst>
          <pc:docMk/>
          <pc:sldMk cId="1793032164" sldId="1501"/>
        </pc:sldMkLst>
      </pc:sldChg>
    </pc:docChg>
  </pc:docChgLst>
  <pc:docChgLst>
    <pc:chgData name="Sporrong, Katari (NYC-RSD)" userId="S::katari.sporrong@resolute.com::34da16c7-c116-4814-8e7a-e4fd68911843" providerId="AD" clId="Web-{DCB7868D-2F34-B244-4B92-6871AC27A2CE}"/>
    <pc:docChg chg="modSld">
      <pc:chgData name="Sporrong, Katari (NYC-RSD)" userId="S::katari.sporrong@resolute.com::34da16c7-c116-4814-8e7a-e4fd68911843" providerId="AD" clId="Web-{DCB7868D-2F34-B244-4B92-6871AC27A2CE}" dt="2022-10-04T15:10:24.827" v="5"/>
      <pc:docMkLst>
        <pc:docMk/>
      </pc:docMkLst>
      <pc:sldChg chg="modSp">
        <pc:chgData name="Sporrong, Katari (NYC-RSD)" userId="S::katari.sporrong@resolute.com::34da16c7-c116-4814-8e7a-e4fd68911843" providerId="AD" clId="Web-{DCB7868D-2F34-B244-4B92-6871AC27A2CE}" dt="2022-10-04T15:10:24.827" v="5"/>
        <pc:sldMkLst>
          <pc:docMk/>
          <pc:sldMk cId="2312773573" sldId="1420"/>
        </pc:sldMkLst>
        <pc:graphicFrameChg chg="mod modGraphic">
          <ac:chgData name="Sporrong, Katari (NYC-RSD)" userId="S::katari.sporrong@resolute.com::34da16c7-c116-4814-8e7a-e4fd68911843" providerId="AD" clId="Web-{DCB7868D-2F34-B244-4B92-6871AC27A2CE}" dt="2022-10-04T15:10:24.827" v="5"/>
          <ac:graphicFrameMkLst>
            <pc:docMk/>
            <pc:sldMk cId="2312773573" sldId="1420"/>
            <ac:graphicFrameMk id="5" creationId="{DEC4E929-3D10-39A1-2119-E52FFBA0B9F6}"/>
          </ac:graphicFrameMkLst>
        </pc:graphicFrameChg>
      </pc:sldChg>
    </pc:docChg>
  </pc:docChgLst>
  <pc:docChgLst>
    <pc:chgData name="Pachilis, Allison (NYC-RSD)" userId="c0b6f0fa-67b9-40b3-8625-6e8b82fb5866" providerId="ADAL" clId="{9347ED63-DD00-1D41-932E-81A758C661D9}"/>
    <pc:docChg chg="undo custSel modSld">
      <pc:chgData name="Pachilis, Allison (NYC-RSD)" userId="c0b6f0fa-67b9-40b3-8625-6e8b82fb5866" providerId="ADAL" clId="{9347ED63-DD00-1D41-932E-81A758C661D9}" dt="2023-01-26T16:52:35.640" v="28"/>
      <pc:docMkLst>
        <pc:docMk/>
      </pc:docMkLst>
      <pc:sldChg chg="addSp delSp modSp mod">
        <pc:chgData name="Pachilis, Allison (NYC-RSD)" userId="c0b6f0fa-67b9-40b3-8625-6e8b82fb5866" providerId="ADAL" clId="{9347ED63-DD00-1D41-932E-81A758C661D9}" dt="2023-01-26T16:16:00.626" v="8"/>
        <pc:sldMkLst>
          <pc:docMk/>
          <pc:sldMk cId="1753028917" sldId="1464"/>
        </pc:sldMkLst>
        <pc:spChg chg="del">
          <ac:chgData name="Pachilis, Allison (NYC-RSD)" userId="c0b6f0fa-67b9-40b3-8625-6e8b82fb5866" providerId="ADAL" clId="{9347ED63-DD00-1D41-932E-81A758C661D9}" dt="2023-01-26T16:16:00.160" v="7" actId="478"/>
          <ac:spMkLst>
            <pc:docMk/>
            <pc:sldMk cId="1753028917" sldId="1464"/>
            <ac:spMk id="2" creationId="{AE4C608A-BCA5-E76F-FCAC-32CDA5179D89}"/>
          </ac:spMkLst>
        </pc:spChg>
        <pc:spChg chg="add mod">
          <ac:chgData name="Pachilis, Allison (NYC-RSD)" userId="c0b6f0fa-67b9-40b3-8625-6e8b82fb5866" providerId="ADAL" clId="{9347ED63-DD00-1D41-932E-81A758C661D9}" dt="2023-01-26T16:16:00.626" v="8"/>
          <ac:spMkLst>
            <pc:docMk/>
            <pc:sldMk cId="1753028917" sldId="1464"/>
            <ac:spMk id="3" creationId="{C21E84F0-D9D0-8E66-A529-DF69E7B0207A}"/>
          </ac:spMkLst>
        </pc:spChg>
        <pc:spChg chg="del">
          <ac:chgData name="Pachilis, Allison (NYC-RSD)" userId="c0b6f0fa-67b9-40b3-8625-6e8b82fb5866" providerId="ADAL" clId="{9347ED63-DD00-1D41-932E-81A758C661D9}" dt="2023-01-26T16:16:00.160" v="7" actId="478"/>
          <ac:spMkLst>
            <pc:docMk/>
            <pc:sldMk cId="1753028917" sldId="1464"/>
            <ac:spMk id="6" creationId="{650E13B9-1F7E-42B6-FBA1-D7C35036BB66}"/>
          </ac:spMkLst>
        </pc:spChg>
        <pc:spChg chg="add mod">
          <ac:chgData name="Pachilis, Allison (NYC-RSD)" userId="c0b6f0fa-67b9-40b3-8625-6e8b82fb5866" providerId="ADAL" clId="{9347ED63-DD00-1D41-932E-81A758C661D9}" dt="2023-01-26T16:16:00.626" v="8"/>
          <ac:spMkLst>
            <pc:docMk/>
            <pc:sldMk cId="1753028917" sldId="1464"/>
            <ac:spMk id="7" creationId="{4839FC1C-5553-7C3A-D304-8E6C6E1F985F}"/>
          </ac:spMkLst>
        </pc:spChg>
      </pc:sldChg>
      <pc:sldChg chg="addSp delSp modSp mod">
        <pc:chgData name="Pachilis, Allison (NYC-RSD)" userId="c0b6f0fa-67b9-40b3-8625-6e8b82fb5866" providerId="ADAL" clId="{9347ED63-DD00-1D41-932E-81A758C661D9}" dt="2023-01-26T16:18:17.505" v="12"/>
        <pc:sldMkLst>
          <pc:docMk/>
          <pc:sldMk cId="2583516291" sldId="1465"/>
        </pc:sldMkLst>
        <pc:spChg chg="del">
          <ac:chgData name="Pachilis, Allison (NYC-RSD)" userId="c0b6f0fa-67b9-40b3-8625-6e8b82fb5866" providerId="ADAL" clId="{9347ED63-DD00-1D41-932E-81A758C661D9}" dt="2023-01-26T16:14:49.173" v="2" actId="478"/>
          <ac:spMkLst>
            <pc:docMk/>
            <pc:sldMk cId="2583516291" sldId="1465"/>
            <ac:spMk id="3" creationId="{E6D58407-0AB4-7532-1408-478215A968E0}"/>
          </ac:spMkLst>
        </pc:spChg>
        <pc:spChg chg="del">
          <ac:chgData name="Pachilis, Allison (NYC-RSD)" userId="c0b6f0fa-67b9-40b3-8625-6e8b82fb5866" providerId="ADAL" clId="{9347ED63-DD00-1D41-932E-81A758C661D9}" dt="2023-01-26T16:14:49.173" v="2" actId="478"/>
          <ac:spMkLst>
            <pc:docMk/>
            <pc:sldMk cId="2583516291" sldId="1465"/>
            <ac:spMk id="5" creationId="{95EDBA4C-0129-3928-46D0-C2B796001E4E}"/>
          </ac:spMkLst>
        </pc:spChg>
        <pc:spChg chg="add del">
          <ac:chgData name="Pachilis, Allison (NYC-RSD)" userId="c0b6f0fa-67b9-40b3-8625-6e8b82fb5866" providerId="ADAL" clId="{9347ED63-DD00-1D41-932E-81A758C661D9}" dt="2023-01-26T16:14:21.727" v="1" actId="22"/>
          <ac:spMkLst>
            <pc:docMk/>
            <pc:sldMk cId="2583516291" sldId="1465"/>
            <ac:spMk id="7" creationId="{EA3772D5-B38E-E18F-3B9B-D36DA75F2A61}"/>
          </ac:spMkLst>
        </pc:spChg>
        <pc:spChg chg="add mod">
          <ac:chgData name="Pachilis, Allison (NYC-RSD)" userId="c0b6f0fa-67b9-40b3-8625-6e8b82fb5866" providerId="ADAL" clId="{9347ED63-DD00-1D41-932E-81A758C661D9}" dt="2023-01-26T16:14:50.318" v="3"/>
          <ac:spMkLst>
            <pc:docMk/>
            <pc:sldMk cId="2583516291" sldId="1465"/>
            <ac:spMk id="8" creationId="{50275DEE-4721-3FE9-A4A6-DFF0337CC232}"/>
          </ac:spMkLst>
        </pc:spChg>
        <pc:spChg chg="add mod">
          <ac:chgData name="Pachilis, Allison (NYC-RSD)" userId="c0b6f0fa-67b9-40b3-8625-6e8b82fb5866" providerId="ADAL" clId="{9347ED63-DD00-1D41-932E-81A758C661D9}" dt="2023-01-26T16:14:50.318" v="3"/>
          <ac:spMkLst>
            <pc:docMk/>
            <pc:sldMk cId="2583516291" sldId="1465"/>
            <ac:spMk id="9" creationId="{72322E6C-0DA4-6C79-BFF6-FFE6D775B43F}"/>
          </ac:spMkLst>
        </pc:spChg>
        <pc:spChg chg="add del mod">
          <ac:chgData name="Pachilis, Allison (NYC-RSD)" userId="c0b6f0fa-67b9-40b3-8625-6e8b82fb5866" providerId="ADAL" clId="{9347ED63-DD00-1D41-932E-81A758C661D9}" dt="2023-01-26T16:15:47.758" v="6" actId="21"/>
          <ac:spMkLst>
            <pc:docMk/>
            <pc:sldMk cId="2583516291" sldId="1465"/>
            <ac:spMk id="10" creationId="{DDC8C172-FA37-B0D3-2E43-097A3F73BB72}"/>
          </ac:spMkLst>
        </pc:spChg>
        <pc:spChg chg="add del mod">
          <ac:chgData name="Pachilis, Allison (NYC-RSD)" userId="c0b6f0fa-67b9-40b3-8625-6e8b82fb5866" providerId="ADAL" clId="{9347ED63-DD00-1D41-932E-81A758C661D9}" dt="2023-01-26T16:15:47.758" v="6" actId="21"/>
          <ac:spMkLst>
            <pc:docMk/>
            <pc:sldMk cId="2583516291" sldId="1465"/>
            <ac:spMk id="11" creationId="{84E36EFF-07CE-26F2-201D-0A03F2338F47}"/>
          </ac:spMkLst>
        </pc:spChg>
        <pc:spChg chg="add del mod">
          <ac:chgData name="Pachilis, Allison (NYC-RSD)" userId="c0b6f0fa-67b9-40b3-8625-6e8b82fb5866" providerId="ADAL" clId="{9347ED63-DD00-1D41-932E-81A758C661D9}" dt="2023-01-26T16:18:17.505" v="12"/>
          <ac:spMkLst>
            <pc:docMk/>
            <pc:sldMk cId="2583516291" sldId="1465"/>
            <ac:spMk id="12" creationId="{FE04ABEB-FC34-69DA-44F0-33BED9ED13BF}"/>
          </ac:spMkLst>
        </pc:spChg>
        <pc:spChg chg="add del mod">
          <ac:chgData name="Pachilis, Allison (NYC-RSD)" userId="c0b6f0fa-67b9-40b3-8625-6e8b82fb5866" providerId="ADAL" clId="{9347ED63-DD00-1D41-932E-81A758C661D9}" dt="2023-01-26T16:18:17.505" v="12"/>
          <ac:spMkLst>
            <pc:docMk/>
            <pc:sldMk cId="2583516291" sldId="1465"/>
            <ac:spMk id="13" creationId="{AC4673E1-58CB-D11C-448A-3DDFA0EBA038}"/>
          </ac:spMkLst>
        </pc:spChg>
      </pc:sldChg>
      <pc:sldChg chg="modSp mod">
        <pc:chgData name="Pachilis, Allison (NYC-RSD)" userId="c0b6f0fa-67b9-40b3-8625-6e8b82fb5866" providerId="ADAL" clId="{9347ED63-DD00-1D41-932E-81A758C661D9}" dt="2023-01-26T16:51:37.266" v="25" actId="20577"/>
        <pc:sldMkLst>
          <pc:docMk/>
          <pc:sldMk cId="2646273999" sldId="1491"/>
        </pc:sldMkLst>
        <pc:spChg chg="mod">
          <ac:chgData name="Pachilis, Allison (NYC-RSD)" userId="c0b6f0fa-67b9-40b3-8625-6e8b82fb5866" providerId="ADAL" clId="{9347ED63-DD00-1D41-932E-81A758C661D9}" dt="2023-01-26T16:51:37.266" v="25" actId="20577"/>
          <ac:spMkLst>
            <pc:docMk/>
            <pc:sldMk cId="2646273999" sldId="1491"/>
            <ac:spMk id="4" creationId="{54DDCBAD-650E-0053-7520-23FBDFA1C3FF}"/>
          </ac:spMkLst>
        </pc:spChg>
      </pc:sldChg>
      <pc:sldChg chg="addSp delSp modSp mod">
        <pc:chgData name="Pachilis, Allison (NYC-RSD)" userId="c0b6f0fa-67b9-40b3-8625-6e8b82fb5866" providerId="ADAL" clId="{9347ED63-DD00-1D41-932E-81A758C661D9}" dt="2023-01-26T16:52:35.640" v="28"/>
        <pc:sldMkLst>
          <pc:docMk/>
          <pc:sldMk cId="1114169916" sldId="1492"/>
        </pc:sldMkLst>
        <pc:spChg chg="add del mod">
          <ac:chgData name="Pachilis, Allison (NYC-RSD)" userId="c0b6f0fa-67b9-40b3-8625-6e8b82fb5866" providerId="ADAL" clId="{9347ED63-DD00-1D41-932E-81A758C661D9}" dt="2023-01-26T16:52:34.524" v="27" actId="478"/>
          <ac:spMkLst>
            <pc:docMk/>
            <pc:sldMk cId="1114169916" sldId="1492"/>
            <ac:spMk id="5" creationId="{D5462749-BB6E-F2F9-2D7F-C1D31A0F6E16}"/>
          </ac:spMkLst>
        </pc:spChg>
        <pc:spChg chg="add mod">
          <ac:chgData name="Pachilis, Allison (NYC-RSD)" userId="c0b6f0fa-67b9-40b3-8625-6e8b82fb5866" providerId="ADAL" clId="{9347ED63-DD00-1D41-932E-81A758C661D9}" dt="2023-01-26T16:52:35.640" v="28"/>
          <ac:spMkLst>
            <pc:docMk/>
            <pc:sldMk cId="1114169916" sldId="1492"/>
            <ac:spMk id="6" creationId="{22D16775-EA1B-07FC-1F15-3176FAFC2495}"/>
          </ac:spMkLst>
        </pc:spChg>
        <pc:spChg chg="del">
          <ac:chgData name="Pachilis, Allison (NYC-RSD)" userId="c0b6f0fa-67b9-40b3-8625-6e8b82fb5866" providerId="ADAL" clId="{9347ED63-DD00-1D41-932E-81A758C661D9}" dt="2023-01-26T16:52:33.411" v="26" actId="478"/>
          <ac:spMkLst>
            <pc:docMk/>
            <pc:sldMk cId="1114169916" sldId="1492"/>
            <ac:spMk id="7" creationId="{B24845EA-E8DD-D560-CDDD-3A03033D2F10}"/>
          </ac:spMkLst>
        </pc:spChg>
      </pc:sldChg>
    </pc:docChg>
  </pc:docChgLst>
  <pc:docChgLst>
    <pc:chgData name="Pachilis, Allison (NYC-RSD)" userId="c0b6f0fa-67b9-40b3-8625-6e8b82fb5866" providerId="ADAL" clId="{34B92877-BA31-8E4A-B624-C524B6866CB2}"/>
    <pc:docChg chg="undo redo custSel modSld modMainMaster">
      <pc:chgData name="Pachilis, Allison (NYC-RSD)" userId="c0b6f0fa-67b9-40b3-8625-6e8b82fb5866" providerId="ADAL" clId="{34B92877-BA31-8E4A-B624-C524B6866CB2}" dt="2022-10-03T19:46:28.129" v="1317" actId="13244"/>
      <pc:docMkLst>
        <pc:docMk/>
      </pc:docMkLst>
      <pc:sldChg chg="addSp delSp modSp mod">
        <pc:chgData name="Pachilis, Allison (NYC-RSD)" userId="c0b6f0fa-67b9-40b3-8625-6e8b82fb5866" providerId="ADAL" clId="{34B92877-BA31-8E4A-B624-C524B6866CB2}" dt="2022-10-03T16:03:22.752" v="261" actId="478"/>
        <pc:sldMkLst>
          <pc:docMk/>
          <pc:sldMk cId="2200847188" sldId="1405"/>
        </pc:sldMkLst>
        <pc:spChg chg="add del">
          <ac:chgData name="Pachilis, Allison (NYC-RSD)" userId="c0b6f0fa-67b9-40b3-8625-6e8b82fb5866" providerId="ADAL" clId="{34B92877-BA31-8E4A-B624-C524B6866CB2}" dt="2022-10-03T16:03:22.752" v="261" actId="478"/>
          <ac:spMkLst>
            <pc:docMk/>
            <pc:sldMk cId="2200847188" sldId="1405"/>
            <ac:spMk id="2" creationId="{97617335-A5CD-E5A9-3C4C-18D1486E66F3}"/>
          </ac:spMkLst>
        </pc:spChg>
        <pc:spChg chg="mod">
          <ac:chgData name="Pachilis, Allison (NYC-RSD)" userId="c0b6f0fa-67b9-40b3-8625-6e8b82fb5866" providerId="ADAL" clId="{34B92877-BA31-8E4A-B624-C524B6866CB2}" dt="2022-10-03T16:03:13.581" v="256" actId="1036"/>
          <ac:spMkLst>
            <pc:docMk/>
            <pc:sldMk cId="2200847188" sldId="1405"/>
            <ac:spMk id="7" creationId="{8A7832CA-58E6-B024-2C7E-B4CC51D83E7E}"/>
          </ac:spMkLst>
        </pc:spChg>
        <pc:spChg chg="mod">
          <ac:chgData name="Pachilis, Allison (NYC-RSD)" userId="c0b6f0fa-67b9-40b3-8625-6e8b82fb5866" providerId="ADAL" clId="{34B92877-BA31-8E4A-B624-C524B6866CB2}" dt="2022-10-03T16:03:21.425" v="260" actId="1036"/>
          <ac:spMkLst>
            <pc:docMk/>
            <pc:sldMk cId="2200847188" sldId="1405"/>
            <ac:spMk id="12" creationId="{3329BAF6-91F2-2E9B-048D-EC0FF370578B}"/>
          </ac:spMkLst>
        </pc:spChg>
      </pc:sldChg>
      <pc:sldChg chg="delSp modSp mod">
        <pc:chgData name="Pachilis, Allison (NYC-RSD)" userId="c0b6f0fa-67b9-40b3-8625-6e8b82fb5866" providerId="ADAL" clId="{34B92877-BA31-8E4A-B624-C524B6866CB2}" dt="2022-10-03T16:17:44.672" v="641" actId="1036"/>
        <pc:sldMkLst>
          <pc:docMk/>
          <pc:sldMk cId="813707035" sldId="1406"/>
        </pc:sldMkLst>
        <pc:spChg chg="mod">
          <ac:chgData name="Pachilis, Allison (NYC-RSD)" userId="c0b6f0fa-67b9-40b3-8625-6e8b82fb5866" providerId="ADAL" clId="{34B92877-BA31-8E4A-B624-C524B6866CB2}" dt="2022-10-03T16:17:39.821" v="640" actId="2710"/>
          <ac:spMkLst>
            <pc:docMk/>
            <pc:sldMk cId="813707035" sldId="1406"/>
            <ac:spMk id="3" creationId="{E6D58407-0AB4-7532-1408-478215A968E0}"/>
          </ac:spMkLst>
        </pc:spChg>
        <pc:spChg chg="mod">
          <ac:chgData name="Pachilis, Allison (NYC-RSD)" userId="c0b6f0fa-67b9-40b3-8625-6e8b82fb5866" providerId="ADAL" clId="{34B92877-BA31-8E4A-B624-C524B6866CB2}" dt="2022-10-03T16:17:44.672" v="641" actId="1036"/>
          <ac:spMkLst>
            <pc:docMk/>
            <pc:sldMk cId="813707035" sldId="1406"/>
            <ac:spMk id="5" creationId="{95EDBA4C-0129-3928-46D0-C2B796001E4E}"/>
          </ac:spMkLst>
        </pc:spChg>
        <pc:spChg chg="del">
          <ac:chgData name="Pachilis, Allison (NYC-RSD)" userId="c0b6f0fa-67b9-40b3-8625-6e8b82fb5866" providerId="ADAL" clId="{34B92877-BA31-8E4A-B624-C524B6866CB2}" dt="2022-10-03T16:04:00.349" v="274" actId="478"/>
          <ac:spMkLst>
            <pc:docMk/>
            <pc:sldMk cId="813707035" sldId="1406"/>
            <ac:spMk id="6" creationId="{54265800-7853-B788-4756-C768B2BBACAC}"/>
          </ac:spMkLst>
        </pc:spChg>
      </pc:sldChg>
      <pc:sldChg chg="delSp modSp mod">
        <pc:chgData name="Pachilis, Allison (NYC-RSD)" userId="c0b6f0fa-67b9-40b3-8625-6e8b82fb5866" providerId="ADAL" clId="{34B92877-BA31-8E4A-B624-C524B6866CB2}" dt="2022-10-03T16:13:42.999" v="527" actId="1036"/>
        <pc:sldMkLst>
          <pc:docMk/>
          <pc:sldMk cId="3089961929" sldId="1408"/>
        </pc:sldMkLst>
        <pc:spChg chg="mod">
          <ac:chgData name="Pachilis, Allison (NYC-RSD)" userId="c0b6f0fa-67b9-40b3-8625-6e8b82fb5866" providerId="ADAL" clId="{34B92877-BA31-8E4A-B624-C524B6866CB2}" dt="2022-10-03T16:12:50.885" v="520" actId="2710"/>
          <ac:spMkLst>
            <pc:docMk/>
            <pc:sldMk cId="3089961929" sldId="1408"/>
            <ac:spMk id="3" creationId="{4E697ECE-5D23-ADA0-9E69-BF9C8EC6B97B}"/>
          </ac:spMkLst>
        </pc:spChg>
        <pc:spChg chg="mod">
          <ac:chgData name="Pachilis, Allison (NYC-RSD)" userId="c0b6f0fa-67b9-40b3-8625-6e8b82fb5866" providerId="ADAL" clId="{34B92877-BA31-8E4A-B624-C524B6866CB2}" dt="2022-10-03T16:13:42.999" v="527" actId="1036"/>
          <ac:spMkLst>
            <pc:docMk/>
            <pc:sldMk cId="3089961929" sldId="1408"/>
            <ac:spMk id="4" creationId="{54DDCBAD-650E-0053-7520-23FBDFA1C3FF}"/>
          </ac:spMkLst>
        </pc:spChg>
        <pc:spChg chg="del">
          <ac:chgData name="Pachilis, Allison (NYC-RSD)" userId="c0b6f0fa-67b9-40b3-8625-6e8b82fb5866" providerId="ADAL" clId="{34B92877-BA31-8E4A-B624-C524B6866CB2}" dt="2022-10-03T15:54:27.553" v="20" actId="478"/>
          <ac:spMkLst>
            <pc:docMk/>
            <pc:sldMk cId="3089961929" sldId="1408"/>
            <ac:spMk id="5" creationId="{5E683429-EAF1-614A-5641-2085472CD546}"/>
          </ac:spMkLst>
        </pc:spChg>
      </pc:sldChg>
      <pc:sldChg chg="delSp modSp mod">
        <pc:chgData name="Pachilis, Allison (NYC-RSD)" userId="c0b6f0fa-67b9-40b3-8625-6e8b82fb5866" providerId="ADAL" clId="{34B92877-BA31-8E4A-B624-C524B6866CB2}" dt="2022-10-03T17:29:14.303" v="1012" actId="1036"/>
        <pc:sldMkLst>
          <pc:docMk/>
          <pc:sldMk cId="2942693328" sldId="1410"/>
        </pc:sldMkLst>
        <pc:spChg chg="mod">
          <ac:chgData name="Pachilis, Allison (NYC-RSD)" userId="c0b6f0fa-67b9-40b3-8625-6e8b82fb5866" providerId="ADAL" clId="{34B92877-BA31-8E4A-B624-C524B6866CB2}" dt="2022-10-03T16:17:53.817" v="646" actId="1036"/>
          <ac:spMkLst>
            <pc:docMk/>
            <pc:sldMk cId="2942693328" sldId="1410"/>
            <ac:spMk id="4" creationId="{54DDCBAD-650E-0053-7520-23FBDFA1C3FF}"/>
          </ac:spMkLst>
        </pc:spChg>
        <pc:spChg chg="del">
          <ac:chgData name="Pachilis, Allison (NYC-RSD)" userId="c0b6f0fa-67b9-40b3-8625-6e8b82fb5866" providerId="ADAL" clId="{34B92877-BA31-8E4A-B624-C524B6866CB2}" dt="2022-10-03T16:04:13.782" v="289" actId="478"/>
          <ac:spMkLst>
            <pc:docMk/>
            <pc:sldMk cId="2942693328" sldId="1410"/>
            <ac:spMk id="5" creationId="{7D22AE1B-4CD8-0530-091F-42F0F7AF46E3}"/>
          </ac:spMkLst>
        </pc:spChg>
        <pc:spChg chg="mod">
          <ac:chgData name="Pachilis, Allison (NYC-RSD)" userId="c0b6f0fa-67b9-40b3-8625-6e8b82fb5866" providerId="ADAL" clId="{34B92877-BA31-8E4A-B624-C524B6866CB2}" dt="2022-10-03T16:17:53.817" v="646" actId="1036"/>
          <ac:spMkLst>
            <pc:docMk/>
            <pc:sldMk cId="2942693328" sldId="1410"/>
            <ac:spMk id="8" creationId="{A63725F0-C5B6-B0B9-FC3A-304D6AF8FEF0}"/>
          </ac:spMkLst>
        </pc:spChg>
        <pc:graphicFrameChg chg="mod">
          <ac:chgData name="Pachilis, Allison (NYC-RSD)" userId="c0b6f0fa-67b9-40b3-8625-6e8b82fb5866" providerId="ADAL" clId="{34B92877-BA31-8E4A-B624-C524B6866CB2}" dt="2022-10-03T17:29:14.303" v="1012" actId="1036"/>
          <ac:graphicFrameMkLst>
            <pc:docMk/>
            <pc:sldMk cId="2942693328" sldId="1410"/>
            <ac:graphicFrameMk id="3" creationId="{3C9BE060-1E87-051C-57CB-B646C709CEC9}"/>
          </ac:graphicFrameMkLst>
        </pc:graphicFrameChg>
      </pc:sldChg>
      <pc:sldChg chg="modSp mod">
        <pc:chgData name="Pachilis, Allison (NYC-RSD)" userId="c0b6f0fa-67b9-40b3-8625-6e8b82fb5866" providerId="ADAL" clId="{34B92877-BA31-8E4A-B624-C524B6866CB2}" dt="2022-10-03T17:31:07.397" v="1043" actId="1036"/>
        <pc:sldMkLst>
          <pc:docMk/>
          <pc:sldMk cId="3123266720" sldId="1411"/>
        </pc:sldMkLst>
        <pc:graphicFrameChg chg="mod">
          <ac:chgData name="Pachilis, Allison (NYC-RSD)" userId="c0b6f0fa-67b9-40b3-8625-6e8b82fb5866" providerId="ADAL" clId="{34B92877-BA31-8E4A-B624-C524B6866CB2}" dt="2022-10-03T17:31:07.397" v="1043" actId="1036"/>
          <ac:graphicFrameMkLst>
            <pc:docMk/>
            <pc:sldMk cId="3123266720" sldId="1411"/>
            <ac:graphicFrameMk id="3" creationId="{3C9BE060-1E87-051C-57CB-B646C709CEC9}"/>
          </ac:graphicFrameMkLst>
        </pc:graphicFrameChg>
      </pc:sldChg>
      <pc:sldChg chg="modSp mod">
        <pc:chgData name="Pachilis, Allison (NYC-RSD)" userId="c0b6f0fa-67b9-40b3-8625-6e8b82fb5866" providerId="ADAL" clId="{34B92877-BA31-8E4A-B624-C524B6866CB2}" dt="2022-10-03T19:46:21.346" v="1314" actId="13244"/>
        <pc:sldMkLst>
          <pc:docMk/>
          <pc:sldMk cId="1069415297" sldId="1412"/>
        </pc:sldMkLst>
        <pc:spChg chg="mod ord">
          <ac:chgData name="Pachilis, Allison (NYC-RSD)" userId="c0b6f0fa-67b9-40b3-8625-6e8b82fb5866" providerId="ADAL" clId="{34B92877-BA31-8E4A-B624-C524B6866CB2}" dt="2022-10-03T19:46:18.398" v="1312" actId="13244"/>
          <ac:spMkLst>
            <pc:docMk/>
            <pc:sldMk cId="1069415297" sldId="1412"/>
            <ac:spMk id="2" creationId="{519B1480-11D7-200C-39F9-8BF0E49EBAEE}"/>
          </ac:spMkLst>
        </pc:spChg>
        <pc:spChg chg="mod">
          <ac:chgData name="Pachilis, Allison (NYC-RSD)" userId="c0b6f0fa-67b9-40b3-8625-6e8b82fb5866" providerId="ADAL" clId="{34B92877-BA31-8E4A-B624-C524B6866CB2}" dt="2022-10-03T19:46:21.346" v="1314" actId="13244"/>
          <ac:spMkLst>
            <pc:docMk/>
            <pc:sldMk cId="1069415297" sldId="1412"/>
            <ac:spMk id="6" creationId="{CA95DC72-B1F4-0648-32C2-AAE6FF335437}"/>
          </ac:spMkLst>
        </pc:spChg>
        <pc:spChg chg="ord">
          <ac:chgData name="Pachilis, Allison (NYC-RSD)" userId="c0b6f0fa-67b9-40b3-8625-6e8b82fb5866" providerId="ADAL" clId="{34B92877-BA31-8E4A-B624-C524B6866CB2}" dt="2022-10-03T19:42:44.190" v="1138" actId="13244"/>
          <ac:spMkLst>
            <pc:docMk/>
            <pc:sldMk cId="1069415297" sldId="1412"/>
            <ac:spMk id="7" creationId="{130A989B-F181-F223-A538-62B341409C38}"/>
          </ac:spMkLst>
        </pc:spChg>
        <pc:graphicFrameChg chg="mod">
          <ac:chgData name="Pachilis, Allison (NYC-RSD)" userId="c0b6f0fa-67b9-40b3-8625-6e8b82fb5866" providerId="ADAL" clId="{34B92877-BA31-8E4A-B624-C524B6866CB2}" dt="2022-10-03T19:46:19.869" v="1313" actId="13244"/>
          <ac:graphicFrameMkLst>
            <pc:docMk/>
            <pc:sldMk cId="1069415297" sldId="1412"/>
            <ac:graphicFrameMk id="3" creationId="{3C9BE060-1E87-051C-57CB-B646C709CEC9}"/>
          </ac:graphicFrameMkLst>
        </pc:graphicFrameChg>
      </pc:sldChg>
      <pc:sldChg chg="delSp modSp mod">
        <pc:chgData name="Pachilis, Allison (NYC-RSD)" userId="c0b6f0fa-67b9-40b3-8625-6e8b82fb5866" providerId="ADAL" clId="{34B92877-BA31-8E4A-B624-C524B6866CB2}" dt="2022-10-03T16:25:19.519" v="796" actId="1036"/>
        <pc:sldMkLst>
          <pc:docMk/>
          <pc:sldMk cId="1043349679" sldId="1418"/>
        </pc:sldMkLst>
        <pc:spChg chg="mod">
          <ac:chgData name="Pachilis, Allison (NYC-RSD)" userId="c0b6f0fa-67b9-40b3-8625-6e8b82fb5866" providerId="ADAL" clId="{34B92877-BA31-8E4A-B624-C524B6866CB2}" dt="2022-10-03T16:25:19.519" v="796" actId="1036"/>
          <ac:spMkLst>
            <pc:docMk/>
            <pc:sldMk cId="1043349679" sldId="1418"/>
            <ac:spMk id="3" creationId="{4E697ECE-5D23-ADA0-9E69-BF9C8EC6B97B}"/>
          </ac:spMkLst>
        </pc:spChg>
        <pc:spChg chg="del">
          <ac:chgData name="Pachilis, Allison (NYC-RSD)" userId="c0b6f0fa-67b9-40b3-8625-6e8b82fb5866" providerId="ADAL" clId="{34B92877-BA31-8E4A-B624-C524B6866CB2}" dt="2022-10-03T15:56:38.810" v="108" actId="478"/>
          <ac:spMkLst>
            <pc:docMk/>
            <pc:sldMk cId="1043349679" sldId="1418"/>
            <ac:spMk id="4" creationId="{D633D2F3-E1DD-FDB0-E2FA-33A8104B5FED}"/>
          </ac:spMkLst>
        </pc:spChg>
        <pc:spChg chg="mod">
          <ac:chgData name="Pachilis, Allison (NYC-RSD)" userId="c0b6f0fa-67b9-40b3-8625-6e8b82fb5866" providerId="ADAL" clId="{34B92877-BA31-8E4A-B624-C524B6866CB2}" dt="2022-10-03T16:14:41.839" v="553" actId="1035"/>
          <ac:spMkLst>
            <pc:docMk/>
            <pc:sldMk cId="1043349679" sldId="1418"/>
            <ac:spMk id="12" creationId="{D4C24CCE-BDDD-98ED-8A46-22EDFC305437}"/>
          </ac:spMkLst>
        </pc:spChg>
        <pc:picChg chg="mod">
          <ac:chgData name="Pachilis, Allison (NYC-RSD)" userId="c0b6f0fa-67b9-40b3-8625-6e8b82fb5866" providerId="ADAL" clId="{34B92877-BA31-8E4A-B624-C524B6866CB2}" dt="2022-10-03T15:56:13.621" v="94" actId="1076"/>
          <ac:picMkLst>
            <pc:docMk/>
            <pc:sldMk cId="1043349679" sldId="1418"/>
            <ac:picMk id="9" creationId="{1BEF705D-A114-E541-5BFA-353B50D820CD}"/>
          </ac:picMkLst>
        </pc:picChg>
      </pc:sldChg>
      <pc:sldChg chg="delSp modSp mod">
        <pc:chgData name="Pachilis, Allison (NYC-RSD)" userId="c0b6f0fa-67b9-40b3-8625-6e8b82fb5866" providerId="ADAL" clId="{34B92877-BA31-8E4A-B624-C524B6866CB2}" dt="2022-10-03T16:24:32.570" v="786" actId="1036"/>
        <pc:sldMkLst>
          <pc:docMk/>
          <pc:sldMk cId="897339776" sldId="1419"/>
        </pc:sldMkLst>
        <pc:spChg chg="del">
          <ac:chgData name="Pachilis, Allison (NYC-RSD)" userId="c0b6f0fa-67b9-40b3-8625-6e8b82fb5866" providerId="ADAL" clId="{34B92877-BA31-8E4A-B624-C524B6866CB2}" dt="2022-10-03T15:54:40.944" v="33" actId="478"/>
          <ac:spMkLst>
            <pc:docMk/>
            <pc:sldMk cId="897339776" sldId="1419"/>
            <ac:spMk id="3" creationId="{E4BEAC9E-23D2-3984-519E-C6D9B912E082}"/>
          </ac:spMkLst>
        </pc:spChg>
        <pc:spChg chg="mod">
          <ac:chgData name="Pachilis, Allison (NYC-RSD)" userId="c0b6f0fa-67b9-40b3-8625-6e8b82fb5866" providerId="ADAL" clId="{34B92877-BA31-8E4A-B624-C524B6866CB2}" dt="2022-10-03T16:14:03.916" v="533" actId="1035"/>
          <ac:spMkLst>
            <pc:docMk/>
            <pc:sldMk cId="897339776" sldId="1419"/>
            <ac:spMk id="10" creationId="{3C70F285-3956-7427-06E2-B2F4F9ED5FF4}"/>
          </ac:spMkLst>
        </pc:spChg>
        <pc:spChg chg="mod">
          <ac:chgData name="Pachilis, Allison (NYC-RSD)" userId="c0b6f0fa-67b9-40b3-8625-6e8b82fb5866" providerId="ADAL" clId="{34B92877-BA31-8E4A-B624-C524B6866CB2}" dt="2022-10-03T16:24:32.570" v="786" actId="1036"/>
          <ac:spMkLst>
            <pc:docMk/>
            <pc:sldMk cId="897339776" sldId="1419"/>
            <ac:spMk id="11" creationId="{E2F1BA2B-A5DB-A72D-EA0F-283029B85AEB}"/>
          </ac:spMkLst>
        </pc:spChg>
      </pc:sldChg>
      <pc:sldChg chg="delSp modSp mod">
        <pc:chgData name="Pachilis, Allison (NYC-RSD)" userId="c0b6f0fa-67b9-40b3-8625-6e8b82fb5866" providerId="ADAL" clId="{34B92877-BA31-8E4A-B624-C524B6866CB2}" dt="2022-10-03T17:24:15.707" v="993" actId="1076"/>
        <pc:sldMkLst>
          <pc:docMk/>
          <pc:sldMk cId="2312773573" sldId="1420"/>
        </pc:sldMkLst>
        <pc:spChg chg="del">
          <ac:chgData name="Pachilis, Allison (NYC-RSD)" userId="c0b6f0fa-67b9-40b3-8625-6e8b82fb5866" providerId="ADAL" clId="{34B92877-BA31-8E4A-B624-C524B6866CB2}" dt="2022-10-03T15:55:01.575" v="62" actId="478"/>
          <ac:spMkLst>
            <pc:docMk/>
            <pc:sldMk cId="2312773573" sldId="1420"/>
            <ac:spMk id="3" creationId="{8B2A321F-E19F-7902-9BA1-CBC36381B9C5}"/>
          </ac:spMkLst>
        </pc:spChg>
        <pc:spChg chg="mod">
          <ac:chgData name="Pachilis, Allison (NYC-RSD)" userId="c0b6f0fa-67b9-40b3-8625-6e8b82fb5866" providerId="ADAL" clId="{34B92877-BA31-8E4A-B624-C524B6866CB2}" dt="2022-10-03T16:14:11.461" v="535" actId="1076"/>
          <ac:spMkLst>
            <pc:docMk/>
            <pc:sldMk cId="2312773573" sldId="1420"/>
            <ac:spMk id="4" creationId="{479CEA4C-6A4F-B542-2CD6-E2C44F7BDB58}"/>
          </ac:spMkLst>
        </pc:spChg>
        <pc:spChg chg="mod">
          <ac:chgData name="Pachilis, Allison (NYC-RSD)" userId="c0b6f0fa-67b9-40b3-8625-6e8b82fb5866" providerId="ADAL" clId="{34B92877-BA31-8E4A-B624-C524B6866CB2}" dt="2022-10-03T16:24:41.135" v="788" actId="1036"/>
          <ac:spMkLst>
            <pc:docMk/>
            <pc:sldMk cId="2312773573" sldId="1420"/>
            <ac:spMk id="9" creationId="{834267C3-54BA-86F2-BB5C-D00FBC279B64}"/>
          </ac:spMkLst>
        </pc:spChg>
        <pc:graphicFrameChg chg="mod">
          <ac:chgData name="Pachilis, Allison (NYC-RSD)" userId="c0b6f0fa-67b9-40b3-8625-6e8b82fb5866" providerId="ADAL" clId="{34B92877-BA31-8E4A-B624-C524B6866CB2}" dt="2022-10-03T17:24:15.707" v="993" actId="1076"/>
          <ac:graphicFrameMkLst>
            <pc:docMk/>
            <pc:sldMk cId="2312773573" sldId="1420"/>
            <ac:graphicFrameMk id="5" creationId="{DEC4E929-3D10-39A1-2119-E52FFBA0B9F6}"/>
          </ac:graphicFrameMkLst>
        </pc:graphicFrameChg>
      </pc:sldChg>
      <pc:sldChg chg="delSp modSp mod">
        <pc:chgData name="Pachilis, Allison (NYC-RSD)" userId="c0b6f0fa-67b9-40b3-8625-6e8b82fb5866" providerId="ADAL" clId="{34B92877-BA31-8E4A-B624-C524B6866CB2}" dt="2022-10-03T17:26:04.124" v="997"/>
        <pc:sldMkLst>
          <pc:docMk/>
          <pc:sldMk cId="3659552156" sldId="1421"/>
        </pc:sldMkLst>
        <pc:spChg chg="del">
          <ac:chgData name="Pachilis, Allison (NYC-RSD)" userId="c0b6f0fa-67b9-40b3-8625-6e8b82fb5866" providerId="ADAL" clId="{34B92877-BA31-8E4A-B624-C524B6866CB2}" dt="2022-10-03T15:55:13.752" v="72" actId="478"/>
          <ac:spMkLst>
            <pc:docMk/>
            <pc:sldMk cId="3659552156" sldId="1421"/>
            <ac:spMk id="3" creationId="{69F726C8-749E-9807-0A45-433C02088307}"/>
          </ac:spMkLst>
        </pc:spChg>
        <pc:spChg chg="mod">
          <ac:chgData name="Pachilis, Allison (NYC-RSD)" userId="c0b6f0fa-67b9-40b3-8625-6e8b82fb5866" providerId="ADAL" clId="{34B92877-BA31-8E4A-B624-C524B6866CB2}" dt="2022-10-03T16:14:22.937" v="545" actId="1036"/>
          <ac:spMkLst>
            <pc:docMk/>
            <pc:sldMk cId="3659552156" sldId="1421"/>
            <ac:spMk id="8" creationId="{8BD01713-A9DE-DDA8-16C8-217D9DC7DDE3}"/>
          </ac:spMkLst>
        </pc:spChg>
        <pc:spChg chg="mod">
          <ac:chgData name="Pachilis, Allison (NYC-RSD)" userId="c0b6f0fa-67b9-40b3-8625-6e8b82fb5866" providerId="ADAL" clId="{34B92877-BA31-8E4A-B624-C524B6866CB2}" dt="2022-10-03T16:24:43.823" v="790" actId="1036"/>
          <ac:spMkLst>
            <pc:docMk/>
            <pc:sldMk cId="3659552156" sldId="1421"/>
            <ac:spMk id="9" creationId="{834267C3-54BA-86F2-BB5C-D00FBC279B64}"/>
          </ac:spMkLst>
        </pc:spChg>
        <pc:graphicFrameChg chg="mod">
          <ac:chgData name="Pachilis, Allison (NYC-RSD)" userId="c0b6f0fa-67b9-40b3-8625-6e8b82fb5866" providerId="ADAL" clId="{34B92877-BA31-8E4A-B624-C524B6866CB2}" dt="2022-10-03T17:26:04.124" v="997"/>
          <ac:graphicFrameMkLst>
            <pc:docMk/>
            <pc:sldMk cId="3659552156" sldId="1421"/>
            <ac:graphicFrameMk id="5" creationId="{DEC4E929-3D10-39A1-2119-E52FFBA0B9F6}"/>
          </ac:graphicFrameMkLst>
        </pc:graphicFrameChg>
      </pc:sldChg>
      <pc:sldChg chg="addSp delSp modSp mod">
        <pc:chgData name="Pachilis, Allison (NYC-RSD)" userId="c0b6f0fa-67b9-40b3-8625-6e8b82fb5866" providerId="ADAL" clId="{34B92877-BA31-8E4A-B624-C524B6866CB2}" dt="2022-10-03T17:27:36.889" v="1004"/>
        <pc:sldMkLst>
          <pc:docMk/>
          <pc:sldMk cId="3451878239" sldId="1422"/>
        </pc:sldMkLst>
        <pc:spChg chg="del">
          <ac:chgData name="Pachilis, Allison (NYC-RSD)" userId="c0b6f0fa-67b9-40b3-8625-6e8b82fb5866" providerId="ADAL" clId="{34B92877-BA31-8E4A-B624-C524B6866CB2}" dt="2022-10-03T15:56:01.606" v="89" actId="478"/>
          <ac:spMkLst>
            <pc:docMk/>
            <pc:sldMk cId="3451878239" sldId="1422"/>
            <ac:spMk id="3" creationId="{D1E6FFA1-6443-56B5-86B9-E7386CED1B09}"/>
          </ac:spMkLst>
        </pc:spChg>
        <pc:spChg chg="add del mod">
          <ac:chgData name="Pachilis, Allison (NYC-RSD)" userId="c0b6f0fa-67b9-40b3-8625-6e8b82fb5866" providerId="ADAL" clId="{34B92877-BA31-8E4A-B624-C524B6866CB2}" dt="2022-10-03T15:56:00.391" v="88" actId="478"/>
          <ac:spMkLst>
            <pc:docMk/>
            <pc:sldMk cId="3451878239" sldId="1422"/>
            <ac:spMk id="7" creationId="{68FFFF29-F97E-3388-8DAA-3ED1ABC20BD9}"/>
          </ac:spMkLst>
        </pc:spChg>
        <pc:spChg chg="del mod">
          <ac:chgData name="Pachilis, Allison (NYC-RSD)" userId="c0b6f0fa-67b9-40b3-8625-6e8b82fb5866" providerId="ADAL" clId="{34B92877-BA31-8E4A-B624-C524B6866CB2}" dt="2022-10-03T15:56:03.698" v="91" actId="478"/>
          <ac:spMkLst>
            <pc:docMk/>
            <pc:sldMk cId="3451878239" sldId="1422"/>
            <ac:spMk id="8" creationId="{8BD01713-A9DE-DDA8-16C8-217D9DC7DDE3}"/>
          </ac:spMkLst>
        </pc:spChg>
        <pc:spChg chg="del">
          <ac:chgData name="Pachilis, Allison (NYC-RSD)" userId="c0b6f0fa-67b9-40b3-8625-6e8b82fb5866" providerId="ADAL" clId="{34B92877-BA31-8E4A-B624-C524B6866CB2}" dt="2022-10-03T15:56:03.698" v="91" actId="478"/>
          <ac:spMkLst>
            <pc:docMk/>
            <pc:sldMk cId="3451878239" sldId="1422"/>
            <ac:spMk id="9" creationId="{834267C3-54BA-86F2-BB5C-D00FBC279B64}"/>
          </ac:spMkLst>
        </pc:spChg>
        <pc:spChg chg="add del mod">
          <ac:chgData name="Pachilis, Allison (NYC-RSD)" userId="c0b6f0fa-67b9-40b3-8625-6e8b82fb5866" providerId="ADAL" clId="{34B92877-BA31-8E4A-B624-C524B6866CB2}" dt="2022-10-03T15:56:00.391" v="88" actId="478"/>
          <ac:spMkLst>
            <pc:docMk/>
            <pc:sldMk cId="3451878239" sldId="1422"/>
            <ac:spMk id="10" creationId="{7BE63F8F-573A-7F87-8EE3-2F35C7BFB0DA}"/>
          </ac:spMkLst>
        </pc:spChg>
        <pc:spChg chg="add mod">
          <ac:chgData name="Pachilis, Allison (NYC-RSD)" userId="c0b6f0fa-67b9-40b3-8625-6e8b82fb5866" providerId="ADAL" clId="{34B92877-BA31-8E4A-B624-C524B6866CB2}" dt="2022-10-03T16:14:32.271" v="547" actId="1076"/>
          <ac:spMkLst>
            <pc:docMk/>
            <pc:sldMk cId="3451878239" sldId="1422"/>
            <ac:spMk id="11" creationId="{F5252F06-6A79-99E6-EBEA-3EF6A145514E}"/>
          </ac:spMkLst>
        </pc:spChg>
        <pc:spChg chg="add mod">
          <ac:chgData name="Pachilis, Allison (NYC-RSD)" userId="c0b6f0fa-67b9-40b3-8625-6e8b82fb5866" providerId="ADAL" clId="{34B92877-BA31-8E4A-B624-C524B6866CB2}" dt="2022-10-03T16:24:48.306" v="792" actId="1036"/>
          <ac:spMkLst>
            <pc:docMk/>
            <pc:sldMk cId="3451878239" sldId="1422"/>
            <ac:spMk id="12" creationId="{100662ED-7E9E-7F26-2F54-00987FA5E5F8}"/>
          </ac:spMkLst>
        </pc:spChg>
        <pc:graphicFrameChg chg="mod">
          <ac:chgData name="Pachilis, Allison (NYC-RSD)" userId="c0b6f0fa-67b9-40b3-8625-6e8b82fb5866" providerId="ADAL" clId="{34B92877-BA31-8E4A-B624-C524B6866CB2}" dt="2022-10-03T17:27:36.889" v="1004"/>
          <ac:graphicFrameMkLst>
            <pc:docMk/>
            <pc:sldMk cId="3451878239" sldId="1422"/>
            <ac:graphicFrameMk id="5" creationId="{DEC4E929-3D10-39A1-2119-E52FFBA0B9F6}"/>
          </ac:graphicFrameMkLst>
        </pc:graphicFrameChg>
      </pc:sldChg>
      <pc:sldChg chg="addSp delSp modSp mod">
        <pc:chgData name="Pachilis, Allison (NYC-RSD)" userId="c0b6f0fa-67b9-40b3-8625-6e8b82fb5866" providerId="ADAL" clId="{34B92877-BA31-8E4A-B624-C524B6866CB2}" dt="2022-10-03T16:25:30.481" v="801" actId="1035"/>
        <pc:sldMkLst>
          <pc:docMk/>
          <pc:sldMk cId="2552828288" sldId="1425"/>
        </pc:sldMkLst>
        <pc:spChg chg="add del">
          <ac:chgData name="Pachilis, Allison (NYC-RSD)" userId="c0b6f0fa-67b9-40b3-8625-6e8b82fb5866" providerId="ADAL" clId="{34B92877-BA31-8E4A-B624-C524B6866CB2}" dt="2022-10-03T15:56:53.355" v="113" actId="478"/>
          <ac:spMkLst>
            <pc:docMk/>
            <pc:sldMk cId="2552828288" sldId="1425"/>
            <ac:spMk id="3" creationId="{4E697ECE-5D23-ADA0-9E69-BF9C8EC6B97B}"/>
          </ac:spMkLst>
        </pc:spChg>
        <pc:spChg chg="mod">
          <ac:chgData name="Pachilis, Allison (NYC-RSD)" userId="c0b6f0fa-67b9-40b3-8625-6e8b82fb5866" providerId="ADAL" clId="{34B92877-BA31-8E4A-B624-C524B6866CB2}" dt="2022-10-03T16:14:51.335" v="559" actId="1036"/>
          <ac:spMkLst>
            <pc:docMk/>
            <pc:sldMk cId="2552828288" sldId="1425"/>
            <ac:spMk id="12" creationId="{D4C24CCE-BDDD-98ED-8A46-22EDFC305437}"/>
          </ac:spMkLst>
        </pc:spChg>
        <pc:spChg chg="del">
          <ac:chgData name="Pachilis, Allison (NYC-RSD)" userId="c0b6f0fa-67b9-40b3-8625-6e8b82fb5866" providerId="ADAL" clId="{34B92877-BA31-8E4A-B624-C524B6866CB2}" dt="2022-10-03T15:57:03.661" v="125" actId="478"/>
          <ac:spMkLst>
            <pc:docMk/>
            <pc:sldMk cId="2552828288" sldId="1425"/>
            <ac:spMk id="17" creationId="{21BE4E92-35EB-2F23-5AFE-B8338A07718B}"/>
          </ac:spMkLst>
        </pc:spChg>
        <pc:spChg chg="add del mod">
          <ac:chgData name="Pachilis, Allison (NYC-RSD)" userId="c0b6f0fa-67b9-40b3-8625-6e8b82fb5866" providerId="ADAL" clId="{34B92877-BA31-8E4A-B624-C524B6866CB2}" dt="2022-10-03T15:56:52.103" v="112"/>
          <ac:spMkLst>
            <pc:docMk/>
            <pc:sldMk cId="2552828288" sldId="1425"/>
            <ac:spMk id="23" creationId="{85B876D1-2D25-3ED3-B487-E758F65199EE}"/>
          </ac:spMkLst>
        </pc:spChg>
        <pc:spChg chg="add mod">
          <ac:chgData name="Pachilis, Allison (NYC-RSD)" userId="c0b6f0fa-67b9-40b3-8625-6e8b82fb5866" providerId="ADAL" clId="{34B92877-BA31-8E4A-B624-C524B6866CB2}" dt="2022-10-03T16:25:30.481" v="801" actId="1035"/>
          <ac:spMkLst>
            <pc:docMk/>
            <pc:sldMk cId="2552828288" sldId="1425"/>
            <ac:spMk id="24" creationId="{9F8537CD-3D73-E7F1-F07F-CD743B141828}"/>
          </ac:spMkLst>
        </pc:spChg>
      </pc:sldChg>
      <pc:sldChg chg="addSp delSp modSp mod">
        <pc:chgData name="Pachilis, Allison (NYC-RSD)" userId="c0b6f0fa-67b9-40b3-8625-6e8b82fb5866" providerId="ADAL" clId="{34B92877-BA31-8E4A-B624-C524B6866CB2}" dt="2022-10-03T16:25:41.693" v="806" actId="1035"/>
        <pc:sldMkLst>
          <pc:docMk/>
          <pc:sldMk cId="1833786187" sldId="1427"/>
        </pc:sldMkLst>
        <pc:spChg chg="del mod">
          <ac:chgData name="Pachilis, Allison (NYC-RSD)" userId="c0b6f0fa-67b9-40b3-8625-6e8b82fb5866" providerId="ADAL" clId="{34B92877-BA31-8E4A-B624-C524B6866CB2}" dt="2022-10-03T15:57:34.669" v="131" actId="478"/>
          <ac:spMkLst>
            <pc:docMk/>
            <pc:sldMk cId="1833786187" sldId="1427"/>
            <ac:spMk id="3" creationId="{4E697ECE-5D23-ADA0-9E69-BF9C8EC6B97B}"/>
          </ac:spMkLst>
        </pc:spChg>
        <pc:spChg chg="del">
          <ac:chgData name="Pachilis, Allison (NYC-RSD)" userId="c0b6f0fa-67b9-40b3-8625-6e8b82fb5866" providerId="ADAL" clId="{34B92877-BA31-8E4A-B624-C524B6866CB2}" dt="2022-10-03T15:57:32.943" v="130" actId="478"/>
          <ac:spMkLst>
            <pc:docMk/>
            <pc:sldMk cId="1833786187" sldId="1427"/>
            <ac:spMk id="4" creationId="{54DDCBAD-650E-0053-7520-23FBDFA1C3FF}"/>
          </ac:spMkLst>
        </pc:spChg>
        <pc:spChg chg="del">
          <ac:chgData name="Pachilis, Allison (NYC-RSD)" userId="c0b6f0fa-67b9-40b3-8625-6e8b82fb5866" providerId="ADAL" clId="{34B92877-BA31-8E4A-B624-C524B6866CB2}" dt="2022-10-03T15:57:39.492" v="133" actId="478"/>
          <ac:spMkLst>
            <pc:docMk/>
            <pc:sldMk cId="1833786187" sldId="1427"/>
            <ac:spMk id="5" creationId="{2092AA2B-2926-48C9-6C71-118F8ADFECA2}"/>
          </ac:spMkLst>
        </pc:spChg>
        <pc:spChg chg="add del mod">
          <ac:chgData name="Pachilis, Allison (NYC-RSD)" userId="c0b6f0fa-67b9-40b3-8625-6e8b82fb5866" providerId="ADAL" clId="{34B92877-BA31-8E4A-B624-C524B6866CB2}" dt="2022-10-03T15:57:32.943" v="130" actId="478"/>
          <ac:spMkLst>
            <pc:docMk/>
            <pc:sldMk cId="1833786187" sldId="1427"/>
            <ac:spMk id="8" creationId="{CF3EBDE2-944B-5B3C-4D94-FC6333FFD198}"/>
          </ac:spMkLst>
        </pc:spChg>
        <pc:spChg chg="add del mod">
          <ac:chgData name="Pachilis, Allison (NYC-RSD)" userId="c0b6f0fa-67b9-40b3-8625-6e8b82fb5866" providerId="ADAL" clId="{34B92877-BA31-8E4A-B624-C524B6866CB2}" dt="2022-10-03T15:57:32.943" v="130" actId="478"/>
          <ac:spMkLst>
            <pc:docMk/>
            <pc:sldMk cId="1833786187" sldId="1427"/>
            <ac:spMk id="9" creationId="{98EF3A9E-A618-4DEB-01C9-56A3DBFC1E2D}"/>
          </ac:spMkLst>
        </pc:spChg>
        <pc:spChg chg="add del mod">
          <ac:chgData name="Pachilis, Allison (NYC-RSD)" userId="c0b6f0fa-67b9-40b3-8625-6e8b82fb5866" providerId="ADAL" clId="{34B92877-BA31-8E4A-B624-C524B6866CB2}" dt="2022-10-03T15:57:34.669" v="131" actId="478"/>
          <ac:spMkLst>
            <pc:docMk/>
            <pc:sldMk cId="1833786187" sldId="1427"/>
            <ac:spMk id="10" creationId="{4D025BD1-D766-814E-D6C6-81194554D07F}"/>
          </ac:spMkLst>
        </pc:spChg>
        <pc:spChg chg="add mod">
          <ac:chgData name="Pachilis, Allison (NYC-RSD)" userId="c0b6f0fa-67b9-40b3-8625-6e8b82fb5866" providerId="ADAL" clId="{34B92877-BA31-8E4A-B624-C524B6866CB2}" dt="2022-10-03T16:15:30.122" v="565" actId="1036"/>
          <ac:spMkLst>
            <pc:docMk/>
            <pc:sldMk cId="1833786187" sldId="1427"/>
            <ac:spMk id="11" creationId="{3C84F0C1-2CA0-A3C2-F8B9-3ACBEE351104}"/>
          </ac:spMkLst>
        </pc:spChg>
        <pc:spChg chg="add mod">
          <ac:chgData name="Pachilis, Allison (NYC-RSD)" userId="c0b6f0fa-67b9-40b3-8625-6e8b82fb5866" providerId="ADAL" clId="{34B92877-BA31-8E4A-B624-C524B6866CB2}" dt="2022-10-03T16:25:41.693" v="806" actId="1035"/>
          <ac:spMkLst>
            <pc:docMk/>
            <pc:sldMk cId="1833786187" sldId="1427"/>
            <ac:spMk id="12" creationId="{6A94B3B9-9D31-7A98-5006-5FDBBD380A0B}"/>
          </ac:spMkLst>
        </pc:spChg>
      </pc:sldChg>
      <pc:sldChg chg="addSp delSp modSp mod">
        <pc:chgData name="Pachilis, Allison (NYC-RSD)" userId="c0b6f0fa-67b9-40b3-8625-6e8b82fb5866" providerId="ADAL" clId="{34B92877-BA31-8E4A-B624-C524B6866CB2}" dt="2022-10-03T16:25:53.329" v="810" actId="1035"/>
        <pc:sldMkLst>
          <pc:docMk/>
          <pc:sldMk cId="2367896866" sldId="1428"/>
        </pc:sldMkLst>
        <pc:spChg chg="del mod">
          <ac:chgData name="Pachilis, Allison (NYC-RSD)" userId="c0b6f0fa-67b9-40b3-8625-6e8b82fb5866" providerId="ADAL" clId="{34B92877-BA31-8E4A-B624-C524B6866CB2}" dt="2022-10-03T15:57:47.401" v="135" actId="478"/>
          <ac:spMkLst>
            <pc:docMk/>
            <pc:sldMk cId="2367896866" sldId="1428"/>
            <ac:spMk id="3" creationId="{9DA23F84-7D36-FEF4-BD29-C8B4C34D09CE}"/>
          </ac:spMkLst>
        </pc:spChg>
        <pc:spChg chg="del mod">
          <ac:chgData name="Pachilis, Allison (NYC-RSD)" userId="c0b6f0fa-67b9-40b3-8625-6e8b82fb5866" providerId="ADAL" clId="{34B92877-BA31-8E4A-B624-C524B6866CB2}" dt="2022-10-03T15:57:47.401" v="135" actId="478"/>
          <ac:spMkLst>
            <pc:docMk/>
            <pc:sldMk cId="2367896866" sldId="1428"/>
            <ac:spMk id="6" creationId="{8FC92388-ED3E-25F6-3EEB-FC9E87F71F78}"/>
          </ac:spMkLst>
        </pc:spChg>
        <pc:spChg chg="del">
          <ac:chgData name="Pachilis, Allison (NYC-RSD)" userId="c0b6f0fa-67b9-40b3-8625-6e8b82fb5866" providerId="ADAL" clId="{34B92877-BA31-8E4A-B624-C524B6866CB2}" dt="2022-10-03T15:57:47.401" v="135" actId="478"/>
          <ac:spMkLst>
            <pc:docMk/>
            <pc:sldMk cId="2367896866" sldId="1428"/>
            <ac:spMk id="7" creationId="{2D28633C-C11B-3A8A-93FC-9B9CEE60E7B0}"/>
          </ac:spMkLst>
        </pc:spChg>
        <pc:spChg chg="add del mod">
          <ac:chgData name="Pachilis, Allison (NYC-RSD)" userId="c0b6f0fa-67b9-40b3-8625-6e8b82fb5866" providerId="ADAL" clId="{34B92877-BA31-8E4A-B624-C524B6866CB2}" dt="2022-10-03T15:57:50.011" v="137" actId="478"/>
          <ac:spMkLst>
            <pc:docMk/>
            <pc:sldMk cId="2367896866" sldId="1428"/>
            <ac:spMk id="8" creationId="{2F038CDD-5306-34AD-AA6B-06E5B1E9B880}"/>
          </ac:spMkLst>
        </pc:spChg>
        <pc:spChg chg="add mod">
          <ac:chgData name="Pachilis, Allison (NYC-RSD)" userId="c0b6f0fa-67b9-40b3-8625-6e8b82fb5866" providerId="ADAL" clId="{34B92877-BA31-8E4A-B624-C524B6866CB2}" dt="2022-10-03T16:25:53.329" v="810" actId="1035"/>
          <ac:spMkLst>
            <pc:docMk/>
            <pc:sldMk cId="2367896866" sldId="1428"/>
            <ac:spMk id="9" creationId="{DFB67E1D-0F17-7A77-E3DC-A65FD384151D}"/>
          </ac:spMkLst>
        </pc:spChg>
        <pc:spChg chg="add mod">
          <ac:chgData name="Pachilis, Allison (NYC-RSD)" userId="c0b6f0fa-67b9-40b3-8625-6e8b82fb5866" providerId="ADAL" clId="{34B92877-BA31-8E4A-B624-C524B6866CB2}" dt="2022-10-03T16:25:47.791" v="809" actId="1036"/>
          <ac:spMkLst>
            <pc:docMk/>
            <pc:sldMk cId="2367896866" sldId="1428"/>
            <ac:spMk id="10" creationId="{BBCCEFA7-DA82-93D6-4C94-382C6C423729}"/>
          </ac:spMkLst>
        </pc:spChg>
      </pc:sldChg>
      <pc:sldChg chg="addSp delSp modSp mod">
        <pc:chgData name="Pachilis, Allison (NYC-RSD)" userId="c0b6f0fa-67b9-40b3-8625-6e8b82fb5866" providerId="ADAL" clId="{34B92877-BA31-8E4A-B624-C524B6866CB2}" dt="2022-10-03T16:26:18.481" v="821" actId="1036"/>
        <pc:sldMkLst>
          <pc:docMk/>
          <pc:sldMk cId="1735631417" sldId="1429"/>
        </pc:sldMkLst>
        <pc:spChg chg="del mod">
          <ac:chgData name="Pachilis, Allison (NYC-RSD)" userId="c0b6f0fa-67b9-40b3-8625-6e8b82fb5866" providerId="ADAL" clId="{34B92877-BA31-8E4A-B624-C524B6866CB2}" dt="2022-10-03T15:59:01.631" v="155" actId="478"/>
          <ac:spMkLst>
            <pc:docMk/>
            <pc:sldMk cId="1735631417" sldId="1429"/>
            <ac:spMk id="3" creationId="{4E697ECE-5D23-ADA0-9E69-BF9C8EC6B97B}"/>
          </ac:spMkLst>
        </pc:spChg>
        <pc:spChg chg="del mod">
          <ac:chgData name="Pachilis, Allison (NYC-RSD)" userId="c0b6f0fa-67b9-40b3-8625-6e8b82fb5866" providerId="ADAL" clId="{34B92877-BA31-8E4A-B624-C524B6866CB2}" dt="2022-10-03T15:59:01.631" v="155" actId="478"/>
          <ac:spMkLst>
            <pc:docMk/>
            <pc:sldMk cId="1735631417" sldId="1429"/>
            <ac:spMk id="4" creationId="{54DDCBAD-650E-0053-7520-23FBDFA1C3FF}"/>
          </ac:spMkLst>
        </pc:spChg>
        <pc:spChg chg="del">
          <ac:chgData name="Pachilis, Allison (NYC-RSD)" userId="c0b6f0fa-67b9-40b3-8625-6e8b82fb5866" providerId="ADAL" clId="{34B92877-BA31-8E4A-B624-C524B6866CB2}" dt="2022-10-03T15:59:01.631" v="155" actId="478"/>
          <ac:spMkLst>
            <pc:docMk/>
            <pc:sldMk cId="1735631417" sldId="1429"/>
            <ac:spMk id="5" creationId="{E79361E5-D8CD-418A-99C7-FDAB062CC72E}"/>
          </ac:spMkLst>
        </pc:spChg>
        <pc:spChg chg="add del mod">
          <ac:chgData name="Pachilis, Allison (NYC-RSD)" userId="c0b6f0fa-67b9-40b3-8625-6e8b82fb5866" providerId="ADAL" clId="{34B92877-BA31-8E4A-B624-C524B6866CB2}" dt="2022-10-03T15:58:58.424" v="153" actId="478"/>
          <ac:spMkLst>
            <pc:docMk/>
            <pc:sldMk cId="1735631417" sldId="1429"/>
            <ac:spMk id="8" creationId="{941D85E7-4AAB-4F00-782B-479772F44F2E}"/>
          </ac:spMkLst>
        </pc:spChg>
        <pc:spChg chg="add del mod">
          <ac:chgData name="Pachilis, Allison (NYC-RSD)" userId="c0b6f0fa-67b9-40b3-8625-6e8b82fb5866" providerId="ADAL" clId="{34B92877-BA31-8E4A-B624-C524B6866CB2}" dt="2022-10-03T15:58:58.424" v="153" actId="478"/>
          <ac:spMkLst>
            <pc:docMk/>
            <pc:sldMk cId="1735631417" sldId="1429"/>
            <ac:spMk id="9" creationId="{A69CBF92-C091-41B9-B601-DD828D80EE7D}"/>
          </ac:spMkLst>
        </pc:spChg>
        <pc:spChg chg="add del mod">
          <ac:chgData name="Pachilis, Allison (NYC-RSD)" userId="c0b6f0fa-67b9-40b3-8625-6e8b82fb5866" providerId="ADAL" clId="{34B92877-BA31-8E4A-B624-C524B6866CB2}" dt="2022-10-03T15:59:05.702" v="157" actId="478"/>
          <ac:spMkLst>
            <pc:docMk/>
            <pc:sldMk cId="1735631417" sldId="1429"/>
            <ac:spMk id="10" creationId="{C67BB416-E899-4260-3ADD-032CA2EEBDE5}"/>
          </ac:spMkLst>
        </pc:spChg>
        <pc:spChg chg="add mod">
          <ac:chgData name="Pachilis, Allison (NYC-RSD)" userId="c0b6f0fa-67b9-40b3-8625-6e8b82fb5866" providerId="ADAL" clId="{34B92877-BA31-8E4A-B624-C524B6866CB2}" dt="2022-10-03T16:16:08.092" v="594" actId="1035"/>
          <ac:spMkLst>
            <pc:docMk/>
            <pc:sldMk cId="1735631417" sldId="1429"/>
            <ac:spMk id="11" creationId="{2751959F-993D-E9A0-8A34-17D5837BEB8E}"/>
          </ac:spMkLst>
        </pc:spChg>
        <pc:spChg chg="add mod">
          <ac:chgData name="Pachilis, Allison (NYC-RSD)" userId="c0b6f0fa-67b9-40b3-8625-6e8b82fb5866" providerId="ADAL" clId="{34B92877-BA31-8E4A-B624-C524B6866CB2}" dt="2022-10-03T16:26:18.481" v="821" actId="1036"/>
          <ac:spMkLst>
            <pc:docMk/>
            <pc:sldMk cId="1735631417" sldId="1429"/>
            <ac:spMk id="12" creationId="{2EF6F5EC-7201-47FF-5B1C-786A7371F65B}"/>
          </ac:spMkLst>
        </pc:spChg>
      </pc:sldChg>
      <pc:sldChg chg="addSp delSp modSp mod">
        <pc:chgData name="Pachilis, Allison (NYC-RSD)" userId="c0b6f0fa-67b9-40b3-8625-6e8b82fb5866" providerId="ADAL" clId="{34B92877-BA31-8E4A-B624-C524B6866CB2}" dt="2022-10-03T16:26:23.639" v="824" actId="1036"/>
        <pc:sldMkLst>
          <pc:docMk/>
          <pc:sldMk cId="3194557997" sldId="1430"/>
        </pc:sldMkLst>
        <pc:spChg chg="del">
          <ac:chgData name="Pachilis, Allison (NYC-RSD)" userId="c0b6f0fa-67b9-40b3-8625-6e8b82fb5866" providerId="ADAL" clId="{34B92877-BA31-8E4A-B624-C524B6866CB2}" dt="2022-10-03T15:59:19.565" v="162" actId="478"/>
          <ac:spMkLst>
            <pc:docMk/>
            <pc:sldMk cId="3194557997" sldId="1430"/>
            <ac:spMk id="3" creationId="{9B0E911D-58BF-A51B-2A94-8C133F949295}"/>
          </ac:spMkLst>
        </pc:spChg>
        <pc:spChg chg="del">
          <ac:chgData name="Pachilis, Allison (NYC-RSD)" userId="c0b6f0fa-67b9-40b3-8625-6e8b82fb5866" providerId="ADAL" clId="{34B92877-BA31-8E4A-B624-C524B6866CB2}" dt="2022-10-03T15:59:19.565" v="162" actId="478"/>
          <ac:spMkLst>
            <pc:docMk/>
            <pc:sldMk cId="3194557997" sldId="1430"/>
            <ac:spMk id="6" creationId="{8FC92388-ED3E-25F6-3EEB-FC9E87F71F78}"/>
          </ac:spMkLst>
        </pc:spChg>
        <pc:spChg chg="del">
          <ac:chgData name="Pachilis, Allison (NYC-RSD)" userId="c0b6f0fa-67b9-40b3-8625-6e8b82fb5866" providerId="ADAL" clId="{34B92877-BA31-8E4A-B624-C524B6866CB2}" dt="2022-10-03T15:59:19.565" v="162" actId="478"/>
          <ac:spMkLst>
            <pc:docMk/>
            <pc:sldMk cId="3194557997" sldId="1430"/>
            <ac:spMk id="7" creationId="{2D28633C-C11B-3A8A-93FC-9B9CEE60E7B0}"/>
          </ac:spMkLst>
        </pc:spChg>
        <pc:spChg chg="add del mod">
          <ac:chgData name="Pachilis, Allison (NYC-RSD)" userId="c0b6f0fa-67b9-40b3-8625-6e8b82fb5866" providerId="ADAL" clId="{34B92877-BA31-8E4A-B624-C524B6866CB2}" dt="2022-10-03T15:59:18.068" v="161" actId="478"/>
          <ac:spMkLst>
            <pc:docMk/>
            <pc:sldMk cId="3194557997" sldId="1430"/>
            <ac:spMk id="8" creationId="{D1906006-3D97-8305-39C2-6B2210D30DDD}"/>
          </ac:spMkLst>
        </pc:spChg>
        <pc:spChg chg="add del mod">
          <ac:chgData name="Pachilis, Allison (NYC-RSD)" userId="c0b6f0fa-67b9-40b3-8625-6e8b82fb5866" providerId="ADAL" clId="{34B92877-BA31-8E4A-B624-C524B6866CB2}" dt="2022-10-03T15:59:18.068" v="161" actId="478"/>
          <ac:spMkLst>
            <pc:docMk/>
            <pc:sldMk cId="3194557997" sldId="1430"/>
            <ac:spMk id="9" creationId="{399F4179-8CAF-331A-2025-BA3F0CC74815}"/>
          </ac:spMkLst>
        </pc:spChg>
        <pc:spChg chg="add del mod">
          <ac:chgData name="Pachilis, Allison (NYC-RSD)" userId="c0b6f0fa-67b9-40b3-8625-6e8b82fb5866" providerId="ADAL" clId="{34B92877-BA31-8E4A-B624-C524B6866CB2}" dt="2022-10-03T15:59:21.295" v="163" actId="478"/>
          <ac:spMkLst>
            <pc:docMk/>
            <pc:sldMk cId="3194557997" sldId="1430"/>
            <ac:spMk id="10" creationId="{67FC2DDC-5C86-8846-D6CE-BF48FB7E8E7B}"/>
          </ac:spMkLst>
        </pc:spChg>
        <pc:spChg chg="add mod">
          <ac:chgData name="Pachilis, Allison (NYC-RSD)" userId="c0b6f0fa-67b9-40b3-8625-6e8b82fb5866" providerId="ADAL" clId="{34B92877-BA31-8E4A-B624-C524B6866CB2}" dt="2022-10-03T16:16:16.471" v="602" actId="1035"/>
          <ac:spMkLst>
            <pc:docMk/>
            <pc:sldMk cId="3194557997" sldId="1430"/>
            <ac:spMk id="11" creationId="{62F6E67B-22EF-BF96-3543-EB3717705C69}"/>
          </ac:spMkLst>
        </pc:spChg>
        <pc:spChg chg="add mod">
          <ac:chgData name="Pachilis, Allison (NYC-RSD)" userId="c0b6f0fa-67b9-40b3-8625-6e8b82fb5866" providerId="ADAL" clId="{34B92877-BA31-8E4A-B624-C524B6866CB2}" dt="2022-10-03T16:26:23.639" v="824" actId="1036"/>
          <ac:spMkLst>
            <pc:docMk/>
            <pc:sldMk cId="3194557997" sldId="1430"/>
            <ac:spMk id="12" creationId="{E3875C7B-3B3E-7346-1A7D-CA30F8E7076B}"/>
          </ac:spMkLst>
        </pc:spChg>
      </pc:sldChg>
      <pc:sldChg chg="addSp delSp modSp mod">
        <pc:chgData name="Pachilis, Allison (NYC-RSD)" userId="c0b6f0fa-67b9-40b3-8625-6e8b82fb5866" providerId="ADAL" clId="{34B92877-BA31-8E4A-B624-C524B6866CB2}" dt="2022-10-03T16:26:27.823" v="827" actId="1036"/>
        <pc:sldMkLst>
          <pc:docMk/>
          <pc:sldMk cId="3019530214" sldId="1431"/>
        </pc:sldMkLst>
        <pc:spChg chg="del">
          <ac:chgData name="Pachilis, Allison (NYC-RSD)" userId="c0b6f0fa-67b9-40b3-8625-6e8b82fb5866" providerId="ADAL" clId="{34B92877-BA31-8E4A-B624-C524B6866CB2}" dt="2022-10-03T15:59:44.389" v="174" actId="478"/>
          <ac:spMkLst>
            <pc:docMk/>
            <pc:sldMk cId="3019530214" sldId="1431"/>
            <ac:spMk id="3" creationId="{6B5A36C7-5C4F-E9ED-EF77-5388312B6946}"/>
          </ac:spMkLst>
        </pc:spChg>
        <pc:spChg chg="mod">
          <ac:chgData name="Pachilis, Allison (NYC-RSD)" userId="c0b6f0fa-67b9-40b3-8625-6e8b82fb5866" providerId="ADAL" clId="{34B92877-BA31-8E4A-B624-C524B6866CB2}" dt="2022-10-03T16:16:28.248" v="613" actId="14100"/>
          <ac:spMkLst>
            <pc:docMk/>
            <pc:sldMk cId="3019530214" sldId="1431"/>
            <ac:spMk id="4" creationId="{3D285476-2B37-F099-9C14-72EF07888A09}"/>
          </ac:spMkLst>
        </pc:spChg>
        <pc:spChg chg="add del mod">
          <ac:chgData name="Pachilis, Allison (NYC-RSD)" userId="c0b6f0fa-67b9-40b3-8625-6e8b82fb5866" providerId="ADAL" clId="{34B92877-BA31-8E4A-B624-C524B6866CB2}" dt="2022-10-03T16:00:33.397" v="178"/>
          <ac:spMkLst>
            <pc:docMk/>
            <pc:sldMk cId="3019530214" sldId="1431"/>
            <ac:spMk id="7" creationId="{17446E5B-61DD-F11B-53CF-F61D67CB84BF}"/>
          </ac:spMkLst>
        </pc:spChg>
        <pc:spChg chg="mod">
          <ac:chgData name="Pachilis, Allison (NYC-RSD)" userId="c0b6f0fa-67b9-40b3-8625-6e8b82fb5866" providerId="ADAL" clId="{34B92877-BA31-8E4A-B624-C524B6866CB2}" dt="2022-10-03T16:26:27.823" v="827" actId="1036"/>
          <ac:spMkLst>
            <pc:docMk/>
            <pc:sldMk cId="3019530214" sldId="1431"/>
            <ac:spMk id="9" creationId="{834267C3-54BA-86F2-BB5C-D00FBC279B64}"/>
          </ac:spMkLst>
        </pc:spChg>
      </pc:sldChg>
      <pc:sldChg chg="delSp modSp mod">
        <pc:chgData name="Pachilis, Allison (NYC-RSD)" userId="c0b6f0fa-67b9-40b3-8625-6e8b82fb5866" providerId="ADAL" clId="{34B92877-BA31-8E4A-B624-C524B6866CB2}" dt="2022-10-03T16:26:36.657" v="830" actId="1036"/>
        <pc:sldMkLst>
          <pc:docMk/>
          <pc:sldMk cId="1144003698" sldId="1432"/>
        </pc:sldMkLst>
        <pc:spChg chg="del">
          <ac:chgData name="Pachilis, Allison (NYC-RSD)" userId="c0b6f0fa-67b9-40b3-8625-6e8b82fb5866" providerId="ADAL" clId="{34B92877-BA31-8E4A-B624-C524B6866CB2}" dt="2022-10-03T16:00:58.201" v="193" actId="478"/>
          <ac:spMkLst>
            <pc:docMk/>
            <pc:sldMk cId="1144003698" sldId="1432"/>
            <ac:spMk id="3" creationId="{58DA1DFC-7AE3-E38D-5FE3-EDEF78FACC86}"/>
          </ac:spMkLst>
        </pc:spChg>
        <pc:spChg chg="mod">
          <ac:chgData name="Pachilis, Allison (NYC-RSD)" userId="c0b6f0fa-67b9-40b3-8625-6e8b82fb5866" providerId="ADAL" clId="{34B92877-BA31-8E4A-B624-C524B6866CB2}" dt="2022-10-03T16:16:47.471" v="617" actId="1036"/>
          <ac:spMkLst>
            <pc:docMk/>
            <pc:sldMk cId="1144003698" sldId="1432"/>
            <ac:spMk id="8" creationId="{8BD01713-A9DE-DDA8-16C8-217D9DC7DDE3}"/>
          </ac:spMkLst>
        </pc:spChg>
        <pc:spChg chg="mod">
          <ac:chgData name="Pachilis, Allison (NYC-RSD)" userId="c0b6f0fa-67b9-40b3-8625-6e8b82fb5866" providerId="ADAL" clId="{34B92877-BA31-8E4A-B624-C524B6866CB2}" dt="2022-10-03T16:26:36.657" v="830" actId="1036"/>
          <ac:spMkLst>
            <pc:docMk/>
            <pc:sldMk cId="1144003698" sldId="1432"/>
            <ac:spMk id="9" creationId="{834267C3-54BA-86F2-BB5C-D00FBC279B64}"/>
          </ac:spMkLst>
        </pc:spChg>
      </pc:sldChg>
      <pc:sldChg chg="delSp modSp mod">
        <pc:chgData name="Pachilis, Allison (NYC-RSD)" userId="c0b6f0fa-67b9-40b3-8625-6e8b82fb5866" providerId="ADAL" clId="{34B92877-BA31-8E4A-B624-C524B6866CB2}" dt="2022-10-03T16:26:42.183" v="833" actId="1036"/>
        <pc:sldMkLst>
          <pc:docMk/>
          <pc:sldMk cId="2074478921" sldId="1433"/>
        </pc:sldMkLst>
        <pc:spChg chg="del">
          <ac:chgData name="Pachilis, Allison (NYC-RSD)" userId="c0b6f0fa-67b9-40b3-8625-6e8b82fb5866" providerId="ADAL" clId="{34B92877-BA31-8E4A-B624-C524B6866CB2}" dt="2022-10-03T16:01:21.697" v="211" actId="478"/>
          <ac:spMkLst>
            <pc:docMk/>
            <pc:sldMk cId="2074478921" sldId="1433"/>
            <ac:spMk id="2" creationId="{2CBE3C3A-3EE2-1EEE-DEB4-4FF91CBF0DC3}"/>
          </ac:spMkLst>
        </pc:spChg>
        <pc:spChg chg="mod">
          <ac:chgData name="Pachilis, Allison (NYC-RSD)" userId="c0b6f0fa-67b9-40b3-8625-6e8b82fb5866" providerId="ADAL" clId="{34B92877-BA31-8E4A-B624-C524B6866CB2}" dt="2022-10-03T16:16:56.633" v="629" actId="1036"/>
          <ac:spMkLst>
            <pc:docMk/>
            <pc:sldMk cId="2074478921" sldId="1433"/>
            <ac:spMk id="3" creationId="{43C7F921-19AA-BA7E-B10A-197973E82B48}"/>
          </ac:spMkLst>
        </pc:spChg>
        <pc:spChg chg="mod">
          <ac:chgData name="Pachilis, Allison (NYC-RSD)" userId="c0b6f0fa-67b9-40b3-8625-6e8b82fb5866" providerId="ADAL" clId="{34B92877-BA31-8E4A-B624-C524B6866CB2}" dt="2022-10-03T16:26:42.183" v="833" actId="1036"/>
          <ac:spMkLst>
            <pc:docMk/>
            <pc:sldMk cId="2074478921" sldId="1433"/>
            <ac:spMk id="7" creationId="{EA215CA3-90AC-541F-6CAA-8BCEEFF1DF9B}"/>
          </ac:spMkLst>
        </pc:spChg>
      </pc:sldChg>
      <pc:sldChg chg="delSp modSp mod">
        <pc:chgData name="Pachilis, Allison (NYC-RSD)" userId="c0b6f0fa-67b9-40b3-8625-6e8b82fb5866" providerId="ADAL" clId="{34B92877-BA31-8E4A-B624-C524B6866CB2}" dt="2022-10-03T16:26:48.173" v="836" actId="1036"/>
        <pc:sldMkLst>
          <pc:docMk/>
          <pc:sldMk cId="3873114328" sldId="1435"/>
        </pc:sldMkLst>
        <pc:spChg chg="del">
          <ac:chgData name="Pachilis, Allison (NYC-RSD)" userId="c0b6f0fa-67b9-40b3-8625-6e8b82fb5866" providerId="ADAL" clId="{34B92877-BA31-8E4A-B624-C524B6866CB2}" dt="2022-10-03T16:02:05.731" v="229" actId="478"/>
          <ac:spMkLst>
            <pc:docMk/>
            <pc:sldMk cId="3873114328" sldId="1435"/>
            <ac:spMk id="3" creationId="{A2D5FE0B-02DB-F656-A15C-44B7B26EBDD1}"/>
          </ac:spMkLst>
        </pc:spChg>
        <pc:spChg chg="mod">
          <ac:chgData name="Pachilis, Allison (NYC-RSD)" userId="c0b6f0fa-67b9-40b3-8625-6e8b82fb5866" providerId="ADAL" clId="{34B92877-BA31-8E4A-B624-C524B6866CB2}" dt="2022-10-03T16:17:03.945" v="631" actId="1076"/>
          <ac:spMkLst>
            <pc:docMk/>
            <pc:sldMk cId="3873114328" sldId="1435"/>
            <ac:spMk id="6" creationId="{8FC92388-ED3E-25F6-3EEB-FC9E87F71F78}"/>
          </ac:spMkLst>
        </pc:spChg>
        <pc:spChg chg="mod">
          <ac:chgData name="Pachilis, Allison (NYC-RSD)" userId="c0b6f0fa-67b9-40b3-8625-6e8b82fb5866" providerId="ADAL" clId="{34B92877-BA31-8E4A-B624-C524B6866CB2}" dt="2022-10-03T16:26:48.173" v="836" actId="1036"/>
          <ac:spMkLst>
            <pc:docMk/>
            <pc:sldMk cId="3873114328" sldId="1435"/>
            <ac:spMk id="7" creationId="{2D28633C-C11B-3A8A-93FC-9B9CEE60E7B0}"/>
          </ac:spMkLst>
        </pc:spChg>
      </pc:sldChg>
      <pc:sldChg chg="modSp mod">
        <pc:chgData name="Pachilis, Allison (NYC-RSD)" userId="c0b6f0fa-67b9-40b3-8625-6e8b82fb5866" providerId="ADAL" clId="{34B92877-BA31-8E4A-B624-C524B6866CB2}" dt="2022-10-03T19:46:08.325" v="1311" actId="13244"/>
        <pc:sldMkLst>
          <pc:docMk/>
          <pc:sldMk cId="2303617973" sldId="1438"/>
        </pc:sldMkLst>
        <pc:spChg chg="mod ord">
          <ac:chgData name="Pachilis, Allison (NYC-RSD)" userId="c0b6f0fa-67b9-40b3-8625-6e8b82fb5866" providerId="ADAL" clId="{34B92877-BA31-8E4A-B624-C524B6866CB2}" dt="2022-10-03T19:46:05.514" v="1309" actId="13244"/>
          <ac:spMkLst>
            <pc:docMk/>
            <pc:sldMk cId="2303617973" sldId="1438"/>
            <ac:spMk id="2" creationId="{519B1480-11D7-200C-39F9-8BF0E49EBAEE}"/>
          </ac:spMkLst>
        </pc:spChg>
        <pc:spChg chg="ord">
          <ac:chgData name="Pachilis, Allison (NYC-RSD)" userId="c0b6f0fa-67b9-40b3-8625-6e8b82fb5866" providerId="ADAL" clId="{34B92877-BA31-8E4A-B624-C524B6866CB2}" dt="2022-10-03T19:41:10.574" v="1125" actId="13244"/>
          <ac:spMkLst>
            <pc:docMk/>
            <pc:sldMk cId="2303617973" sldId="1438"/>
            <ac:spMk id="4" creationId="{54DDCBAD-650E-0053-7520-23FBDFA1C3FF}"/>
          </ac:spMkLst>
        </pc:spChg>
        <pc:spChg chg="mod">
          <ac:chgData name="Pachilis, Allison (NYC-RSD)" userId="c0b6f0fa-67b9-40b3-8625-6e8b82fb5866" providerId="ADAL" clId="{34B92877-BA31-8E4A-B624-C524B6866CB2}" dt="2022-10-03T19:46:08.325" v="1311" actId="13244"/>
          <ac:spMkLst>
            <pc:docMk/>
            <pc:sldMk cId="2303617973" sldId="1438"/>
            <ac:spMk id="8" creationId="{A63725F0-C5B6-B0B9-FC3A-304D6AF8FEF0}"/>
          </ac:spMkLst>
        </pc:spChg>
        <pc:graphicFrameChg chg="mod ord">
          <ac:chgData name="Pachilis, Allison (NYC-RSD)" userId="c0b6f0fa-67b9-40b3-8625-6e8b82fb5866" providerId="ADAL" clId="{34B92877-BA31-8E4A-B624-C524B6866CB2}" dt="2022-10-03T19:46:06.918" v="1310" actId="13244"/>
          <ac:graphicFrameMkLst>
            <pc:docMk/>
            <pc:sldMk cId="2303617973" sldId="1438"/>
            <ac:graphicFrameMk id="3" creationId="{3C9BE060-1E87-051C-57CB-B646C709CEC9}"/>
          </ac:graphicFrameMkLst>
        </pc:graphicFrameChg>
      </pc:sldChg>
      <pc:sldChg chg="delSp modSp mod">
        <pc:chgData name="Pachilis, Allison (NYC-RSD)" userId="c0b6f0fa-67b9-40b3-8625-6e8b82fb5866" providerId="ADAL" clId="{34B92877-BA31-8E4A-B624-C524B6866CB2}" dt="2022-10-03T17:29:36.824" v="1014"/>
        <pc:sldMkLst>
          <pc:docMk/>
          <pc:sldMk cId="1858076168" sldId="1439"/>
        </pc:sldMkLst>
        <pc:spChg chg="mod">
          <ac:chgData name="Pachilis, Allison (NYC-RSD)" userId="c0b6f0fa-67b9-40b3-8625-6e8b82fb5866" providerId="ADAL" clId="{34B92877-BA31-8E4A-B624-C524B6866CB2}" dt="2022-10-03T16:18:08.646" v="659" actId="1036"/>
          <ac:spMkLst>
            <pc:docMk/>
            <pc:sldMk cId="1858076168" sldId="1439"/>
            <ac:spMk id="4" creationId="{54DDCBAD-650E-0053-7520-23FBDFA1C3FF}"/>
          </ac:spMkLst>
        </pc:spChg>
        <pc:spChg chg="del">
          <ac:chgData name="Pachilis, Allison (NYC-RSD)" userId="c0b6f0fa-67b9-40b3-8625-6e8b82fb5866" providerId="ADAL" clId="{34B92877-BA31-8E4A-B624-C524B6866CB2}" dt="2022-10-03T16:04:25.642" v="300" actId="478"/>
          <ac:spMkLst>
            <pc:docMk/>
            <pc:sldMk cId="1858076168" sldId="1439"/>
            <ac:spMk id="5" creationId="{D854996A-A238-B160-D677-ECD9D21E88ED}"/>
          </ac:spMkLst>
        </pc:spChg>
        <pc:spChg chg="mod">
          <ac:chgData name="Pachilis, Allison (NYC-RSD)" userId="c0b6f0fa-67b9-40b3-8625-6e8b82fb5866" providerId="ADAL" clId="{34B92877-BA31-8E4A-B624-C524B6866CB2}" dt="2022-10-03T16:18:08.646" v="659" actId="1036"/>
          <ac:spMkLst>
            <pc:docMk/>
            <pc:sldMk cId="1858076168" sldId="1439"/>
            <ac:spMk id="8" creationId="{A63725F0-C5B6-B0B9-FC3A-304D6AF8FEF0}"/>
          </ac:spMkLst>
        </pc:spChg>
        <pc:graphicFrameChg chg="mod">
          <ac:chgData name="Pachilis, Allison (NYC-RSD)" userId="c0b6f0fa-67b9-40b3-8625-6e8b82fb5866" providerId="ADAL" clId="{34B92877-BA31-8E4A-B624-C524B6866CB2}" dt="2022-10-03T17:29:36.824" v="1014"/>
          <ac:graphicFrameMkLst>
            <pc:docMk/>
            <pc:sldMk cId="1858076168" sldId="1439"/>
            <ac:graphicFrameMk id="3" creationId="{3C9BE060-1E87-051C-57CB-B646C709CEC9}"/>
          </ac:graphicFrameMkLst>
        </pc:graphicFrameChg>
      </pc:sldChg>
      <pc:sldChg chg="delSp modSp mod">
        <pc:chgData name="Pachilis, Allison (NYC-RSD)" userId="c0b6f0fa-67b9-40b3-8625-6e8b82fb5866" providerId="ADAL" clId="{34B92877-BA31-8E4A-B624-C524B6866CB2}" dt="2022-10-03T17:29:17.205" v="1013" actId="1036"/>
        <pc:sldMkLst>
          <pc:docMk/>
          <pc:sldMk cId="3168734984" sldId="1440"/>
        </pc:sldMkLst>
        <pc:spChg chg="mod">
          <ac:chgData name="Pachilis, Allison (NYC-RSD)" userId="c0b6f0fa-67b9-40b3-8625-6e8b82fb5866" providerId="ADAL" clId="{34B92877-BA31-8E4A-B624-C524B6866CB2}" dt="2022-10-03T17:28:59.963" v="1008" actId="1035"/>
          <ac:spMkLst>
            <pc:docMk/>
            <pc:sldMk cId="3168734984" sldId="1440"/>
            <ac:spMk id="2" creationId="{519B1480-11D7-200C-39F9-8BF0E49EBAEE}"/>
          </ac:spMkLst>
        </pc:spChg>
        <pc:spChg chg="mod">
          <ac:chgData name="Pachilis, Allison (NYC-RSD)" userId="c0b6f0fa-67b9-40b3-8625-6e8b82fb5866" providerId="ADAL" clId="{34B92877-BA31-8E4A-B624-C524B6866CB2}" dt="2022-10-03T16:27:16.473" v="838" actId="1035"/>
          <ac:spMkLst>
            <pc:docMk/>
            <pc:sldMk cId="3168734984" sldId="1440"/>
            <ac:spMk id="4" creationId="{54DDCBAD-650E-0053-7520-23FBDFA1C3FF}"/>
          </ac:spMkLst>
        </pc:spChg>
        <pc:spChg chg="del">
          <ac:chgData name="Pachilis, Allison (NYC-RSD)" userId="c0b6f0fa-67b9-40b3-8625-6e8b82fb5866" providerId="ADAL" clId="{34B92877-BA31-8E4A-B624-C524B6866CB2}" dt="2022-10-03T16:04:43.281" v="316" actId="478"/>
          <ac:spMkLst>
            <pc:docMk/>
            <pc:sldMk cId="3168734984" sldId="1440"/>
            <ac:spMk id="5" creationId="{1C0DB28F-77A3-41DA-7781-7F542A75910E}"/>
          </ac:spMkLst>
        </pc:spChg>
        <pc:spChg chg="mod">
          <ac:chgData name="Pachilis, Allison (NYC-RSD)" userId="c0b6f0fa-67b9-40b3-8625-6e8b82fb5866" providerId="ADAL" clId="{34B92877-BA31-8E4A-B624-C524B6866CB2}" dt="2022-10-03T16:27:14.402" v="837" actId="1035"/>
          <ac:spMkLst>
            <pc:docMk/>
            <pc:sldMk cId="3168734984" sldId="1440"/>
            <ac:spMk id="8" creationId="{A63725F0-C5B6-B0B9-FC3A-304D6AF8FEF0}"/>
          </ac:spMkLst>
        </pc:spChg>
        <pc:graphicFrameChg chg="mod">
          <ac:chgData name="Pachilis, Allison (NYC-RSD)" userId="c0b6f0fa-67b9-40b3-8625-6e8b82fb5866" providerId="ADAL" clId="{34B92877-BA31-8E4A-B624-C524B6866CB2}" dt="2022-10-03T17:29:17.205" v="1013" actId="1036"/>
          <ac:graphicFrameMkLst>
            <pc:docMk/>
            <pc:sldMk cId="3168734984" sldId="1440"/>
            <ac:graphicFrameMk id="3" creationId="{3C9BE060-1E87-051C-57CB-B646C709CEC9}"/>
          </ac:graphicFrameMkLst>
        </pc:graphicFrameChg>
      </pc:sldChg>
      <pc:sldChg chg="delSp modSp mod">
        <pc:chgData name="Pachilis, Allison (NYC-RSD)" userId="c0b6f0fa-67b9-40b3-8625-6e8b82fb5866" providerId="ADAL" clId="{34B92877-BA31-8E4A-B624-C524B6866CB2}" dt="2022-10-03T16:18:47.547" v="675" actId="1035"/>
        <pc:sldMkLst>
          <pc:docMk/>
          <pc:sldMk cId="1075960123" sldId="1441"/>
        </pc:sldMkLst>
        <pc:spChg chg="mod">
          <ac:chgData name="Pachilis, Allison (NYC-RSD)" userId="c0b6f0fa-67b9-40b3-8625-6e8b82fb5866" providerId="ADAL" clId="{34B92877-BA31-8E4A-B624-C524B6866CB2}" dt="2022-10-03T16:18:42.745" v="670" actId="1036"/>
          <ac:spMkLst>
            <pc:docMk/>
            <pc:sldMk cId="1075960123" sldId="1441"/>
            <ac:spMk id="3" creationId="{4E697ECE-5D23-ADA0-9E69-BF9C8EC6B97B}"/>
          </ac:spMkLst>
        </pc:spChg>
        <pc:spChg chg="del">
          <ac:chgData name="Pachilis, Allison (NYC-RSD)" userId="c0b6f0fa-67b9-40b3-8625-6e8b82fb5866" providerId="ADAL" clId="{34B92877-BA31-8E4A-B624-C524B6866CB2}" dt="2022-10-03T16:04:59.188" v="336" actId="478"/>
          <ac:spMkLst>
            <pc:docMk/>
            <pc:sldMk cId="1075960123" sldId="1441"/>
            <ac:spMk id="4" creationId="{3935DE30-40C3-A7DA-BD80-272D45F9DEFB}"/>
          </ac:spMkLst>
        </pc:spChg>
        <pc:spChg chg="mod">
          <ac:chgData name="Pachilis, Allison (NYC-RSD)" userId="c0b6f0fa-67b9-40b3-8625-6e8b82fb5866" providerId="ADAL" clId="{34B92877-BA31-8E4A-B624-C524B6866CB2}" dt="2022-10-03T16:18:47.547" v="675" actId="1035"/>
          <ac:spMkLst>
            <pc:docMk/>
            <pc:sldMk cId="1075960123" sldId="1441"/>
            <ac:spMk id="12" creationId="{D4C24CCE-BDDD-98ED-8A46-22EDFC305437}"/>
          </ac:spMkLst>
        </pc:spChg>
      </pc:sldChg>
      <pc:sldChg chg="delSp modSp mod">
        <pc:chgData name="Pachilis, Allison (NYC-RSD)" userId="c0b6f0fa-67b9-40b3-8625-6e8b82fb5866" providerId="ADAL" clId="{34B92877-BA31-8E4A-B624-C524B6866CB2}" dt="2022-10-03T16:19:07.718" v="681" actId="1036"/>
        <pc:sldMkLst>
          <pc:docMk/>
          <pc:sldMk cId="1819041431" sldId="1443"/>
        </pc:sldMkLst>
        <pc:spChg chg="mod">
          <ac:chgData name="Pachilis, Allison (NYC-RSD)" userId="c0b6f0fa-67b9-40b3-8625-6e8b82fb5866" providerId="ADAL" clId="{34B92877-BA31-8E4A-B624-C524B6866CB2}" dt="2022-10-03T16:19:03.164" v="676" actId="2710"/>
          <ac:spMkLst>
            <pc:docMk/>
            <pc:sldMk cId="1819041431" sldId="1443"/>
            <ac:spMk id="3" creationId="{4E697ECE-5D23-ADA0-9E69-BF9C8EC6B97B}"/>
          </ac:spMkLst>
        </pc:spChg>
        <pc:spChg chg="mod">
          <ac:chgData name="Pachilis, Allison (NYC-RSD)" userId="c0b6f0fa-67b9-40b3-8625-6e8b82fb5866" providerId="ADAL" clId="{34B92877-BA31-8E4A-B624-C524B6866CB2}" dt="2022-10-03T16:19:07.718" v="681" actId="1036"/>
          <ac:spMkLst>
            <pc:docMk/>
            <pc:sldMk cId="1819041431" sldId="1443"/>
            <ac:spMk id="4" creationId="{54DDCBAD-650E-0053-7520-23FBDFA1C3FF}"/>
          </ac:spMkLst>
        </pc:spChg>
        <pc:spChg chg="del">
          <ac:chgData name="Pachilis, Allison (NYC-RSD)" userId="c0b6f0fa-67b9-40b3-8625-6e8b82fb5866" providerId="ADAL" clId="{34B92877-BA31-8E4A-B624-C524B6866CB2}" dt="2022-10-03T16:05:53.637" v="365" actId="478"/>
          <ac:spMkLst>
            <pc:docMk/>
            <pc:sldMk cId="1819041431" sldId="1443"/>
            <ac:spMk id="5" creationId="{5B04C41A-6181-1C29-407E-F5EF16B83097}"/>
          </ac:spMkLst>
        </pc:spChg>
      </pc:sldChg>
      <pc:sldChg chg="delSp modSp mod">
        <pc:chgData name="Pachilis, Allison (NYC-RSD)" userId="c0b6f0fa-67b9-40b3-8625-6e8b82fb5866" providerId="ADAL" clId="{34B92877-BA31-8E4A-B624-C524B6866CB2}" dt="2022-10-03T16:27:56.320" v="844" actId="1035"/>
        <pc:sldMkLst>
          <pc:docMk/>
          <pc:sldMk cId="727919535" sldId="1444"/>
        </pc:sldMkLst>
        <pc:spChg chg="del">
          <ac:chgData name="Pachilis, Allison (NYC-RSD)" userId="c0b6f0fa-67b9-40b3-8625-6e8b82fb5866" providerId="ADAL" clId="{34B92877-BA31-8E4A-B624-C524B6866CB2}" dt="2022-10-03T16:06:06.664" v="374" actId="478"/>
          <ac:spMkLst>
            <pc:docMk/>
            <pc:sldMk cId="727919535" sldId="1444"/>
            <ac:spMk id="3" creationId="{6D253047-D9B2-FF69-A15C-F75AFFED4A96}"/>
          </ac:spMkLst>
        </pc:spChg>
        <pc:spChg chg="mod">
          <ac:chgData name="Pachilis, Allison (NYC-RSD)" userId="c0b6f0fa-67b9-40b3-8625-6e8b82fb5866" providerId="ADAL" clId="{34B92877-BA31-8E4A-B624-C524B6866CB2}" dt="2022-10-03T16:27:56.320" v="844" actId="1035"/>
          <ac:spMkLst>
            <pc:docMk/>
            <pc:sldMk cId="727919535" sldId="1444"/>
            <ac:spMk id="6" creationId="{8FC92388-ED3E-25F6-3EEB-FC9E87F71F78}"/>
          </ac:spMkLst>
        </pc:spChg>
        <pc:spChg chg="mod">
          <ac:chgData name="Pachilis, Allison (NYC-RSD)" userId="c0b6f0fa-67b9-40b3-8625-6e8b82fb5866" providerId="ADAL" clId="{34B92877-BA31-8E4A-B624-C524B6866CB2}" dt="2022-10-03T16:19:15.219" v="682" actId="2710"/>
          <ac:spMkLst>
            <pc:docMk/>
            <pc:sldMk cId="727919535" sldId="1444"/>
            <ac:spMk id="7" creationId="{2D28633C-C11B-3A8A-93FC-9B9CEE60E7B0}"/>
          </ac:spMkLst>
        </pc:spChg>
      </pc:sldChg>
      <pc:sldChg chg="delSp modSp mod">
        <pc:chgData name="Pachilis, Allison (NYC-RSD)" userId="c0b6f0fa-67b9-40b3-8625-6e8b82fb5866" providerId="ADAL" clId="{34B92877-BA31-8E4A-B624-C524B6866CB2}" dt="2022-10-03T16:19:27.331" v="694" actId="1036"/>
        <pc:sldMkLst>
          <pc:docMk/>
          <pc:sldMk cId="535014351" sldId="1445"/>
        </pc:sldMkLst>
        <pc:spChg chg="mod">
          <ac:chgData name="Pachilis, Allison (NYC-RSD)" userId="c0b6f0fa-67b9-40b3-8625-6e8b82fb5866" providerId="ADAL" clId="{34B92877-BA31-8E4A-B624-C524B6866CB2}" dt="2022-10-03T16:19:23.466" v="689" actId="2710"/>
          <ac:spMkLst>
            <pc:docMk/>
            <pc:sldMk cId="535014351" sldId="1445"/>
            <ac:spMk id="3" creationId="{4E697ECE-5D23-ADA0-9E69-BF9C8EC6B97B}"/>
          </ac:spMkLst>
        </pc:spChg>
        <pc:spChg chg="mod">
          <ac:chgData name="Pachilis, Allison (NYC-RSD)" userId="c0b6f0fa-67b9-40b3-8625-6e8b82fb5866" providerId="ADAL" clId="{34B92877-BA31-8E4A-B624-C524B6866CB2}" dt="2022-10-03T16:19:27.331" v="694" actId="1036"/>
          <ac:spMkLst>
            <pc:docMk/>
            <pc:sldMk cId="535014351" sldId="1445"/>
            <ac:spMk id="4" creationId="{54DDCBAD-650E-0053-7520-23FBDFA1C3FF}"/>
          </ac:spMkLst>
        </pc:spChg>
        <pc:spChg chg="del">
          <ac:chgData name="Pachilis, Allison (NYC-RSD)" userId="c0b6f0fa-67b9-40b3-8625-6e8b82fb5866" providerId="ADAL" clId="{34B92877-BA31-8E4A-B624-C524B6866CB2}" dt="2022-10-03T16:06:46.573" v="392" actId="478"/>
          <ac:spMkLst>
            <pc:docMk/>
            <pc:sldMk cId="535014351" sldId="1445"/>
            <ac:spMk id="5" creationId="{29AFF193-26C4-A7C6-F2B2-43AC12A4662C}"/>
          </ac:spMkLst>
        </pc:spChg>
      </pc:sldChg>
      <pc:sldChg chg="delSp modSp mod">
        <pc:chgData name="Pachilis, Allison (NYC-RSD)" userId="c0b6f0fa-67b9-40b3-8625-6e8b82fb5866" providerId="ADAL" clId="{34B92877-BA31-8E4A-B624-C524B6866CB2}" dt="2022-10-03T16:28:05.580" v="845" actId="1035"/>
        <pc:sldMkLst>
          <pc:docMk/>
          <pc:sldMk cId="2651411281" sldId="1446"/>
        </pc:sldMkLst>
        <pc:spChg chg="mod">
          <ac:chgData name="Pachilis, Allison (NYC-RSD)" userId="c0b6f0fa-67b9-40b3-8625-6e8b82fb5866" providerId="ADAL" clId="{34B92877-BA31-8E4A-B624-C524B6866CB2}" dt="2022-10-03T16:19:31.162" v="695" actId="2710"/>
          <ac:spMkLst>
            <pc:docMk/>
            <pc:sldMk cId="2651411281" sldId="1446"/>
            <ac:spMk id="3" creationId="{F99867CD-4490-9520-1604-70FD6C1ACA67}"/>
          </ac:spMkLst>
        </pc:spChg>
        <pc:spChg chg="del">
          <ac:chgData name="Pachilis, Allison (NYC-RSD)" userId="c0b6f0fa-67b9-40b3-8625-6e8b82fb5866" providerId="ADAL" clId="{34B92877-BA31-8E4A-B624-C524B6866CB2}" dt="2022-10-03T16:07:29.050" v="400" actId="478"/>
          <ac:spMkLst>
            <pc:docMk/>
            <pc:sldMk cId="2651411281" sldId="1446"/>
            <ac:spMk id="4" creationId="{4149238B-701C-1290-C6EF-7635E3FF7772}"/>
          </ac:spMkLst>
        </pc:spChg>
        <pc:spChg chg="mod">
          <ac:chgData name="Pachilis, Allison (NYC-RSD)" userId="c0b6f0fa-67b9-40b3-8625-6e8b82fb5866" providerId="ADAL" clId="{34B92877-BA31-8E4A-B624-C524B6866CB2}" dt="2022-10-03T16:28:05.580" v="845" actId="1035"/>
          <ac:spMkLst>
            <pc:docMk/>
            <pc:sldMk cId="2651411281" sldId="1446"/>
            <ac:spMk id="9" creationId="{39BCA113-056D-2968-277A-243EC72474B8}"/>
          </ac:spMkLst>
        </pc:spChg>
      </pc:sldChg>
      <pc:sldChg chg="delSp modSp mod">
        <pc:chgData name="Pachilis, Allison (NYC-RSD)" userId="c0b6f0fa-67b9-40b3-8625-6e8b82fb5866" providerId="ADAL" clId="{34B92877-BA31-8E4A-B624-C524B6866CB2}" dt="2022-10-03T16:28:10.260" v="846" actId="1035"/>
        <pc:sldMkLst>
          <pc:docMk/>
          <pc:sldMk cId="1988359451" sldId="1447"/>
        </pc:sldMkLst>
        <pc:spChg chg="mod">
          <ac:chgData name="Pachilis, Allison (NYC-RSD)" userId="c0b6f0fa-67b9-40b3-8625-6e8b82fb5866" providerId="ADAL" clId="{34B92877-BA31-8E4A-B624-C524B6866CB2}" dt="2022-10-03T16:19:38.733" v="702" actId="2710"/>
          <ac:spMkLst>
            <pc:docMk/>
            <pc:sldMk cId="1988359451" sldId="1447"/>
            <ac:spMk id="3" creationId="{4E697ECE-5D23-ADA0-9E69-BF9C8EC6B97B}"/>
          </ac:spMkLst>
        </pc:spChg>
        <pc:spChg chg="mod">
          <ac:chgData name="Pachilis, Allison (NYC-RSD)" userId="c0b6f0fa-67b9-40b3-8625-6e8b82fb5866" providerId="ADAL" clId="{34B92877-BA31-8E4A-B624-C524B6866CB2}" dt="2022-10-03T16:28:10.260" v="846" actId="1035"/>
          <ac:spMkLst>
            <pc:docMk/>
            <pc:sldMk cId="1988359451" sldId="1447"/>
            <ac:spMk id="4" creationId="{54DDCBAD-650E-0053-7520-23FBDFA1C3FF}"/>
          </ac:spMkLst>
        </pc:spChg>
        <pc:spChg chg="del">
          <ac:chgData name="Pachilis, Allison (NYC-RSD)" userId="c0b6f0fa-67b9-40b3-8625-6e8b82fb5866" providerId="ADAL" clId="{34B92877-BA31-8E4A-B624-C524B6866CB2}" dt="2022-10-03T16:07:43.792" v="409" actId="478"/>
          <ac:spMkLst>
            <pc:docMk/>
            <pc:sldMk cId="1988359451" sldId="1447"/>
            <ac:spMk id="6" creationId="{AA67FA4A-E1DE-85AE-1D87-5F65DAF215EA}"/>
          </ac:spMkLst>
        </pc:spChg>
      </pc:sldChg>
      <pc:sldChg chg="delSp modSp mod">
        <pc:chgData name="Pachilis, Allison (NYC-RSD)" userId="c0b6f0fa-67b9-40b3-8625-6e8b82fb5866" providerId="ADAL" clId="{34B92877-BA31-8E4A-B624-C524B6866CB2}" dt="2022-10-03T16:28:14.817" v="847" actId="1035"/>
        <pc:sldMkLst>
          <pc:docMk/>
          <pc:sldMk cId="944441293" sldId="1448"/>
        </pc:sldMkLst>
        <pc:spChg chg="mod">
          <ac:chgData name="Pachilis, Allison (NYC-RSD)" userId="c0b6f0fa-67b9-40b3-8625-6e8b82fb5866" providerId="ADAL" clId="{34B92877-BA31-8E4A-B624-C524B6866CB2}" dt="2022-10-03T16:19:46.901" v="709" actId="2710"/>
          <ac:spMkLst>
            <pc:docMk/>
            <pc:sldMk cId="944441293" sldId="1448"/>
            <ac:spMk id="3" creationId="{F99867CD-4490-9520-1604-70FD6C1ACA67}"/>
          </ac:spMkLst>
        </pc:spChg>
        <pc:spChg chg="del">
          <ac:chgData name="Pachilis, Allison (NYC-RSD)" userId="c0b6f0fa-67b9-40b3-8625-6e8b82fb5866" providerId="ADAL" clId="{34B92877-BA31-8E4A-B624-C524B6866CB2}" dt="2022-10-03T16:07:58.764" v="418" actId="478"/>
          <ac:spMkLst>
            <pc:docMk/>
            <pc:sldMk cId="944441293" sldId="1448"/>
            <ac:spMk id="4" creationId="{66E3441A-1E0E-FB4E-556C-1469A40F38C1}"/>
          </ac:spMkLst>
        </pc:spChg>
        <pc:spChg chg="mod">
          <ac:chgData name="Pachilis, Allison (NYC-RSD)" userId="c0b6f0fa-67b9-40b3-8625-6e8b82fb5866" providerId="ADAL" clId="{34B92877-BA31-8E4A-B624-C524B6866CB2}" dt="2022-10-03T16:28:14.817" v="847" actId="1035"/>
          <ac:spMkLst>
            <pc:docMk/>
            <pc:sldMk cId="944441293" sldId="1448"/>
            <ac:spMk id="9" creationId="{39BCA113-056D-2968-277A-243EC72474B8}"/>
          </ac:spMkLst>
        </pc:spChg>
      </pc:sldChg>
      <pc:sldChg chg="delSp modSp mod">
        <pc:chgData name="Pachilis, Allison (NYC-RSD)" userId="c0b6f0fa-67b9-40b3-8625-6e8b82fb5866" providerId="ADAL" clId="{34B92877-BA31-8E4A-B624-C524B6866CB2}" dt="2022-10-03T16:28:40.470" v="853" actId="1035"/>
        <pc:sldMkLst>
          <pc:docMk/>
          <pc:sldMk cId="3163576741" sldId="1449"/>
        </pc:sldMkLst>
        <pc:spChg chg="mod">
          <ac:chgData name="Pachilis, Allison (NYC-RSD)" userId="c0b6f0fa-67b9-40b3-8625-6e8b82fb5866" providerId="ADAL" clId="{34B92877-BA31-8E4A-B624-C524B6866CB2}" dt="2022-10-03T16:20:32.730" v="729" actId="1035"/>
          <ac:spMkLst>
            <pc:docMk/>
            <pc:sldMk cId="3163576741" sldId="1449"/>
            <ac:spMk id="4" creationId="{54DDCBAD-650E-0053-7520-23FBDFA1C3FF}"/>
          </ac:spMkLst>
        </pc:spChg>
        <pc:spChg chg="del">
          <ac:chgData name="Pachilis, Allison (NYC-RSD)" userId="c0b6f0fa-67b9-40b3-8625-6e8b82fb5866" providerId="ADAL" clId="{34B92877-BA31-8E4A-B624-C524B6866CB2}" dt="2022-10-03T16:08:18.477" v="428" actId="478"/>
          <ac:spMkLst>
            <pc:docMk/>
            <pc:sldMk cId="3163576741" sldId="1449"/>
            <ac:spMk id="5" creationId="{07E3D886-F03D-3F15-D4C3-AF69AF9246C7}"/>
          </ac:spMkLst>
        </pc:spChg>
        <pc:spChg chg="mod">
          <ac:chgData name="Pachilis, Allison (NYC-RSD)" userId="c0b6f0fa-67b9-40b3-8625-6e8b82fb5866" providerId="ADAL" clId="{34B92877-BA31-8E4A-B624-C524B6866CB2}" dt="2022-10-03T16:28:40.470" v="853" actId="1035"/>
          <ac:spMkLst>
            <pc:docMk/>
            <pc:sldMk cId="3163576741" sldId="1449"/>
            <ac:spMk id="8" creationId="{A63725F0-C5B6-B0B9-FC3A-304D6AF8FEF0}"/>
          </ac:spMkLst>
        </pc:spChg>
      </pc:sldChg>
      <pc:sldChg chg="delSp modSp mod">
        <pc:chgData name="Pachilis, Allison (NYC-RSD)" userId="c0b6f0fa-67b9-40b3-8625-6e8b82fb5866" providerId="ADAL" clId="{34B92877-BA31-8E4A-B624-C524B6866CB2}" dt="2022-10-03T16:20:54.141" v="735" actId="1076"/>
        <pc:sldMkLst>
          <pc:docMk/>
          <pc:sldMk cId="758581258" sldId="1450"/>
        </pc:sldMkLst>
        <pc:spChg chg="mod">
          <ac:chgData name="Pachilis, Allison (NYC-RSD)" userId="c0b6f0fa-67b9-40b3-8625-6e8b82fb5866" providerId="ADAL" clId="{34B92877-BA31-8E4A-B624-C524B6866CB2}" dt="2022-10-03T16:20:54.141" v="735" actId="1076"/>
          <ac:spMkLst>
            <pc:docMk/>
            <pc:sldMk cId="758581258" sldId="1450"/>
            <ac:spMk id="4" creationId="{54DDCBAD-650E-0053-7520-23FBDFA1C3FF}"/>
          </ac:spMkLst>
        </pc:spChg>
        <pc:spChg chg="del">
          <ac:chgData name="Pachilis, Allison (NYC-RSD)" userId="c0b6f0fa-67b9-40b3-8625-6e8b82fb5866" providerId="ADAL" clId="{34B92877-BA31-8E4A-B624-C524B6866CB2}" dt="2022-10-03T16:09:38.079" v="437" actId="478"/>
          <ac:spMkLst>
            <pc:docMk/>
            <pc:sldMk cId="758581258" sldId="1450"/>
            <ac:spMk id="5" creationId="{18A61704-EEC1-6850-4034-1FD4AFEE88D8}"/>
          </ac:spMkLst>
        </pc:spChg>
        <pc:spChg chg="mod">
          <ac:chgData name="Pachilis, Allison (NYC-RSD)" userId="c0b6f0fa-67b9-40b3-8625-6e8b82fb5866" providerId="ADAL" clId="{34B92877-BA31-8E4A-B624-C524B6866CB2}" dt="2022-10-03T16:20:46.875" v="734" actId="1036"/>
          <ac:spMkLst>
            <pc:docMk/>
            <pc:sldMk cId="758581258" sldId="1450"/>
            <ac:spMk id="8" creationId="{A63725F0-C5B6-B0B9-FC3A-304D6AF8FEF0}"/>
          </ac:spMkLst>
        </pc:spChg>
      </pc:sldChg>
      <pc:sldChg chg="delSp modSp mod">
        <pc:chgData name="Pachilis, Allison (NYC-RSD)" userId="c0b6f0fa-67b9-40b3-8625-6e8b82fb5866" providerId="ADAL" clId="{34B92877-BA31-8E4A-B624-C524B6866CB2}" dt="2022-10-03T16:29:16.677" v="856" actId="1076"/>
        <pc:sldMkLst>
          <pc:docMk/>
          <pc:sldMk cId="3669358852" sldId="1451"/>
        </pc:sldMkLst>
        <pc:spChg chg="mod">
          <ac:chgData name="Pachilis, Allison (NYC-RSD)" userId="c0b6f0fa-67b9-40b3-8625-6e8b82fb5866" providerId="ADAL" clId="{34B92877-BA31-8E4A-B624-C524B6866CB2}" dt="2022-10-03T16:21:06.960" v="739" actId="1036"/>
          <ac:spMkLst>
            <pc:docMk/>
            <pc:sldMk cId="3669358852" sldId="1451"/>
            <ac:spMk id="4" creationId="{54DDCBAD-650E-0053-7520-23FBDFA1C3FF}"/>
          </ac:spMkLst>
        </pc:spChg>
        <pc:spChg chg="mod">
          <ac:chgData name="Pachilis, Allison (NYC-RSD)" userId="c0b6f0fa-67b9-40b3-8625-6e8b82fb5866" providerId="ADAL" clId="{34B92877-BA31-8E4A-B624-C524B6866CB2}" dt="2022-10-03T16:29:16.677" v="856" actId="1076"/>
          <ac:spMkLst>
            <pc:docMk/>
            <pc:sldMk cId="3669358852" sldId="1451"/>
            <ac:spMk id="8" creationId="{A63725F0-C5B6-B0B9-FC3A-304D6AF8FEF0}"/>
          </ac:spMkLst>
        </pc:spChg>
        <pc:spChg chg="del">
          <ac:chgData name="Pachilis, Allison (NYC-RSD)" userId="c0b6f0fa-67b9-40b3-8625-6e8b82fb5866" providerId="ADAL" clId="{34B92877-BA31-8E4A-B624-C524B6866CB2}" dt="2022-10-03T16:10:37.826" v="454" actId="478"/>
          <ac:spMkLst>
            <pc:docMk/>
            <pc:sldMk cId="3669358852" sldId="1451"/>
            <ac:spMk id="9" creationId="{74A72DF6-8254-D14A-1202-C208AA9F12C0}"/>
          </ac:spMkLst>
        </pc:spChg>
      </pc:sldChg>
      <pc:sldChg chg="delSp modSp mod">
        <pc:chgData name="Pachilis, Allison (NYC-RSD)" userId="c0b6f0fa-67b9-40b3-8625-6e8b82fb5866" providerId="ADAL" clId="{34B92877-BA31-8E4A-B624-C524B6866CB2}" dt="2022-10-03T16:31:16.314" v="863" actId="1037"/>
        <pc:sldMkLst>
          <pc:docMk/>
          <pc:sldMk cId="1577899609" sldId="1452"/>
        </pc:sldMkLst>
        <pc:spChg chg="mod">
          <ac:chgData name="Pachilis, Allison (NYC-RSD)" userId="c0b6f0fa-67b9-40b3-8625-6e8b82fb5866" providerId="ADAL" clId="{34B92877-BA31-8E4A-B624-C524B6866CB2}" dt="2022-10-03T16:21:19.443" v="744" actId="1036"/>
          <ac:spMkLst>
            <pc:docMk/>
            <pc:sldMk cId="1577899609" sldId="1452"/>
            <ac:spMk id="4" creationId="{54DDCBAD-650E-0053-7520-23FBDFA1C3FF}"/>
          </ac:spMkLst>
        </pc:spChg>
        <pc:spChg chg="mod">
          <ac:chgData name="Pachilis, Allison (NYC-RSD)" userId="c0b6f0fa-67b9-40b3-8625-6e8b82fb5866" providerId="ADAL" clId="{34B92877-BA31-8E4A-B624-C524B6866CB2}" dt="2022-10-03T16:31:16.314" v="863" actId="1037"/>
          <ac:spMkLst>
            <pc:docMk/>
            <pc:sldMk cId="1577899609" sldId="1452"/>
            <ac:spMk id="8" creationId="{A63725F0-C5B6-B0B9-FC3A-304D6AF8FEF0}"/>
          </ac:spMkLst>
        </pc:spChg>
        <pc:spChg chg="del">
          <ac:chgData name="Pachilis, Allison (NYC-RSD)" userId="c0b6f0fa-67b9-40b3-8625-6e8b82fb5866" providerId="ADAL" clId="{34B92877-BA31-8E4A-B624-C524B6866CB2}" dt="2022-10-03T16:11:02.966" v="467" actId="478"/>
          <ac:spMkLst>
            <pc:docMk/>
            <pc:sldMk cId="1577899609" sldId="1452"/>
            <ac:spMk id="13" creationId="{2C154F0B-E1C7-5BA1-C530-3D114C109FA3}"/>
          </ac:spMkLst>
        </pc:spChg>
      </pc:sldChg>
      <pc:sldChg chg="delSp modSp mod">
        <pc:chgData name="Pachilis, Allison (NYC-RSD)" userId="c0b6f0fa-67b9-40b3-8625-6e8b82fb5866" providerId="ADAL" clId="{34B92877-BA31-8E4A-B624-C524B6866CB2}" dt="2022-10-03T16:31:41.103" v="865" actId="1076"/>
        <pc:sldMkLst>
          <pc:docMk/>
          <pc:sldMk cId="2671065458" sldId="1453"/>
        </pc:sldMkLst>
        <pc:spChg chg="mod">
          <ac:chgData name="Pachilis, Allison (NYC-RSD)" userId="c0b6f0fa-67b9-40b3-8625-6e8b82fb5866" providerId="ADAL" clId="{34B92877-BA31-8E4A-B624-C524B6866CB2}" dt="2022-10-03T16:21:28.521" v="750" actId="1036"/>
          <ac:spMkLst>
            <pc:docMk/>
            <pc:sldMk cId="2671065458" sldId="1453"/>
            <ac:spMk id="4" creationId="{54DDCBAD-650E-0053-7520-23FBDFA1C3FF}"/>
          </ac:spMkLst>
        </pc:spChg>
        <pc:spChg chg="mod">
          <ac:chgData name="Pachilis, Allison (NYC-RSD)" userId="c0b6f0fa-67b9-40b3-8625-6e8b82fb5866" providerId="ADAL" clId="{34B92877-BA31-8E4A-B624-C524B6866CB2}" dt="2022-10-03T16:31:41.103" v="865" actId="1076"/>
          <ac:spMkLst>
            <pc:docMk/>
            <pc:sldMk cId="2671065458" sldId="1453"/>
            <ac:spMk id="8" creationId="{A63725F0-C5B6-B0B9-FC3A-304D6AF8FEF0}"/>
          </ac:spMkLst>
        </pc:spChg>
        <pc:spChg chg="del">
          <ac:chgData name="Pachilis, Allison (NYC-RSD)" userId="c0b6f0fa-67b9-40b3-8625-6e8b82fb5866" providerId="ADAL" clId="{34B92877-BA31-8E4A-B624-C524B6866CB2}" dt="2022-10-03T16:11:17.842" v="481" actId="478"/>
          <ac:spMkLst>
            <pc:docMk/>
            <pc:sldMk cId="2671065458" sldId="1453"/>
            <ac:spMk id="11" creationId="{44CD2011-B4FE-044C-0A1F-69894237C173}"/>
          </ac:spMkLst>
        </pc:spChg>
      </pc:sldChg>
      <pc:sldChg chg="delSp modSp mod">
        <pc:chgData name="Pachilis, Allison (NYC-RSD)" userId="c0b6f0fa-67b9-40b3-8625-6e8b82fb5866" providerId="ADAL" clId="{34B92877-BA31-8E4A-B624-C524B6866CB2}" dt="2022-10-03T16:31:56.599" v="870" actId="1035"/>
        <pc:sldMkLst>
          <pc:docMk/>
          <pc:sldMk cId="539010647" sldId="1454"/>
        </pc:sldMkLst>
        <pc:spChg chg="mod">
          <ac:chgData name="Pachilis, Allison (NYC-RSD)" userId="c0b6f0fa-67b9-40b3-8625-6e8b82fb5866" providerId="ADAL" clId="{34B92877-BA31-8E4A-B624-C524B6866CB2}" dt="2022-10-03T16:31:56.599" v="870" actId="1035"/>
          <ac:spMkLst>
            <pc:docMk/>
            <pc:sldMk cId="539010647" sldId="1454"/>
            <ac:spMk id="4" creationId="{54DDCBAD-650E-0053-7520-23FBDFA1C3FF}"/>
          </ac:spMkLst>
        </pc:spChg>
        <pc:spChg chg="mod">
          <ac:chgData name="Pachilis, Allison (NYC-RSD)" userId="c0b6f0fa-67b9-40b3-8625-6e8b82fb5866" providerId="ADAL" clId="{34B92877-BA31-8E4A-B624-C524B6866CB2}" dt="2022-10-03T16:21:37.784" v="759" actId="1035"/>
          <ac:spMkLst>
            <pc:docMk/>
            <pc:sldMk cId="539010647" sldId="1454"/>
            <ac:spMk id="8" creationId="{A63725F0-C5B6-B0B9-FC3A-304D6AF8FEF0}"/>
          </ac:spMkLst>
        </pc:spChg>
        <pc:spChg chg="del">
          <ac:chgData name="Pachilis, Allison (NYC-RSD)" userId="c0b6f0fa-67b9-40b3-8625-6e8b82fb5866" providerId="ADAL" clId="{34B92877-BA31-8E4A-B624-C524B6866CB2}" dt="2022-10-03T16:11:27.121" v="491" actId="478"/>
          <ac:spMkLst>
            <pc:docMk/>
            <pc:sldMk cId="539010647" sldId="1454"/>
            <ac:spMk id="11" creationId="{B1C40986-921C-C2F6-A99A-6DA1B54FCAD8}"/>
          </ac:spMkLst>
        </pc:spChg>
      </pc:sldChg>
      <pc:sldChg chg="delSp modSp mod">
        <pc:chgData name="Pachilis, Allison (NYC-RSD)" userId="c0b6f0fa-67b9-40b3-8625-6e8b82fb5866" providerId="ADAL" clId="{34B92877-BA31-8E4A-B624-C524B6866CB2}" dt="2022-10-03T16:32:48.644" v="892"/>
        <pc:sldMkLst>
          <pc:docMk/>
          <pc:sldMk cId="2110765915" sldId="1455"/>
        </pc:sldMkLst>
        <pc:spChg chg="mod">
          <ac:chgData name="Pachilis, Allison (NYC-RSD)" userId="c0b6f0fa-67b9-40b3-8625-6e8b82fb5866" providerId="ADAL" clId="{34B92877-BA31-8E4A-B624-C524B6866CB2}" dt="2022-10-03T16:22:08.004" v="767" actId="1035"/>
          <ac:spMkLst>
            <pc:docMk/>
            <pc:sldMk cId="2110765915" sldId="1455"/>
            <ac:spMk id="4" creationId="{54DDCBAD-650E-0053-7520-23FBDFA1C3FF}"/>
          </ac:spMkLst>
        </pc:spChg>
        <pc:spChg chg="mod">
          <ac:chgData name="Pachilis, Allison (NYC-RSD)" userId="c0b6f0fa-67b9-40b3-8625-6e8b82fb5866" providerId="ADAL" clId="{34B92877-BA31-8E4A-B624-C524B6866CB2}" dt="2022-10-03T16:22:10.081" v="768" actId="20577"/>
          <ac:spMkLst>
            <pc:docMk/>
            <pc:sldMk cId="2110765915" sldId="1455"/>
            <ac:spMk id="8" creationId="{A63725F0-C5B6-B0B9-FC3A-304D6AF8FEF0}"/>
          </ac:spMkLst>
        </pc:spChg>
        <pc:spChg chg="del mod">
          <ac:chgData name="Pachilis, Allison (NYC-RSD)" userId="c0b6f0fa-67b9-40b3-8625-6e8b82fb5866" providerId="ADAL" clId="{34B92877-BA31-8E4A-B624-C524B6866CB2}" dt="2022-10-03T16:11:52.245" v="519" actId="478"/>
          <ac:spMkLst>
            <pc:docMk/>
            <pc:sldMk cId="2110765915" sldId="1455"/>
            <ac:spMk id="9" creationId="{8F735CFE-5289-AB51-2A9C-A3D717DA77DC}"/>
          </ac:spMkLst>
        </pc:spChg>
        <pc:graphicFrameChg chg="mod modGraphic">
          <ac:chgData name="Pachilis, Allison (NYC-RSD)" userId="c0b6f0fa-67b9-40b3-8625-6e8b82fb5866" providerId="ADAL" clId="{34B92877-BA31-8E4A-B624-C524B6866CB2}" dt="2022-10-03T16:32:48.644" v="892"/>
          <ac:graphicFrameMkLst>
            <pc:docMk/>
            <pc:sldMk cId="2110765915" sldId="1455"/>
            <ac:graphicFrameMk id="3" creationId="{3C9BE060-1E87-051C-57CB-B646C709CEC9}"/>
          </ac:graphicFrameMkLst>
        </pc:graphicFrameChg>
      </pc:sldChg>
      <pc:sldChg chg="delSp modSp mod">
        <pc:chgData name="Pachilis, Allison (NYC-RSD)" userId="c0b6f0fa-67b9-40b3-8625-6e8b82fb5866" providerId="ADAL" clId="{34B92877-BA31-8E4A-B624-C524B6866CB2}" dt="2022-10-03T16:33:20.169" v="893"/>
        <pc:sldMkLst>
          <pc:docMk/>
          <pc:sldMk cId="2668185623" sldId="1456"/>
        </pc:sldMkLst>
        <pc:spChg chg="mod">
          <ac:chgData name="Pachilis, Allison (NYC-RSD)" userId="c0b6f0fa-67b9-40b3-8625-6e8b82fb5866" providerId="ADAL" clId="{34B92877-BA31-8E4A-B624-C524B6866CB2}" dt="2022-10-03T16:22:21.069" v="770" actId="1076"/>
          <ac:spMkLst>
            <pc:docMk/>
            <pc:sldMk cId="2668185623" sldId="1456"/>
            <ac:spMk id="7" creationId="{F748DD1E-05B5-EFAD-FA6E-869A542212F8}"/>
          </ac:spMkLst>
        </pc:spChg>
        <pc:spChg chg="del">
          <ac:chgData name="Pachilis, Allison (NYC-RSD)" userId="c0b6f0fa-67b9-40b3-8625-6e8b82fb5866" providerId="ADAL" clId="{34B92877-BA31-8E4A-B624-C524B6866CB2}" dt="2022-10-03T16:22:56.128" v="779" actId="478"/>
          <ac:spMkLst>
            <pc:docMk/>
            <pc:sldMk cId="2668185623" sldId="1456"/>
            <ac:spMk id="8" creationId="{792D3CBA-A060-912E-7F39-DF8146397EE9}"/>
          </ac:spMkLst>
        </pc:spChg>
        <pc:spChg chg="mod">
          <ac:chgData name="Pachilis, Allison (NYC-RSD)" userId="c0b6f0fa-67b9-40b3-8625-6e8b82fb5866" providerId="ADAL" clId="{34B92877-BA31-8E4A-B624-C524B6866CB2}" dt="2022-10-03T16:22:21.069" v="770" actId="1076"/>
          <ac:spMkLst>
            <pc:docMk/>
            <pc:sldMk cId="2668185623" sldId="1456"/>
            <ac:spMk id="9" creationId="{675D940A-A450-E82F-C1F2-0980AD48A45A}"/>
          </ac:spMkLst>
        </pc:spChg>
        <pc:graphicFrameChg chg="mod">
          <ac:chgData name="Pachilis, Allison (NYC-RSD)" userId="c0b6f0fa-67b9-40b3-8625-6e8b82fb5866" providerId="ADAL" clId="{34B92877-BA31-8E4A-B624-C524B6866CB2}" dt="2022-10-03T16:33:20.169" v="893"/>
          <ac:graphicFrameMkLst>
            <pc:docMk/>
            <pc:sldMk cId="2668185623" sldId="1456"/>
            <ac:graphicFrameMk id="3" creationId="{3C9BE060-1E87-051C-57CB-B646C709CEC9}"/>
          </ac:graphicFrameMkLst>
        </pc:graphicFrameChg>
      </pc:sldChg>
      <pc:sldChg chg="addSp delSp modSp mod">
        <pc:chgData name="Pachilis, Allison (NYC-RSD)" userId="c0b6f0fa-67b9-40b3-8625-6e8b82fb5866" providerId="ADAL" clId="{34B92877-BA31-8E4A-B624-C524B6866CB2}" dt="2022-10-03T16:34:25.650" v="912" actId="478"/>
        <pc:sldMkLst>
          <pc:docMk/>
          <pc:sldMk cId="2039311119" sldId="1457"/>
        </pc:sldMkLst>
        <pc:spChg chg="mod">
          <ac:chgData name="Pachilis, Allison (NYC-RSD)" userId="c0b6f0fa-67b9-40b3-8625-6e8b82fb5866" providerId="ADAL" clId="{34B92877-BA31-8E4A-B624-C524B6866CB2}" dt="2022-10-03T16:34:23.609" v="911" actId="1076"/>
          <ac:spMkLst>
            <pc:docMk/>
            <pc:sldMk cId="2039311119" sldId="1457"/>
            <ac:spMk id="7" creationId="{E6CEE35A-D072-7529-D0D9-0BA7550E4607}"/>
          </ac:spMkLst>
        </pc:spChg>
        <pc:spChg chg="del">
          <ac:chgData name="Pachilis, Allison (NYC-RSD)" userId="c0b6f0fa-67b9-40b3-8625-6e8b82fb5866" providerId="ADAL" clId="{34B92877-BA31-8E4A-B624-C524B6866CB2}" dt="2022-10-03T16:22:53.132" v="778" actId="478"/>
          <ac:spMkLst>
            <pc:docMk/>
            <pc:sldMk cId="2039311119" sldId="1457"/>
            <ac:spMk id="8" creationId="{CD57EF1E-CFD1-EA57-DE4F-8CC1029CF3BD}"/>
          </ac:spMkLst>
        </pc:spChg>
        <pc:spChg chg="mod">
          <ac:chgData name="Pachilis, Allison (NYC-RSD)" userId="c0b6f0fa-67b9-40b3-8625-6e8b82fb5866" providerId="ADAL" clId="{34B92877-BA31-8E4A-B624-C524B6866CB2}" dt="2022-10-03T16:34:17.882" v="908" actId="1076"/>
          <ac:spMkLst>
            <pc:docMk/>
            <pc:sldMk cId="2039311119" sldId="1457"/>
            <ac:spMk id="9" creationId="{5EA75F63-053D-7A19-FB07-A3DA15D914E7}"/>
          </ac:spMkLst>
        </pc:spChg>
        <pc:spChg chg="add del mod">
          <ac:chgData name="Pachilis, Allison (NYC-RSD)" userId="c0b6f0fa-67b9-40b3-8625-6e8b82fb5866" providerId="ADAL" clId="{34B92877-BA31-8E4A-B624-C524B6866CB2}" dt="2022-10-03T16:34:25.650" v="912" actId="478"/>
          <ac:spMkLst>
            <pc:docMk/>
            <pc:sldMk cId="2039311119" sldId="1457"/>
            <ac:spMk id="10" creationId="{113C0FCA-5B7D-B4AB-B4F0-87291A49CB71}"/>
          </ac:spMkLst>
        </pc:spChg>
        <pc:spChg chg="add del mod">
          <ac:chgData name="Pachilis, Allison (NYC-RSD)" userId="c0b6f0fa-67b9-40b3-8625-6e8b82fb5866" providerId="ADAL" clId="{34B92877-BA31-8E4A-B624-C524B6866CB2}" dt="2022-10-03T16:34:25.650" v="912" actId="478"/>
          <ac:spMkLst>
            <pc:docMk/>
            <pc:sldMk cId="2039311119" sldId="1457"/>
            <ac:spMk id="11" creationId="{87A671C5-DECF-2CD8-A18C-5BEBDBFFD6E8}"/>
          </ac:spMkLst>
        </pc:spChg>
        <pc:graphicFrameChg chg="mod">
          <ac:chgData name="Pachilis, Allison (NYC-RSD)" userId="c0b6f0fa-67b9-40b3-8625-6e8b82fb5866" providerId="ADAL" clId="{34B92877-BA31-8E4A-B624-C524B6866CB2}" dt="2022-10-03T16:33:55.576" v="903" actId="1035"/>
          <ac:graphicFrameMkLst>
            <pc:docMk/>
            <pc:sldMk cId="2039311119" sldId="1457"/>
            <ac:graphicFrameMk id="3" creationId="{3C9BE060-1E87-051C-57CB-B646C709CEC9}"/>
          </ac:graphicFrameMkLst>
        </pc:graphicFrameChg>
      </pc:sldChg>
      <pc:sldChg chg="addSp delSp modSp mod">
        <pc:chgData name="Pachilis, Allison (NYC-RSD)" userId="c0b6f0fa-67b9-40b3-8625-6e8b82fb5866" providerId="ADAL" clId="{34B92877-BA31-8E4A-B624-C524B6866CB2}" dt="2022-10-03T16:35:13.392" v="926" actId="478"/>
        <pc:sldMkLst>
          <pc:docMk/>
          <pc:sldMk cId="1217177718" sldId="1458"/>
        </pc:sldMkLst>
        <pc:spChg chg="add del mod">
          <ac:chgData name="Pachilis, Allison (NYC-RSD)" userId="c0b6f0fa-67b9-40b3-8625-6e8b82fb5866" providerId="ADAL" clId="{34B92877-BA31-8E4A-B624-C524B6866CB2}" dt="2022-10-03T16:35:13.392" v="926" actId="478"/>
          <ac:spMkLst>
            <pc:docMk/>
            <pc:sldMk cId="1217177718" sldId="1458"/>
            <ac:spMk id="7" creationId="{F8C64045-5D26-166A-38AD-66B443FE55FD}"/>
          </ac:spMkLst>
        </pc:spChg>
        <pc:spChg chg="add del mod">
          <ac:chgData name="Pachilis, Allison (NYC-RSD)" userId="c0b6f0fa-67b9-40b3-8625-6e8b82fb5866" providerId="ADAL" clId="{34B92877-BA31-8E4A-B624-C524B6866CB2}" dt="2022-10-03T16:35:13.392" v="926" actId="478"/>
          <ac:spMkLst>
            <pc:docMk/>
            <pc:sldMk cId="1217177718" sldId="1458"/>
            <ac:spMk id="8" creationId="{D4CE5981-8E9F-8A19-AEF0-4CF4CFEA4397}"/>
          </ac:spMkLst>
        </pc:spChg>
        <pc:spChg chg="del">
          <ac:chgData name="Pachilis, Allison (NYC-RSD)" userId="c0b6f0fa-67b9-40b3-8625-6e8b82fb5866" providerId="ADAL" clId="{34B92877-BA31-8E4A-B624-C524B6866CB2}" dt="2022-10-03T16:22:50.283" v="777" actId="478"/>
          <ac:spMkLst>
            <pc:docMk/>
            <pc:sldMk cId="1217177718" sldId="1458"/>
            <ac:spMk id="9" creationId="{307CC5DC-027C-961F-2B50-2CA63CDE6A68}"/>
          </ac:spMkLst>
        </pc:spChg>
        <pc:spChg chg="mod">
          <ac:chgData name="Pachilis, Allison (NYC-RSD)" userId="c0b6f0fa-67b9-40b3-8625-6e8b82fb5866" providerId="ADAL" clId="{34B92877-BA31-8E4A-B624-C524B6866CB2}" dt="2022-10-03T16:35:06.001" v="924" actId="1076"/>
          <ac:spMkLst>
            <pc:docMk/>
            <pc:sldMk cId="1217177718" sldId="1458"/>
            <ac:spMk id="10" creationId="{F6A2641F-E80A-43E3-EA82-2C028F23BF33}"/>
          </ac:spMkLst>
        </pc:spChg>
        <pc:spChg chg="mod">
          <ac:chgData name="Pachilis, Allison (NYC-RSD)" userId="c0b6f0fa-67b9-40b3-8625-6e8b82fb5866" providerId="ADAL" clId="{34B92877-BA31-8E4A-B624-C524B6866CB2}" dt="2022-10-03T16:35:11.489" v="925" actId="1076"/>
          <ac:spMkLst>
            <pc:docMk/>
            <pc:sldMk cId="1217177718" sldId="1458"/>
            <ac:spMk id="11" creationId="{8956957C-4613-D3CD-C473-E3B130C8D0BC}"/>
          </ac:spMkLst>
        </pc:spChg>
        <pc:graphicFrameChg chg="mod">
          <ac:chgData name="Pachilis, Allison (NYC-RSD)" userId="c0b6f0fa-67b9-40b3-8625-6e8b82fb5866" providerId="ADAL" clId="{34B92877-BA31-8E4A-B624-C524B6866CB2}" dt="2022-10-03T16:34:52.457" v="921" actId="1035"/>
          <ac:graphicFrameMkLst>
            <pc:docMk/>
            <pc:sldMk cId="1217177718" sldId="1458"/>
            <ac:graphicFrameMk id="3" creationId="{3C9BE060-1E87-051C-57CB-B646C709CEC9}"/>
          </ac:graphicFrameMkLst>
        </pc:graphicFrameChg>
      </pc:sldChg>
      <pc:sldChg chg="addSp delSp modSp mod">
        <pc:chgData name="Pachilis, Allison (NYC-RSD)" userId="c0b6f0fa-67b9-40b3-8625-6e8b82fb5866" providerId="ADAL" clId="{34B92877-BA31-8E4A-B624-C524B6866CB2}" dt="2022-10-03T16:44:43.592" v="962" actId="14100"/>
        <pc:sldMkLst>
          <pc:docMk/>
          <pc:sldMk cId="9265639" sldId="1459"/>
        </pc:sldMkLst>
        <pc:spChg chg="mod">
          <ac:chgData name="Pachilis, Allison (NYC-RSD)" userId="c0b6f0fa-67b9-40b3-8625-6e8b82fb5866" providerId="ADAL" clId="{34B92877-BA31-8E4A-B624-C524B6866CB2}" dt="2022-10-03T16:38:04.306" v="953" actId="1076"/>
          <ac:spMkLst>
            <pc:docMk/>
            <pc:sldMk cId="9265639" sldId="1459"/>
            <ac:spMk id="2" creationId="{0A7A6A1F-5A2F-F948-E693-98D925C878D5}"/>
          </ac:spMkLst>
        </pc:spChg>
        <pc:spChg chg="mod">
          <ac:chgData name="Pachilis, Allison (NYC-RSD)" userId="c0b6f0fa-67b9-40b3-8625-6e8b82fb5866" providerId="ADAL" clId="{34B92877-BA31-8E4A-B624-C524B6866CB2}" dt="2022-10-03T16:44:43.592" v="962" actId="14100"/>
          <ac:spMkLst>
            <pc:docMk/>
            <pc:sldMk cId="9265639" sldId="1459"/>
            <ac:spMk id="9" creationId="{B34A4220-DB97-CA41-B443-6389473FE35F}"/>
          </ac:spMkLst>
        </pc:spChg>
        <pc:spChg chg="mod">
          <ac:chgData name="Pachilis, Allison (NYC-RSD)" userId="c0b6f0fa-67b9-40b3-8625-6e8b82fb5866" providerId="ADAL" clId="{34B92877-BA31-8E4A-B624-C524B6866CB2}" dt="2022-10-03T16:38:04.306" v="953" actId="1076"/>
          <ac:spMkLst>
            <pc:docMk/>
            <pc:sldMk cId="9265639" sldId="1459"/>
            <ac:spMk id="10" creationId="{EF352BCA-8289-9E7A-9BD8-C8A31E3B9DF0}"/>
          </ac:spMkLst>
        </pc:spChg>
        <pc:spChg chg="add del mod">
          <ac:chgData name="Pachilis, Allison (NYC-RSD)" userId="c0b6f0fa-67b9-40b3-8625-6e8b82fb5866" providerId="ADAL" clId="{34B92877-BA31-8E4A-B624-C524B6866CB2}" dt="2022-10-03T16:36:05.188" v="934" actId="478"/>
          <ac:spMkLst>
            <pc:docMk/>
            <pc:sldMk cId="9265639" sldId="1459"/>
            <ac:spMk id="13" creationId="{E22C8E0E-AC64-B8EF-0716-00C09CEE49C5}"/>
          </ac:spMkLst>
        </pc:spChg>
        <pc:spChg chg="mod">
          <ac:chgData name="Pachilis, Allison (NYC-RSD)" userId="c0b6f0fa-67b9-40b3-8625-6e8b82fb5866" providerId="ADAL" clId="{34B92877-BA31-8E4A-B624-C524B6866CB2}" dt="2022-10-03T16:37:59.369" v="952" actId="1076"/>
          <ac:spMkLst>
            <pc:docMk/>
            <pc:sldMk cId="9265639" sldId="1459"/>
            <ac:spMk id="15" creationId="{8B1C4F80-9207-BABE-C010-34B8902F9F56}"/>
          </ac:spMkLst>
        </pc:spChg>
        <pc:spChg chg="del mod">
          <ac:chgData name="Pachilis, Allison (NYC-RSD)" userId="c0b6f0fa-67b9-40b3-8625-6e8b82fb5866" providerId="ADAL" clId="{34B92877-BA31-8E4A-B624-C524B6866CB2}" dt="2022-10-03T16:22:48.362" v="776" actId="478"/>
          <ac:spMkLst>
            <pc:docMk/>
            <pc:sldMk cId="9265639" sldId="1459"/>
            <ac:spMk id="16" creationId="{822B47A1-E492-CCA8-EC37-004C52B786BF}"/>
          </ac:spMkLst>
        </pc:spChg>
        <pc:spChg chg="add del mod">
          <ac:chgData name="Pachilis, Allison (NYC-RSD)" userId="c0b6f0fa-67b9-40b3-8625-6e8b82fb5866" providerId="ADAL" clId="{34B92877-BA31-8E4A-B624-C524B6866CB2}" dt="2022-10-03T16:36:13.336" v="940" actId="478"/>
          <ac:spMkLst>
            <pc:docMk/>
            <pc:sldMk cId="9265639" sldId="1459"/>
            <ac:spMk id="18" creationId="{08994C43-113B-3071-307F-FD7B8E8B88F6}"/>
          </ac:spMkLst>
        </pc:spChg>
        <pc:spChg chg="add del mod">
          <ac:chgData name="Pachilis, Allison (NYC-RSD)" userId="c0b6f0fa-67b9-40b3-8625-6e8b82fb5866" providerId="ADAL" clId="{34B92877-BA31-8E4A-B624-C524B6866CB2}" dt="2022-10-03T16:36:10.830" v="939" actId="478"/>
          <ac:spMkLst>
            <pc:docMk/>
            <pc:sldMk cId="9265639" sldId="1459"/>
            <ac:spMk id="27" creationId="{C61C3F68-BAB9-5B84-1F05-835F352089A2}"/>
          </ac:spMkLst>
        </pc:spChg>
        <pc:spChg chg="add del mod">
          <ac:chgData name="Pachilis, Allison (NYC-RSD)" userId="c0b6f0fa-67b9-40b3-8625-6e8b82fb5866" providerId="ADAL" clId="{34B92877-BA31-8E4A-B624-C524B6866CB2}" dt="2022-10-03T16:37:35.819" v="945" actId="478"/>
          <ac:spMkLst>
            <pc:docMk/>
            <pc:sldMk cId="9265639" sldId="1459"/>
            <ac:spMk id="29" creationId="{E841FE49-C3B5-E2D9-86C1-F7F30498374E}"/>
          </ac:spMkLst>
        </pc:spChg>
        <pc:graphicFrameChg chg="mod">
          <ac:chgData name="Pachilis, Allison (NYC-RSD)" userId="c0b6f0fa-67b9-40b3-8625-6e8b82fb5866" providerId="ADAL" clId="{34B92877-BA31-8E4A-B624-C524B6866CB2}" dt="2022-10-03T16:37:52.624" v="950" actId="1076"/>
          <ac:graphicFrameMkLst>
            <pc:docMk/>
            <pc:sldMk cId="9265639" sldId="1459"/>
            <ac:graphicFrameMk id="17" creationId="{7F07CB4B-FE30-DDA6-DDFB-A133D6ECE94F}"/>
          </ac:graphicFrameMkLst>
        </pc:graphicFrameChg>
      </pc:sldChg>
      <pc:sldChg chg="delSp modSp mod">
        <pc:chgData name="Pachilis, Allison (NYC-RSD)" userId="c0b6f0fa-67b9-40b3-8625-6e8b82fb5866" providerId="ADAL" clId="{34B92877-BA31-8E4A-B624-C524B6866CB2}" dt="2022-10-03T17:30:16.744" v="1020" actId="1035"/>
        <pc:sldMkLst>
          <pc:docMk/>
          <pc:sldMk cId="3681002764" sldId="1462"/>
        </pc:sldMkLst>
        <pc:spChg chg="mod">
          <ac:chgData name="Pachilis, Allison (NYC-RSD)" userId="c0b6f0fa-67b9-40b3-8625-6e8b82fb5866" providerId="ADAL" clId="{34B92877-BA31-8E4A-B624-C524B6866CB2}" dt="2022-10-03T16:45:02.922" v="968" actId="1036"/>
          <ac:spMkLst>
            <pc:docMk/>
            <pc:sldMk cId="3681002764" sldId="1462"/>
            <ac:spMk id="4" creationId="{54DDCBAD-650E-0053-7520-23FBDFA1C3FF}"/>
          </ac:spMkLst>
        </pc:spChg>
        <pc:spChg chg="mod">
          <ac:chgData name="Pachilis, Allison (NYC-RSD)" userId="c0b6f0fa-67b9-40b3-8625-6e8b82fb5866" providerId="ADAL" clId="{34B92877-BA31-8E4A-B624-C524B6866CB2}" dt="2022-10-03T16:45:14.236" v="971" actId="1036"/>
          <ac:spMkLst>
            <pc:docMk/>
            <pc:sldMk cId="3681002764" sldId="1462"/>
            <ac:spMk id="8" creationId="{A63725F0-C5B6-B0B9-FC3A-304D6AF8FEF0}"/>
          </ac:spMkLst>
        </pc:spChg>
        <pc:spChg chg="del">
          <ac:chgData name="Pachilis, Allison (NYC-RSD)" userId="c0b6f0fa-67b9-40b3-8625-6e8b82fb5866" providerId="ADAL" clId="{34B92877-BA31-8E4A-B624-C524B6866CB2}" dt="2022-10-03T16:22:44.899" v="774" actId="478"/>
          <ac:spMkLst>
            <pc:docMk/>
            <pc:sldMk cId="3681002764" sldId="1462"/>
            <ac:spMk id="10" creationId="{CA0814C9-3D22-1D93-E532-206E79CF0A91}"/>
          </ac:spMkLst>
        </pc:spChg>
        <pc:graphicFrameChg chg="mod">
          <ac:chgData name="Pachilis, Allison (NYC-RSD)" userId="c0b6f0fa-67b9-40b3-8625-6e8b82fb5866" providerId="ADAL" clId="{34B92877-BA31-8E4A-B624-C524B6866CB2}" dt="2022-10-03T17:30:16.744" v="1020" actId="1035"/>
          <ac:graphicFrameMkLst>
            <pc:docMk/>
            <pc:sldMk cId="3681002764" sldId="1462"/>
            <ac:graphicFrameMk id="3" creationId="{2C0C73E1-09A9-3C6B-DECD-82B7308D838D}"/>
          </ac:graphicFrameMkLst>
        </pc:graphicFrameChg>
      </pc:sldChg>
      <pc:sldChg chg="delSp modSp mod">
        <pc:chgData name="Pachilis, Allison (NYC-RSD)" userId="c0b6f0fa-67b9-40b3-8625-6e8b82fb5866" providerId="ADAL" clId="{34B92877-BA31-8E4A-B624-C524B6866CB2}" dt="2022-10-03T17:30:42.660" v="1036" actId="1037"/>
        <pc:sldMkLst>
          <pc:docMk/>
          <pc:sldMk cId="1944864827" sldId="1463"/>
        </pc:sldMkLst>
        <pc:spChg chg="mod">
          <ac:chgData name="Pachilis, Allison (NYC-RSD)" userId="c0b6f0fa-67b9-40b3-8625-6e8b82fb5866" providerId="ADAL" clId="{34B92877-BA31-8E4A-B624-C524B6866CB2}" dt="2022-10-03T17:30:32.707" v="1028" actId="1035"/>
          <ac:spMkLst>
            <pc:docMk/>
            <pc:sldMk cId="1944864827" sldId="1463"/>
            <ac:spMk id="2" creationId="{519B1480-11D7-200C-39F9-8BF0E49EBAEE}"/>
          </ac:spMkLst>
        </pc:spChg>
        <pc:spChg chg="mod">
          <ac:chgData name="Pachilis, Allison (NYC-RSD)" userId="c0b6f0fa-67b9-40b3-8625-6e8b82fb5866" providerId="ADAL" clId="{34B92877-BA31-8E4A-B624-C524B6866CB2}" dt="2022-10-03T16:46:16.142" v="976" actId="1036"/>
          <ac:spMkLst>
            <pc:docMk/>
            <pc:sldMk cId="1944864827" sldId="1463"/>
            <ac:spMk id="4" creationId="{54DDCBAD-650E-0053-7520-23FBDFA1C3FF}"/>
          </ac:spMkLst>
        </pc:spChg>
        <pc:spChg chg="mod">
          <ac:chgData name="Pachilis, Allison (NYC-RSD)" userId="c0b6f0fa-67b9-40b3-8625-6e8b82fb5866" providerId="ADAL" clId="{34B92877-BA31-8E4A-B624-C524B6866CB2}" dt="2022-10-03T16:46:30.806" v="979" actId="1035"/>
          <ac:spMkLst>
            <pc:docMk/>
            <pc:sldMk cId="1944864827" sldId="1463"/>
            <ac:spMk id="8" creationId="{A63725F0-C5B6-B0B9-FC3A-304D6AF8FEF0}"/>
          </ac:spMkLst>
        </pc:spChg>
        <pc:spChg chg="del">
          <ac:chgData name="Pachilis, Allison (NYC-RSD)" userId="c0b6f0fa-67b9-40b3-8625-6e8b82fb5866" providerId="ADAL" clId="{34B92877-BA31-8E4A-B624-C524B6866CB2}" dt="2022-10-03T16:23:18" v="783" actId="478"/>
          <ac:spMkLst>
            <pc:docMk/>
            <pc:sldMk cId="1944864827" sldId="1463"/>
            <ac:spMk id="9" creationId="{06E3B291-6946-8340-8AF0-E85322E56809}"/>
          </ac:spMkLst>
        </pc:spChg>
        <pc:graphicFrameChg chg="mod">
          <ac:chgData name="Pachilis, Allison (NYC-RSD)" userId="c0b6f0fa-67b9-40b3-8625-6e8b82fb5866" providerId="ADAL" clId="{34B92877-BA31-8E4A-B624-C524B6866CB2}" dt="2022-10-03T17:30:42.660" v="1036" actId="1037"/>
          <ac:graphicFrameMkLst>
            <pc:docMk/>
            <pc:sldMk cId="1944864827" sldId="1463"/>
            <ac:graphicFrameMk id="3" creationId="{A72DEF23-5A75-145E-D29B-34EF6CF999D5}"/>
          </ac:graphicFrameMkLst>
        </pc:graphicFrameChg>
      </pc:sldChg>
      <pc:sldChg chg="modSp mod">
        <pc:chgData name="Pachilis, Allison (NYC-RSD)" userId="c0b6f0fa-67b9-40b3-8625-6e8b82fb5866" providerId="ADAL" clId="{34B92877-BA31-8E4A-B624-C524B6866CB2}" dt="2022-10-03T19:46:28.129" v="1317" actId="13244"/>
        <pc:sldMkLst>
          <pc:docMk/>
          <pc:sldMk cId="1898523308" sldId="1466"/>
        </pc:sldMkLst>
        <pc:spChg chg="mod">
          <ac:chgData name="Pachilis, Allison (NYC-RSD)" userId="c0b6f0fa-67b9-40b3-8625-6e8b82fb5866" providerId="ADAL" clId="{34B92877-BA31-8E4A-B624-C524B6866CB2}" dt="2022-10-03T19:46:28.129" v="1317" actId="13244"/>
          <ac:spMkLst>
            <pc:docMk/>
            <pc:sldMk cId="1898523308" sldId="1466"/>
            <ac:spMk id="3" creationId="{FA4D114E-1FE5-BFC4-7909-F336178ED0D0}"/>
          </ac:spMkLst>
        </pc:spChg>
        <pc:spChg chg="mod ord">
          <ac:chgData name="Pachilis, Allison (NYC-RSD)" userId="c0b6f0fa-67b9-40b3-8625-6e8b82fb5866" providerId="ADAL" clId="{34B92877-BA31-8E4A-B624-C524B6866CB2}" dt="2022-10-03T19:46:25.451" v="1315" actId="13244"/>
          <ac:spMkLst>
            <pc:docMk/>
            <pc:sldMk cId="1898523308" sldId="1466"/>
            <ac:spMk id="5" creationId="{DB3179CD-C93E-2819-EE9F-102C4DCB3D3A}"/>
          </ac:spMkLst>
        </pc:spChg>
        <pc:picChg chg="mod ord">
          <ac:chgData name="Pachilis, Allison (NYC-RSD)" userId="c0b6f0fa-67b9-40b3-8625-6e8b82fb5866" providerId="ADAL" clId="{34B92877-BA31-8E4A-B624-C524B6866CB2}" dt="2022-10-03T19:46:26.830" v="1316" actId="13244"/>
          <ac:picMkLst>
            <pc:docMk/>
            <pc:sldMk cId="1898523308" sldId="1466"/>
            <ac:picMk id="4" creationId="{29984D90-3C89-2392-F297-A32565F4EED9}"/>
          </ac:picMkLst>
        </pc:picChg>
      </pc:sldChg>
      <pc:sldChg chg="modSp mod">
        <pc:chgData name="Pachilis, Allison (NYC-RSD)" userId="c0b6f0fa-67b9-40b3-8625-6e8b82fb5866" providerId="ADAL" clId="{34B92877-BA31-8E4A-B624-C524B6866CB2}" dt="2022-10-03T17:32:02.853" v="1055" actId="1036"/>
        <pc:sldMkLst>
          <pc:docMk/>
          <pc:sldMk cId="266231303" sldId="1469"/>
        </pc:sldMkLst>
        <pc:spChg chg="mod">
          <ac:chgData name="Pachilis, Allison (NYC-RSD)" userId="c0b6f0fa-67b9-40b3-8625-6e8b82fb5866" providerId="ADAL" clId="{34B92877-BA31-8E4A-B624-C524B6866CB2}" dt="2022-10-03T17:32:02.853" v="1055" actId="1036"/>
          <ac:spMkLst>
            <pc:docMk/>
            <pc:sldMk cId="266231303" sldId="1469"/>
            <ac:spMk id="2" creationId="{519B1480-11D7-200C-39F9-8BF0E49EBAEE}"/>
          </ac:spMkLst>
        </pc:spChg>
      </pc:sldChg>
      <pc:sldChg chg="modSp mod">
        <pc:chgData name="Pachilis, Allison (NYC-RSD)" userId="c0b6f0fa-67b9-40b3-8625-6e8b82fb5866" providerId="ADAL" clId="{34B92877-BA31-8E4A-B624-C524B6866CB2}" dt="2022-10-03T17:32:22.884" v="1057" actId="1036"/>
        <pc:sldMkLst>
          <pc:docMk/>
          <pc:sldMk cId="3375324054" sldId="1475"/>
        </pc:sldMkLst>
        <pc:graphicFrameChg chg="mod">
          <ac:chgData name="Pachilis, Allison (NYC-RSD)" userId="c0b6f0fa-67b9-40b3-8625-6e8b82fb5866" providerId="ADAL" clId="{34B92877-BA31-8E4A-B624-C524B6866CB2}" dt="2022-10-03T17:32:22.884" v="1057" actId="1036"/>
          <ac:graphicFrameMkLst>
            <pc:docMk/>
            <pc:sldMk cId="3375324054" sldId="1475"/>
            <ac:graphicFrameMk id="3" creationId="{3C9BE060-1E87-051C-57CB-B646C709CEC9}"/>
          </ac:graphicFrameMkLst>
        </pc:graphicFrameChg>
      </pc:sldChg>
      <pc:sldChg chg="modSp mod">
        <pc:chgData name="Pachilis, Allison (NYC-RSD)" userId="c0b6f0fa-67b9-40b3-8625-6e8b82fb5866" providerId="ADAL" clId="{34B92877-BA31-8E4A-B624-C524B6866CB2}" dt="2022-10-03T18:36:42.410" v="1060" actId="1037"/>
        <pc:sldMkLst>
          <pc:docMk/>
          <pc:sldMk cId="3702675036" sldId="1480"/>
        </pc:sldMkLst>
        <pc:spChg chg="mod">
          <ac:chgData name="Pachilis, Allison (NYC-RSD)" userId="c0b6f0fa-67b9-40b3-8625-6e8b82fb5866" providerId="ADAL" clId="{34B92877-BA31-8E4A-B624-C524B6866CB2}" dt="2022-10-03T18:36:42.410" v="1060" actId="1037"/>
          <ac:spMkLst>
            <pc:docMk/>
            <pc:sldMk cId="3702675036" sldId="1480"/>
            <ac:spMk id="8" creationId="{A63725F0-C5B6-B0B9-FC3A-304D6AF8FEF0}"/>
          </ac:spMkLst>
        </pc:spChg>
      </pc:sldChg>
      <pc:sldChg chg="modSp mod">
        <pc:chgData name="Pachilis, Allison (NYC-RSD)" userId="c0b6f0fa-67b9-40b3-8625-6e8b82fb5866" providerId="ADAL" clId="{34B92877-BA31-8E4A-B624-C524B6866CB2}" dt="2022-10-03T18:37:15.568" v="1062" actId="14734"/>
        <pc:sldMkLst>
          <pc:docMk/>
          <pc:sldMk cId="2595265990" sldId="1482"/>
        </pc:sldMkLst>
        <pc:graphicFrameChg chg="modGraphic">
          <ac:chgData name="Pachilis, Allison (NYC-RSD)" userId="c0b6f0fa-67b9-40b3-8625-6e8b82fb5866" providerId="ADAL" clId="{34B92877-BA31-8E4A-B624-C524B6866CB2}" dt="2022-10-03T18:37:15.568" v="1062" actId="14734"/>
          <ac:graphicFrameMkLst>
            <pc:docMk/>
            <pc:sldMk cId="2595265990" sldId="1482"/>
            <ac:graphicFrameMk id="3" creationId="{3C9BE060-1E87-051C-57CB-B646C709CEC9}"/>
          </ac:graphicFrameMkLst>
        </pc:graphicFrameChg>
      </pc:sldChg>
      <pc:sldChg chg="modSp mod">
        <pc:chgData name="Pachilis, Allison (NYC-RSD)" userId="c0b6f0fa-67b9-40b3-8625-6e8b82fb5866" providerId="ADAL" clId="{34B92877-BA31-8E4A-B624-C524B6866CB2}" dt="2022-10-03T18:37:33.725" v="1067" actId="1038"/>
        <pc:sldMkLst>
          <pc:docMk/>
          <pc:sldMk cId="4060446516" sldId="1483"/>
        </pc:sldMkLst>
        <pc:graphicFrameChg chg="mod modGraphic">
          <ac:chgData name="Pachilis, Allison (NYC-RSD)" userId="c0b6f0fa-67b9-40b3-8625-6e8b82fb5866" providerId="ADAL" clId="{34B92877-BA31-8E4A-B624-C524B6866CB2}" dt="2022-10-03T18:37:33.725" v="1067" actId="1038"/>
          <ac:graphicFrameMkLst>
            <pc:docMk/>
            <pc:sldMk cId="4060446516" sldId="1483"/>
            <ac:graphicFrameMk id="3" creationId="{3C9BE060-1E87-051C-57CB-B646C709CEC9}"/>
          </ac:graphicFrameMkLst>
        </pc:graphicFrameChg>
      </pc:sldChg>
      <pc:sldChg chg="modSp mod">
        <pc:chgData name="Pachilis, Allison (NYC-RSD)" userId="c0b6f0fa-67b9-40b3-8625-6e8b82fb5866" providerId="ADAL" clId="{34B92877-BA31-8E4A-B624-C524B6866CB2}" dt="2022-10-03T18:38:05.665" v="1068" actId="1035"/>
        <pc:sldMkLst>
          <pc:docMk/>
          <pc:sldMk cId="1324228983" sldId="1484"/>
        </pc:sldMkLst>
        <pc:spChg chg="mod">
          <ac:chgData name="Pachilis, Allison (NYC-RSD)" userId="c0b6f0fa-67b9-40b3-8625-6e8b82fb5866" providerId="ADAL" clId="{34B92877-BA31-8E4A-B624-C524B6866CB2}" dt="2022-10-03T18:38:05.665" v="1068" actId="1035"/>
          <ac:spMkLst>
            <pc:docMk/>
            <pc:sldMk cId="1324228983" sldId="1484"/>
            <ac:spMk id="8" creationId="{A63725F0-C5B6-B0B9-FC3A-304D6AF8FEF0}"/>
          </ac:spMkLst>
        </pc:spChg>
        <pc:spChg chg="mod">
          <ac:chgData name="Pachilis, Allison (NYC-RSD)" userId="c0b6f0fa-67b9-40b3-8625-6e8b82fb5866" providerId="ADAL" clId="{34B92877-BA31-8E4A-B624-C524B6866CB2}" dt="2022-10-03T18:38:05.665" v="1068" actId="1035"/>
          <ac:spMkLst>
            <pc:docMk/>
            <pc:sldMk cId="1324228983" sldId="1484"/>
            <ac:spMk id="9" creationId="{364A609F-1767-0554-AEF4-CF35192979BF}"/>
          </ac:spMkLst>
        </pc:spChg>
      </pc:sldChg>
      <pc:sldChg chg="modSp mod">
        <pc:chgData name="Pachilis, Allison (NYC-RSD)" userId="c0b6f0fa-67b9-40b3-8625-6e8b82fb5866" providerId="ADAL" clId="{34B92877-BA31-8E4A-B624-C524B6866CB2}" dt="2022-10-03T18:38:35.163" v="1073" actId="1035"/>
        <pc:sldMkLst>
          <pc:docMk/>
          <pc:sldMk cId="2198581509" sldId="1488"/>
        </pc:sldMkLst>
        <pc:graphicFrameChg chg="mod">
          <ac:chgData name="Pachilis, Allison (NYC-RSD)" userId="c0b6f0fa-67b9-40b3-8625-6e8b82fb5866" providerId="ADAL" clId="{34B92877-BA31-8E4A-B624-C524B6866CB2}" dt="2022-10-03T18:38:35.163" v="1073" actId="1035"/>
          <ac:graphicFrameMkLst>
            <pc:docMk/>
            <pc:sldMk cId="2198581509" sldId="1488"/>
            <ac:graphicFrameMk id="3" creationId="{296CFA5B-B893-F31E-29AF-CC5579E28BD1}"/>
          </ac:graphicFrameMkLst>
        </pc:graphicFrameChg>
      </pc:sldChg>
      <pc:sldChg chg="modSp mod">
        <pc:chgData name="Pachilis, Allison (NYC-RSD)" userId="c0b6f0fa-67b9-40b3-8625-6e8b82fb5866" providerId="ADAL" clId="{34B92877-BA31-8E4A-B624-C524B6866CB2}" dt="2022-10-03T17:15:19.246" v="980" actId="1076"/>
        <pc:sldMkLst>
          <pc:docMk/>
          <pc:sldMk cId="3029402023" sldId="1490"/>
        </pc:sldMkLst>
        <pc:spChg chg="mod">
          <ac:chgData name="Pachilis, Allison (NYC-RSD)" userId="c0b6f0fa-67b9-40b3-8625-6e8b82fb5866" providerId="ADAL" clId="{34B92877-BA31-8E4A-B624-C524B6866CB2}" dt="2022-10-03T17:15:19.246" v="980" actId="1076"/>
          <ac:spMkLst>
            <pc:docMk/>
            <pc:sldMk cId="3029402023" sldId="1490"/>
            <ac:spMk id="6" creationId="{9FE70F49-5BAC-361B-3C7C-35030727DCD0}"/>
          </ac:spMkLst>
        </pc:spChg>
      </pc:sldChg>
      <pc:sldChg chg="modSp mod">
        <pc:chgData name="Pachilis, Allison (NYC-RSD)" userId="c0b6f0fa-67b9-40b3-8625-6e8b82fb5866" providerId="ADAL" clId="{34B92877-BA31-8E4A-B624-C524B6866CB2}" dt="2022-10-03T17:16:33.990" v="990" actId="20577"/>
        <pc:sldMkLst>
          <pc:docMk/>
          <pc:sldMk cId="2646273999" sldId="1491"/>
        </pc:sldMkLst>
        <pc:spChg chg="mod">
          <ac:chgData name="Pachilis, Allison (NYC-RSD)" userId="c0b6f0fa-67b9-40b3-8625-6e8b82fb5866" providerId="ADAL" clId="{34B92877-BA31-8E4A-B624-C524B6866CB2}" dt="2022-10-03T17:15:35.005" v="981" actId="1076"/>
          <ac:spMkLst>
            <pc:docMk/>
            <pc:sldMk cId="2646273999" sldId="1491"/>
            <ac:spMk id="5" creationId="{560227E4-9161-3107-1D4B-80DADDAA9724}"/>
          </ac:spMkLst>
        </pc:spChg>
        <pc:spChg chg="mod">
          <ac:chgData name="Pachilis, Allison (NYC-RSD)" userId="c0b6f0fa-67b9-40b3-8625-6e8b82fb5866" providerId="ADAL" clId="{34B92877-BA31-8E4A-B624-C524B6866CB2}" dt="2022-10-03T17:16:33.990" v="990" actId="20577"/>
          <ac:spMkLst>
            <pc:docMk/>
            <pc:sldMk cId="2646273999" sldId="1491"/>
            <ac:spMk id="8" creationId="{A63725F0-C5B6-B0B9-FC3A-304D6AF8FEF0}"/>
          </ac:spMkLst>
        </pc:spChg>
        <pc:graphicFrameChg chg="mod modGraphic">
          <ac:chgData name="Pachilis, Allison (NYC-RSD)" userId="c0b6f0fa-67b9-40b3-8625-6e8b82fb5866" providerId="ADAL" clId="{34B92877-BA31-8E4A-B624-C524B6866CB2}" dt="2022-10-03T17:16:03.295" v="983" actId="255"/>
          <ac:graphicFrameMkLst>
            <pc:docMk/>
            <pc:sldMk cId="2646273999" sldId="1491"/>
            <ac:graphicFrameMk id="3" creationId="{3C9BE060-1E87-051C-57CB-B646C709CEC9}"/>
          </ac:graphicFrameMkLst>
        </pc:graphicFrameChg>
      </pc:sldChg>
      <pc:sldChg chg="modSp mod">
        <pc:chgData name="Pachilis, Allison (NYC-RSD)" userId="c0b6f0fa-67b9-40b3-8625-6e8b82fb5866" providerId="ADAL" clId="{34B92877-BA31-8E4A-B624-C524B6866CB2}" dt="2022-10-03T18:52:44.393" v="1116"/>
        <pc:sldMkLst>
          <pc:docMk/>
          <pc:sldMk cId="3794319157" sldId="1495"/>
        </pc:sldMkLst>
        <pc:graphicFrameChg chg="mod modGraphic">
          <ac:chgData name="Pachilis, Allison (NYC-RSD)" userId="c0b6f0fa-67b9-40b3-8625-6e8b82fb5866" providerId="ADAL" clId="{34B92877-BA31-8E4A-B624-C524B6866CB2}" dt="2022-10-03T18:52:44.393" v="1116"/>
          <ac:graphicFrameMkLst>
            <pc:docMk/>
            <pc:sldMk cId="3794319157" sldId="1495"/>
            <ac:graphicFrameMk id="3" creationId="{3C9BE060-1E87-051C-57CB-B646C709CEC9}"/>
          </ac:graphicFrameMkLst>
        </pc:graphicFrameChg>
      </pc:sldChg>
      <pc:sldChg chg="addSp delSp modSp mod">
        <pc:chgData name="Pachilis, Allison (NYC-RSD)" userId="c0b6f0fa-67b9-40b3-8625-6e8b82fb5866" providerId="ADAL" clId="{34B92877-BA31-8E4A-B624-C524B6866CB2}" dt="2022-10-03T18:53:11.815" v="1117"/>
        <pc:sldMkLst>
          <pc:docMk/>
          <pc:sldMk cId="1493367313" sldId="1496"/>
        </pc:sldMkLst>
        <pc:spChg chg="add del mod">
          <ac:chgData name="Pachilis, Allison (NYC-RSD)" userId="c0b6f0fa-67b9-40b3-8625-6e8b82fb5866" providerId="ADAL" clId="{34B92877-BA31-8E4A-B624-C524B6866CB2}" dt="2022-10-03T18:46:04.683" v="1106" actId="478"/>
          <ac:spMkLst>
            <pc:docMk/>
            <pc:sldMk cId="1493367313" sldId="1496"/>
            <ac:spMk id="10" creationId="{F80247E1-D11F-84EC-0F5C-E6561F70F586}"/>
          </ac:spMkLst>
        </pc:spChg>
        <pc:graphicFrameChg chg="mod modGraphic">
          <ac:chgData name="Pachilis, Allison (NYC-RSD)" userId="c0b6f0fa-67b9-40b3-8625-6e8b82fb5866" providerId="ADAL" clId="{34B92877-BA31-8E4A-B624-C524B6866CB2}" dt="2022-10-03T18:53:11.815" v="1117"/>
          <ac:graphicFrameMkLst>
            <pc:docMk/>
            <pc:sldMk cId="1493367313" sldId="1496"/>
            <ac:graphicFrameMk id="3" creationId="{3C9BE060-1E87-051C-57CB-B646C709CEC9}"/>
          </ac:graphicFrameMkLst>
        </pc:graphicFrameChg>
      </pc:sldChg>
      <pc:sldChg chg="modSp mod">
        <pc:chgData name="Pachilis, Allison (NYC-RSD)" userId="c0b6f0fa-67b9-40b3-8625-6e8b82fb5866" providerId="ADAL" clId="{34B92877-BA31-8E4A-B624-C524B6866CB2}" dt="2022-10-03T18:53:21.904" v="1119"/>
        <pc:sldMkLst>
          <pc:docMk/>
          <pc:sldMk cId="196187350" sldId="1497"/>
        </pc:sldMkLst>
        <pc:graphicFrameChg chg="mod modGraphic">
          <ac:chgData name="Pachilis, Allison (NYC-RSD)" userId="c0b6f0fa-67b9-40b3-8625-6e8b82fb5866" providerId="ADAL" clId="{34B92877-BA31-8E4A-B624-C524B6866CB2}" dt="2022-10-03T18:53:21.904" v="1119"/>
          <ac:graphicFrameMkLst>
            <pc:docMk/>
            <pc:sldMk cId="196187350" sldId="1497"/>
            <ac:graphicFrameMk id="5" creationId="{D1F9A4E2-5813-4216-D5D6-FF2427237338}"/>
          </ac:graphicFrameMkLst>
        </pc:graphicFrameChg>
      </pc:sldChg>
      <pc:sldChg chg="modSp mod">
        <pc:chgData name="Pachilis, Allison (NYC-RSD)" userId="c0b6f0fa-67b9-40b3-8625-6e8b82fb5866" providerId="ADAL" clId="{34B92877-BA31-8E4A-B624-C524B6866CB2}" dt="2022-10-03T18:53:44.670" v="1120"/>
        <pc:sldMkLst>
          <pc:docMk/>
          <pc:sldMk cId="2239701468" sldId="1498"/>
        </pc:sldMkLst>
        <pc:graphicFrameChg chg="mod modGraphic">
          <ac:chgData name="Pachilis, Allison (NYC-RSD)" userId="c0b6f0fa-67b9-40b3-8625-6e8b82fb5866" providerId="ADAL" clId="{34B92877-BA31-8E4A-B624-C524B6866CB2}" dt="2022-10-03T18:53:44.670" v="1120"/>
          <ac:graphicFrameMkLst>
            <pc:docMk/>
            <pc:sldMk cId="2239701468" sldId="1498"/>
            <ac:graphicFrameMk id="3" creationId="{3C9BE060-1E87-051C-57CB-B646C709CEC9}"/>
          </ac:graphicFrameMkLst>
        </pc:graphicFrameChg>
      </pc:sldChg>
      <pc:sldChg chg="modSp mod">
        <pc:chgData name="Pachilis, Allison (NYC-RSD)" userId="c0b6f0fa-67b9-40b3-8625-6e8b82fb5866" providerId="ADAL" clId="{34B92877-BA31-8E4A-B624-C524B6866CB2}" dt="2022-10-03T19:38:29.022" v="1122" actId="1038"/>
        <pc:sldMkLst>
          <pc:docMk/>
          <pc:sldMk cId="2507910643" sldId="1502"/>
        </pc:sldMkLst>
        <pc:spChg chg="mod">
          <ac:chgData name="Pachilis, Allison (NYC-RSD)" userId="c0b6f0fa-67b9-40b3-8625-6e8b82fb5866" providerId="ADAL" clId="{34B92877-BA31-8E4A-B624-C524B6866CB2}" dt="2022-10-03T19:38:29.022" v="1122" actId="1038"/>
          <ac:spMkLst>
            <pc:docMk/>
            <pc:sldMk cId="2507910643" sldId="1502"/>
            <ac:spMk id="6" creationId="{32B51F63-8F96-6E9E-2583-7A27B5107414}"/>
          </ac:spMkLst>
        </pc:spChg>
        <pc:spChg chg="mod">
          <ac:chgData name="Pachilis, Allison (NYC-RSD)" userId="c0b6f0fa-67b9-40b3-8625-6e8b82fb5866" providerId="ADAL" clId="{34B92877-BA31-8E4A-B624-C524B6866CB2}" dt="2022-10-03T19:38:22.238" v="1121" actId="1035"/>
          <ac:spMkLst>
            <pc:docMk/>
            <pc:sldMk cId="2507910643" sldId="1502"/>
            <ac:spMk id="8" creationId="{A63725F0-C5B6-B0B9-FC3A-304D6AF8FEF0}"/>
          </ac:spMkLst>
        </pc:spChg>
      </pc:sldChg>
      <pc:sldChg chg="delSp modSp mod">
        <pc:chgData name="Pachilis, Allison (NYC-RSD)" userId="c0b6f0fa-67b9-40b3-8625-6e8b82fb5866" providerId="ADAL" clId="{34B92877-BA31-8E4A-B624-C524B6866CB2}" dt="2022-10-03T16:39:12.082" v="959" actId="1076"/>
        <pc:sldMkLst>
          <pc:docMk/>
          <pc:sldMk cId="518439411" sldId="1503"/>
        </pc:sldMkLst>
        <pc:spChg chg="mod">
          <ac:chgData name="Pachilis, Allison (NYC-RSD)" userId="c0b6f0fa-67b9-40b3-8625-6e8b82fb5866" providerId="ADAL" clId="{34B92877-BA31-8E4A-B624-C524B6866CB2}" dt="2022-10-03T16:39:12.082" v="959" actId="1076"/>
          <ac:spMkLst>
            <pc:docMk/>
            <pc:sldMk cId="518439411" sldId="1503"/>
            <ac:spMk id="4" creationId="{54DDCBAD-650E-0053-7520-23FBDFA1C3FF}"/>
          </ac:spMkLst>
        </pc:spChg>
        <pc:spChg chg="mod">
          <ac:chgData name="Pachilis, Allison (NYC-RSD)" userId="c0b6f0fa-67b9-40b3-8625-6e8b82fb5866" providerId="ADAL" clId="{34B92877-BA31-8E4A-B624-C524B6866CB2}" dt="2022-10-03T16:39:07.136" v="958" actId="1036"/>
          <ac:spMkLst>
            <pc:docMk/>
            <pc:sldMk cId="518439411" sldId="1503"/>
            <ac:spMk id="8" creationId="{A63725F0-C5B6-B0B9-FC3A-304D6AF8FEF0}"/>
          </ac:spMkLst>
        </pc:spChg>
        <pc:spChg chg="del">
          <ac:chgData name="Pachilis, Allison (NYC-RSD)" userId="c0b6f0fa-67b9-40b3-8625-6e8b82fb5866" providerId="ADAL" clId="{34B92877-BA31-8E4A-B624-C524B6866CB2}" dt="2022-10-03T16:22:46.609" v="775" actId="478"/>
          <ac:spMkLst>
            <pc:docMk/>
            <pc:sldMk cId="518439411" sldId="1503"/>
            <ac:spMk id="10" creationId="{96A26814-C5E3-195D-6FC4-3BA98F989761}"/>
          </ac:spMkLst>
        </pc:spChg>
      </pc:sldChg>
      <pc:sldChg chg="modSp mod">
        <pc:chgData name="Pachilis, Allison (NYC-RSD)" userId="c0b6f0fa-67b9-40b3-8625-6e8b82fb5866" providerId="ADAL" clId="{34B92877-BA31-8E4A-B624-C524B6866CB2}" dt="2022-10-03T18:38:45.432" v="1074" actId="1035"/>
        <pc:sldMkLst>
          <pc:docMk/>
          <pc:sldMk cId="1313315828" sldId="1505"/>
        </pc:sldMkLst>
        <pc:spChg chg="mod">
          <ac:chgData name="Pachilis, Allison (NYC-RSD)" userId="c0b6f0fa-67b9-40b3-8625-6e8b82fb5866" providerId="ADAL" clId="{34B92877-BA31-8E4A-B624-C524B6866CB2}" dt="2022-10-03T18:38:45.432" v="1074" actId="1035"/>
          <ac:spMkLst>
            <pc:docMk/>
            <pc:sldMk cId="1313315828" sldId="1505"/>
            <ac:spMk id="8" creationId="{A63725F0-C5B6-B0B9-FC3A-304D6AF8FEF0}"/>
          </ac:spMkLst>
        </pc:spChg>
        <pc:graphicFrameChg chg="mod">
          <ac:chgData name="Pachilis, Allison (NYC-RSD)" userId="c0b6f0fa-67b9-40b3-8625-6e8b82fb5866" providerId="ADAL" clId="{34B92877-BA31-8E4A-B624-C524B6866CB2}" dt="2022-10-03T18:38:27.901" v="1071" actId="1035"/>
          <ac:graphicFrameMkLst>
            <pc:docMk/>
            <pc:sldMk cId="1313315828" sldId="1505"/>
            <ac:graphicFrameMk id="7" creationId="{083C690D-2529-6A54-DD02-FD43A4DBE094}"/>
          </ac:graphicFrameMkLst>
        </pc:graphicFrameChg>
      </pc:sldChg>
      <pc:sldChg chg="delSp modSp mod">
        <pc:chgData name="Pachilis, Allison (NYC-RSD)" userId="c0b6f0fa-67b9-40b3-8625-6e8b82fb5866" providerId="ADAL" clId="{34B92877-BA31-8E4A-B624-C524B6866CB2}" dt="2022-10-03T16:17:14.362" v="638" actId="1036"/>
        <pc:sldMkLst>
          <pc:docMk/>
          <pc:sldMk cId="973375190" sldId="1506"/>
        </pc:sldMkLst>
        <pc:spChg chg="del mod">
          <ac:chgData name="Pachilis, Allison (NYC-RSD)" userId="c0b6f0fa-67b9-40b3-8625-6e8b82fb5866" providerId="ADAL" clId="{34B92877-BA31-8E4A-B624-C524B6866CB2}" dt="2022-10-03T16:02:34.355" v="246" actId="478"/>
          <ac:spMkLst>
            <pc:docMk/>
            <pc:sldMk cId="973375190" sldId="1506"/>
            <ac:spMk id="3" creationId="{5BC714D3-328D-BE92-6FD1-6D6AB496B25A}"/>
          </ac:spMkLst>
        </pc:spChg>
        <pc:spChg chg="mod">
          <ac:chgData name="Pachilis, Allison (NYC-RSD)" userId="c0b6f0fa-67b9-40b3-8625-6e8b82fb5866" providerId="ADAL" clId="{34B92877-BA31-8E4A-B624-C524B6866CB2}" dt="2022-10-03T16:17:14.362" v="638" actId="1036"/>
          <ac:spMkLst>
            <pc:docMk/>
            <pc:sldMk cId="973375190" sldId="1506"/>
            <ac:spMk id="6" creationId="{8FC92388-ED3E-25F6-3EEB-FC9E87F71F78}"/>
          </ac:spMkLst>
        </pc:spChg>
        <pc:spChg chg="mod">
          <ac:chgData name="Pachilis, Allison (NYC-RSD)" userId="c0b6f0fa-67b9-40b3-8625-6e8b82fb5866" providerId="ADAL" clId="{34B92877-BA31-8E4A-B624-C524B6866CB2}" dt="2022-10-03T16:17:09.099" v="632" actId="2710"/>
          <ac:spMkLst>
            <pc:docMk/>
            <pc:sldMk cId="973375190" sldId="1506"/>
            <ac:spMk id="7" creationId="{2D28633C-C11B-3A8A-93FC-9B9CEE60E7B0}"/>
          </ac:spMkLst>
        </pc:spChg>
      </pc:sldChg>
      <pc:sldChg chg="delSp modSp mod">
        <pc:chgData name="Pachilis, Allison (NYC-RSD)" userId="c0b6f0fa-67b9-40b3-8625-6e8b82fb5866" providerId="ADAL" clId="{34B92877-BA31-8E4A-B624-C524B6866CB2}" dt="2022-10-03T19:45:53.600" v="1308" actId="13244"/>
        <pc:sldMkLst>
          <pc:docMk/>
          <pc:sldMk cId="1303397956" sldId="1512"/>
        </pc:sldMkLst>
        <pc:spChg chg="mod ord">
          <ac:chgData name="Pachilis, Allison (NYC-RSD)" userId="c0b6f0fa-67b9-40b3-8625-6e8b82fb5866" providerId="ADAL" clId="{34B92877-BA31-8E4A-B624-C524B6866CB2}" dt="2022-10-03T19:45:13.634" v="1297" actId="13244"/>
          <ac:spMkLst>
            <pc:docMk/>
            <pc:sldMk cId="1303397956" sldId="1512"/>
            <ac:spMk id="2" creationId="{492C195B-6950-2AA8-A07D-890BAC78DE0E}"/>
          </ac:spMkLst>
        </pc:spChg>
        <pc:spChg chg="mod ord">
          <ac:chgData name="Pachilis, Allison (NYC-RSD)" userId="c0b6f0fa-67b9-40b3-8625-6e8b82fb5866" providerId="ADAL" clId="{34B92877-BA31-8E4A-B624-C524B6866CB2}" dt="2022-10-03T19:45:43.475" v="1305" actId="13244"/>
          <ac:spMkLst>
            <pc:docMk/>
            <pc:sldMk cId="1303397956" sldId="1512"/>
            <ac:spMk id="3" creationId="{7C2594C3-6BE4-E449-4734-1F93DD7E9A94}"/>
          </ac:spMkLst>
        </pc:spChg>
        <pc:spChg chg="mod topLvl">
          <ac:chgData name="Pachilis, Allison (NYC-RSD)" userId="c0b6f0fa-67b9-40b3-8625-6e8b82fb5866" providerId="ADAL" clId="{34B92877-BA31-8E4A-B624-C524B6866CB2}" dt="2022-10-03T19:45:19.031" v="1299" actId="13244"/>
          <ac:spMkLst>
            <pc:docMk/>
            <pc:sldMk cId="1303397956" sldId="1512"/>
            <ac:spMk id="6" creationId="{D9AA5E79-A315-B5D8-B526-341B51F3A16F}"/>
          </ac:spMkLst>
        </pc:spChg>
        <pc:spChg chg="mod topLvl">
          <ac:chgData name="Pachilis, Allison (NYC-RSD)" userId="c0b6f0fa-67b9-40b3-8625-6e8b82fb5866" providerId="ADAL" clId="{34B92877-BA31-8E4A-B624-C524B6866CB2}" dt="2022-10-03T19:45:16.373" v="1298" actId="13244"/>
          <ac:spMkLst>
            <pc:docMk/>
            <pc:sldMk cId="1303397956" sldId="1512"/>
            <ac:spMk id="8" creationId="{2464DD65-8C77-509C-BAEC-D37C7FA99876}"/>
          </ac:spMkLst>
        </pc:spChg>
        <pc:spChg chg="mod ord topLvl">
          <ac:chgData name="Pachilis, Allison (NYC-RSD)" userId="c0b6f0fa-67b9-40b3-8625-6e8b82fb5866" providerId="ADAL" clId="{34B92877-BA31-8E4A-B624-C524B6866CB2}" dt="2022-10-03T19:44:42.911" v="1294" actId="962"/>
          <ac:spMkLst>
            <pc:docMk/>
            <pc:sldMk cId="1303397956" sldId="1512"/>
            <ac:spMk id="9" creationId="{7ABA67C4-AF93-397D-45EA-BFB67A179FC2}"/>
          </ac:spMkLst>
        </pc:spChg>
        <pc:spChg chg="mod ord topLvl">
          <ac:chgData name="Pachilis, Allison (NYC-RSD)" userId="c0b6f0fa-67b9-40b3-8625-6e8b82fb5866" providerId="ADAL" clId="{34B92877-BA31-8E4A-B624-C524B6866CB2}" dt="2022-10-03T19:44:47.297" v="1295" actId="962"/>
          <ac:spMkLst>
            <pc:docMk/>
            <pc:sldMk cId="1303397956" sldId="1512"/>
            <ac:spMk id="10" creationId="{3B5B7A3C-0454-4EC0-CF5C-7C80458A1DC3}"/>
          </ac:spMkLst>
        </pc:spChg>
        <pc:spChg chg="mod topLvl">
          <ac:chgData name="Pachilis, Allison (NYC-RSD)" userId="c0b6f0fa-67b9-40b3-8625-6e8b82fb5866" providerId="ADAL" clId="{34B92877-BA31-8E4A-B624-C524B6866CB2}" dt="2022-10-03T19:45:22.258" v="1300" actId="13244"/>
          <ac:spMkLst>
            <pc:docMk/>
            <pc:sldMk cId="1303397956" sldId="1512"/>
            <ac:spMk id="11" creationId="{9F11FA52-AB37-684F-C8DF-8D9CC1EBA235}"/>
          </ac:spMkLst>
        </pc:spChg>
        <pc:spChg chg="mod ord topLvl">
          <ac:chgData name="Pachilis, Allison (NYC-RSD)" userId="c0b6f0fa-67b9-40b3-8625-6e8b82fb5866" providerId="ADAL" clId="{34B92877-BA31-8E4A-B624-C524B6866CB2}" dt="2022-10-03T19:44:48.970" v="1296" actId="962"/>
          <ac:spMkLst>
            <pc:docMk/>
            <pc:sldMk cId="1303397956" sldId="1512"/>
            <ac:spMk id="12" creationId="{543B8016-69AC-7EE4-D739-04BB1FF8BCB2}"/>
          </ac:spMkLst>
        </pc:spChg>
        <pc:spChg chg="mod ord topLvl">
          <ac:chgData name="Pachilis, Allison (NYC-RSD)" userId="c0b6f0fa-67b9-40b3-8625-6e8b82fb5866" providerId="ADAL" clId="{34B92877-BA31-8E4A-B624-C524B6866CB2}" dt="2022-10-03T19:45:33.048" v="1302" actId="13244"/>
          <ac:spMkLst>
            <pc:docMk/>
            <pc:sldMk cId="1303397956" sldId="1512"/>
            <ac:spMk id="13" creationId="{AB2B77BC-6BF7-BFAF-E547-02BA63973256}"/>
          </ac:spMkLst>
        </pc:spChg>
        <pc:spChg chg="mod ord topLvl">
          <ac:chgData name="Pachilis, Allison (NYC-RSD)" userId="c0b6f0fa-67b9-40b3-8625-6e8b82fb5866" providerId="ADAL" clId="{34B92877-BA31-8E4A-B624-C524B6866CB2}" dt="2022-10-03T19:45:26.187" v="1301" actId="13244"/>
          <ac:spMkLst>
            <pc:docMk/>
            <pc:sldMk cId="1303397956" sldId="1512"/>
            <ac:spMk id="15" creationId="{DA0C2B5B-FEA0-75C1-6328-281F6E516FA8}"/>
          </ac:spMkLst>
        </pc:spChg>
        <pc:spChg chg="mod topLvl">
          <ac:chgData name="Pachilis, Allison (NYC-RSD)" userId="c0b6f0fa-67b9-40b3-8625-6e8b82fb5866" providerId="ADAL" clId="{34B92877-BA31-8E4A-B624-C524B6866CB2}" dt="2022-10-03T19:45:35.602" v="1303" actId="13244"/>
          <ac:spMkLst>
            <pc:docMk/>
            <pc:sldMk cId="1303397956" sldId="1512"/>
            <ac:spMk id="16" creationId="{B27D8D2B-7D43-59A0-4895-B714CF801DFD}"/>
          </ac:spMkLst>
        </pc:spChg>
        <pc:spChg chg="mod topLvl">
          <ac:chgData name="Pachilis, Allison (NYC-RSD)" userId="c0b6f0fa-67b9-40b3-8625-6e8b82fb5866" providerId="ADAL" clId="{34B92877-BA31-8E4A-B624-C524B6866CB2}" dt="2022-10-03T19:45:47.529" v="1306" actId="13244"/>
          <ac:spMkLst>
            <pc:docMk/>
            <pc:sldMk cId="1303397956" sldId="1512"/>
            <ac:spMk id="17" creationId="{1BB3C5E3-B4B3-3465-CAC6-D34790EAD4F7}"/>
          </ac:spMkLst>
        </pc:spChg>
        <pc:spChg chg="del mod">
          <ac:chgData name="Pachilis, Allison (NYC-RSD)" userId="c0b6f0fa-67b9-40b3-8625-6e8b82fb5866" providerId="ADAL" clId="{34B92877-BA31-8E4A-B624-C524B6866CB2}" dt="2022-10-03T15:53:59.371" v="10" actId="478"/>
          <ac:spMkLst>
            <pc:docMk/>
            <pc:sldMk cId="1303397956" sldId="1512"/>
            <ac:spMk id="18" creationId="{DCCBF828-763B-38D7-A21A-189214E26787}"/>
          </ac:spMkLst>
        </pc:spChg>
        <pc:spChg chg="mod topLvl">
          <ac:chgData name="Pachilis, Allison (NYC-RSD)" userId="c0b6f0fa-67b9-40b3-8625-6e8b82fb5866" providerId="ADAL" clId="{34B92877-BA31-8E4A-B624-C524B6866CB2}" dt="2022-10-03T19:45:50.668" v="1307" actId="13244"/>
          <ac:spMkLst>
            <pc:docMk/>
            <pc:sldMk cId="1303397956" sldId="1512"/>
            <ac:spMk id="19" creationId="{CE699C07-DA54-DE15-DB8A-BD76CC187B48}"/>
          </ac:spMkLst>
        </pc:spChg>
        <pc:spChg chg="mod topLvl">
          <ac:chgData name="Pachilis, Allison (NYC-RSD)" userId="c0b6f0fa-67b9-40b3-8625-6e8b82fb5866" providerId="ADAL" clId="{34B92877-BA31-8E4A-B624-C524B6866CB2}" dt="2022-10-03T19:45:53.600" v="1308" actId="13244"/>
          <ac:spMkLst>
            <pc:docMk/>
            <pc:sldMk cId="1303397956" sldId="1512"/>
            <ac:spMk id="20" creationId="{863D0695-F669-C68F-429A-845265C34F11}"/>
          </ac:spMkLst>
        </pc:spChg>
        <pc:spChg chg="mod topLvl">
          <ac:chgData name="Pachilis, Allison (NYC-RSD)" userId="c0b6f0fa-67b9-40b3-8625-6e8b82fb5866" providerId="ADAL" clId="{34B92877-BA31-8E4A-B624-C524B6866CB2}" dt="2022-10-03T19:44:10.977" v="1146" actId="165"/>
          <ac:spMkLst>
            <pc:docMk/>
            <pc:sldMk cId="1303397956" sldId="1512"/>
            <ac:spMk id="22" creationId="{F49196F5-2392-EEB2-52AD-76AF9E8A2BCE}"/>
          </ac:spMkLst>
        </pc:spChg>
        <pc:grpChg chg="del ord">
          <ac:chgData name="Pachilis, Allison (NYC-RSD)" userId="c0b6f0fa-67b9-40b3-8625-6e8b82fb5866" providerId="ADAL" clId="{34B92877-BA31-8E4A-B624-C524B6866CB2}" dt="2022-10-03T19:44:02.317" v="1142" actId="165"/>
          <ac:grpSpMkLst>
            <pc:docMk/>
            <pc:sldMk cId="1303397956" sldId="1512"/>
            <ac:grpSpMk id="4" creationId="{6694A966-2A18-4664-2620-9FFCFEA2C4B6}"/>
          </ac:grpSpMkLst>
        </pc:grpChg>
        <pc:grpChg chg="del ord">
          <ac:chgData name="Pachilis, Allison (NYC-RSD)" userId="c0b6f0fa-67b9-40b3-8625-6e8b82fb5866" providerId="ADAL" clId="{34B92877-BA31-8E4A-B624-C524B6866CB2}" dt="2022-10-03T19:44:04.225" v="1143" actId="165"/>
          <ac:grpSpMkLst>
            <pc:docMk/>
            <pc:sldMk cId="1303397956" sldId="1512"/>
            <ac:grpSpMk id="5" creationId="{3EF09BD0-0E65-5C53-BD04-A48698EB3449}"/>
          </ac:grpSpMkLst>
        </pc:grpChg>
        <pc:grpChg chg="del ord">
          <ac:chgData name="Pachilis, Allison (NYC-RSD)" userId="c0b6f0fa-67b9-40b3-8625-6e8b82fb5866" providerId="ADAL" clId="{34B92877-BA31-8E4A-B624-C524B6866CB2}" dt="2022-10-03T19:44:07.355" v="1144" actId="165"/>
          <ac:grpSpMkLst>
            <pc:docMk/>
            <pc:sldMk cId="1303397956" sldId="1512"/>
            <ac:grpSpMk id="7" creationId="{DAB0B2A7-120F-F3EB-BAD5-F89FF9F842EA}"/>
          </ac:grpSpMkLst>
        </pc:grpChg>
        <pc:grpChg chg="del ord">
          <ac:chgData name="Pachilis, Allison (NYC-RSD)" userId="c0b6f0fa-67b9-40b3-8625-6e8b82fb5866" providerId="ADAL" clId="{34B92877-BA31-8E4A-B624-C524B6866CB2}" dt="2022-10-03T19:44:14.395" v="1147" actId="165"/>
          <ac:grpSpMkLst>
            <pc:docMk/>
            <pc:sldMk cId="1303397956" sldId="1512"/>
            <ac:grpSpMk id="14" creationId="{5BE992FC-19B6-82AA-BA53-01C08524B1B1}"/>
          </ac:grpSpMkLst>
        </pc:grpChg>
        <pc:grpChg chg="del mod ord">
          <ac:chgData name="Pachilis, Allison (NYC-RSD)" userId="c0b6f0fa-67b9-40b3-8625-6e8b82fb5866" providerId="ADAL" clId="{34B92877-BA31-8E4A-B624-C524B6866CB2}" dt="2022-10-03T19:44:10.977" v="1146" actId="165"/>
          <ac:grpSpMkLst>
            <pc:docMk/>
            <pc:sldMk cId="1303397956" sldId="1512"/>
            <ac:grpSpMk id="23" creationId="{877A8ADA-57CE-8F0A-A76C-A39B6794F387}"/>
          </ac:grpSpMkLst>
        </pc:grpChg>
      </pc:sldChg>
      <pc:sldChg chg="addSp delSp modSp mod">
        <pc:chgData name="Pachilis, Allison (NYC-RSD)" userId="c0b6f0fa-67b9-40b3-8625-6e8b82fb5866" providerId="ADAL" clId="{34B92877-BA31-8E4A-B624-C524B6866CB2}" dt="2022-10-03T16:25:59.279" v="814" actId="1036"/>
        <pc:sldMkLst>
          <pc:docMk/>
          <pc:sldMk cId="347658661" sldId="1513"/>
        </pc:sldMkLst>
        <pc:spChg chg="del">
          <ac:chgData name="Pachilis, Allison (NYC-RSD)" userId="c0b6f0fa-67b9-40b3-8625-6e8b82fb5866" providerId="ADAL" clId="{34B92877-BA31-8E4A-B624-C524B6866CB2}" dt="2022-10-03T15:58:09.457" v="142" actId="478"/>
          <ac:spMkLst>
            <pc:docMk/>
            <pc:sldMk cId="347658661" sldId="1513"/>
            <ac:spMk id="3" creationId="{4E697ECE-5D23-ADA0-9E69-BF9C8EC6B97B}"/>
          </ac:spMkLst>
        </pc:spChg>
        <pc:spChg chg="del">
          <ac:chgData name="Pachilis, Allison (NYC-RSD)" userId="c0b6f0fa-67b9-40b3-8625-6e8b82fb5866" providerId="ADAL" clId="{34B92877-BA31-8E4A-B624-C524B6866CB2}" dt="2022-10-03T15:58:06.935" v="141" actId="478"/>
          <ac:spMkLst>
            <pc:docMk/>
            <pc:sldMk cId="347658661" sldId="1513"/>
            <ac:spMk id="4" creationId="{54DDCBAD-650E-0053-7520-23FBDFA1C3FF}"/>
          </ac:spMkLst>
        </pc:spChg>
        <pc:spChg chg="del">
          <ac:chgData name="Pachilis, Allison (NYC-RSD)" userId="c0b6f0fa-67b9-40b3-8625-6e8b82fb5866" providerId="ADAL" clId="{34B92877-BA31-8E4A-B624-C524B6866CB2}" dt="2022-10-03T15:58:10.484" v="143" actId="478"/>
          <ac:spMkLst>
            <pc:docMk/>
            <pc:sldMk cId="347658661" sldId="1513"/>
            <ac:spMk id="6" creationId="{4F09AF8A-66BD-FDBD-8A52-B554EF779141}"/>
          </ac:spMkLst>
        </pc:spChg>
        <pc:spChg chg="add del mod">
          <ac:chgData name="Pachilis, Allison (NYC-RSD)" userId="c0b6f0fa-67b9-40b3-8625-6e8b82fb5866" providerId="ADAL" clId="{34B92877-BA31-8E4A-B624-C524B6866CB2}" dt="2022-10-03T15:58:06.935" v="141" actId="478"/>
          <ac:spMkLst>
            <pc:docMk/>
            <pc:sldMk cId="347658661" sldId="1513"/>
            <ac:spMk id="7" creationId="{ECBA51B0-AF89-76A7-8D3B-806CCE94A6F1}"/>
          </ac:spMkLst>
        </pc:spChg>
        <pc:spChg chg="add del mod">
          <ac:chgData name="Pachilis, Allison (NYC-RSD)" userId="c0b6f0fa-67b9-40b3-8625-6e8b82fb5866" providerId="ADAL" clId="{34B92877-BA31-8E4A-B624-C524B6866CB2}" dt="2022-10-03T15:58:06.935" v="141" actId="478"/>
          <ac:spMkLst>
            <pc:docMk/>
            <pc:sldMk cId="347658661" sldId="1513"/>
            <ac:spMk id="8" creationId="{F97FF1D0-1988-02D1-E6B5-A7A460534508}"/>
          </ac:spMkLst>
        </pc:spChg>
        <pc:spChg chg="add del mod">
          <ac:chgData name="Pachilis, Allison (NYC-RSD)" userId="c0b6f0fa-67b9-40b3-8625-6e8b82fb5866" providerId="ADAL" clId="{34B92877-BA31-8E4A-B624-C524B6866CB2}" dt="2022-10-03T15:58:09.457" v="142" actId="478"/>
          <ac:spMkLst>
            <pc:docMk/>
            <pc:sldMk cId="347658661" sldId="1513"/>
            <ac:spMk id="10" creationId="{F21930EA-46F7-99A5-20A6-FAAEEAA423C3}"/>
          </ac:spMkLst>
        </pc:spChg>
        <pc:spChg chg="add mod">
          <ac:chgData name="Pachilis, Allison (NYC-RSD)" userId="c0b6f0fa-67b9-40b3-8625-6e8b82fb5866" providerId="ADAL" clId="{34B92877-BA31-8E4A-B624-C524B6866CB2}" dt="2022-10-03T16:25:57.466" v="811" actId="1035"/>
          <ac:spMkLst>
            <pc:docMk/>
            <pc:sldMk cId="347658661" sldId="1513"/>
            <ac:spMk id="11" creationId="{338C2790-D1D5-870B-651F-F02BD0B49F70}"/>
          </ac:spMkLst>
        </pc:spChg>
        <pc:spChg chg="add mod">
          <ac:chgData name="Pachilis, Allison (NYC-RSD)" userId="c0b6f0fa-67b9-40b3-8625-6e8b82fb5866" providerId="ADAL" clId="{34B92877-BA31-8E4A-B624-C524B6866CB2}" dt="2022-10-03T16:25:59.279" v="814" actId="1036"/>
          <ac:spMkLst>
            <pc:docMk/>
            <pc:sldMk cId="347658661" sldId="1513"/>
            <ac:spMk id="12" creationId="{4C64FA38-52CD-79AD-EF36-A2ECC91FCD27}"/>
          </ac:spMkLst>
        </pc:spChg>
      </pc:sldChg>
      <pc:sldChg chg="addSp delSp modSp mod">
        <pc:chgData name="Pachilis, Allison (NYC-RSD)" userId="c0b6f0fa-67b9-40b3-8625-6e8b82fb5866" providerId="ADAL" clId="{34B92877-BA31-8E4A-B624-C524B6866CB2}" dt="2022-10-03T16:26:05.295" v="818" actId="1036"/>
        <pc:sldMkLst>
          <pc:docMk/>
          <pc:sldMk cId="2183548666" sldId="1514"/>
        </pc:sldMkLst>
        <pc:spChg chg="del">
          <ac:chgData name="Pachilis, Allison (NYC-RSD)" userId="c0b6f0fa-67b9-40b3-8625-6e8b82fb5866" providerId="ADAL" clId="{34B92877-BA31-8E4A-B624-C524B6866CB2}" dt="2022-10-03T15:58:26.499" v="148" actId="478"/>
          <ac:spMkLst>
            <pc:docMk/>
            <pc:sldMk cId="2183548666" sldId="1514"/>
            <ac:spMk id="3" creationId="{F99867CD-4490-9520-1604-70FD6C1ACA67}"/>
          </ac:spMkLst>
        </pc:spChg>
        <pc:spChg chg="del">
          <ac:chgData name="Pachilis, Allison (NYC-RSD)" userId="c0b6f0fa-67b9-40b3-8625-6e8b82fb5866" providerId="ADAL" clId="{34B92877-BA31-8E4A-B624-C524B6866CB2}" dt="2022-10-03T15:58:26.499" v="148" actId="478"/>
          <ac:spMkLst>
            <pc:docMk/>
            <pc:sldMk cId="2183548666" sldId="1514"/>
            <ac:spMk id="4" creationId="{54DDCBAD-650E-0053-7520-23FBDFA1C3FF}"/>
          </ac:spMkLst>
        </pc:spChg>
        <pc:spChg chg="del">
          <ac:chgData name="Pachilis, Allison (NYC-RSD)" userId="c0b6f0fa-67b9-40b3-8625-6e8b82fb5866" providerId="ADAL" clId="{34B92877-BA31-8E4A-B624-C524B6866CB2}" dt="2022-10-03T15:58:26.499" v="148" actId="478"/>
          <ac:spMkLst>
            <pc:docMk/>
            <pc:sldMk cId="2183548666" sldId="1514"/>
            <ac:spMk id="5" creationId="{B5BD0736-BED6-DDD5-4544-8515B512F518}"/>
          </ac:spMkLst>
        </pc:spChg>
        <pc:spChg chg="add del mod">
          <ac:chgData name="Pachilis, Allison (NYC-RSD)" userId="c0b6f0fa-67b9-40b3-8625-6e8b82fb5866" providerId="ADAL" clId="{34B92877-BA31-8E4A-B624-C524B6866CB2}" dt="2022-10-03T15:58:24.402" v="147" actId="478"/>
          <ac:spMkLst>
            <pc:docMk/>
            <pc:sldMk cId="2183548666" sldId="1514"/>
            <ac:spMk id="8" creationId="{FEE72F3C-16A9-0E77-22D8-54A74ECBF290}"/>
          </ac:spMkLst>
        </pc:spChg>
        <pc:spChg chg="add del mod">
          <ac:chgData name="Pachilis, Allison (NYC-RSD)" userId="c0b6f0fa-67b9-40b3-8625-6e8b82fb5866" providerId="ADAL" clId="{34B92877-BA31-8E4A-B624-C524B6866CB2}" dt="2022-10-03T15:58:24.402" v="147" actId="478"/>
          <ac:spMkLst>
            <pc:docMk/>
            <pc:sldMk cId="2183548666" sldId="1514"/>
            <ac:spMk id="9" creationId="{23128D32-BBB1-B3C2-FA7D-C44B35A98EF4}"/>
          </ac:spMkLst>
        </pc:spChg>
        <pc:spChg chg="add del mod">
          <ac:chgData name="Pachilis, Allison (NYC-RSD)" userId="c0b6f0fa-67b9-40b3-8625-6e8b82fb5866" providerId="ADAL" clId="{34B92877-BA31-8E4A-B624-C524B6866CB2}" dt="2022-10-03T15:58:29.287" v="150" actId="478"/>
          <ac:spMkLst>
            <pc:docMk/>
            <pc:sldMk cId="2183548666" sldId="1514"/>
            <ac:spMk id="10" creationId="{AAB1131D-F2E4-53FB-8C59-6B75E2293A5F}"/>
          </ac:spMkLst>
        </pc:spChg>
        <pc:spChg chg="add mod">
          <ac:chgData name="Pachilis, Allison (NYC-RSD)" userId="c0b6f0fa-67b9-40b3-8625-6e8b82fb5866" providerId="ADAL" clId="{34B92877-BA31-8E4A-B624-C524B6866CB2}" dt="2022-10-03T16:26:03.653" v="815" actId="1035"/>
          <ac:spMkLst>
            <pc:docMk/>
            <pc:sldMk cId="2183548666" sldId="1514"/>
            <ac:spMk id="11" creationId="{44DF1E09-AC8B-8112-309E-447BD4906776}"/>
          </ac:spMkLst>
        </pc:spChg>
        <pc:spChg chg="add mod">
          <ac:chgData name="Pachilis, Allison (NYC-RSD)" userId="c0b6f0fa-67b9-40b3-8625-6e8b82fb5866" providerId="ADAL" clId="{34B92877-BA31-8E4A-B624-C524B6866CB2}" dt="2022-10-03T16:26:05.295" v="818" actId="1036"/>
          <ac:spMkLst>
            <pc:docMk/>
            <pc:sldMk cId="2183548666" sldId="1514"/>
            <ac:spMk id="12" creationId="{0BF6CB99-B69A-AB2E-B610-D40BD50E5ABF}"/>
          </ac:spMkLst>
        </pc:spChg>
      </pc:sldChg>
      <pc:sldChg chg="delSp modSp mod">
        <pc:chgData name="Pachilis, Allison (NYC-RSD)" userId="c0b6f0fa-67b9-40b3-8625-6e8b82fb5866" providerId="ADAL" clId="{34B92877-BA31-8E4A-B624-C524B6866CB2}" dt="2022-10-03T16:27:48.178" v="843" actId="1038"/>
        <pc:sldMkLst>
          <pc:docMk/>
          <pc:sldMk cId="2868384399" sldId="1515"/>
        </pc:sldMkLst>
        <pc:spChg chg="mod">
          <ac:chgData name="Pachilis, Allison (NYC-RSD)" userId="c0b6f0fa-67b9-40b3-8625-6e8b82fb5866" providerId="ADAL" clId="{34B92877-BA31-8E4A-B624-C524B6866CB2}" dt="2022-10-03T16:05:35.965" v="349" actId="1036"/>
          <ac:spMkLst>
            <pc:docMk/>
            <pc:sldMk cId="2868384399" sldId="1515"/>
            <ac:spMk id="9" creationId="{B34A4220-DB97-CA41-B443-6389473FE35F}"/>
          </ac:spMkLst>
        </pc:spChg>
        <pc:spChg chg="mod">
          <ac:chgData name="Pachilis, Allison (NYC-RSD)" userId="c0b6f0fa-67b9-40b3-8625-6e8b82fb5866" providerId="ADAL" clId="{34B92877-BA31-8E4A-B624-C524B6866CB2}" dt="2022-10-03T16:27:48.178" v="843" actId="1038"/>
          <ac:spMkLst>
            <pc:docMk/>
            <pc:sldMk cId="2868384399" sldId="1515"/>
            <ac:spMk id="11" creationId="{0E038E99-7D15-C129-16D4-3D819F670E75}"/>
          </ac:spMkLst>
        </pc:spChg>
        <pc:spChg chg="del">
          <ac:chgData name="Pachilis, Allison (NYC-RSD)" userId="c0b6f0fa-67b9-40b3-8625-6e8b82fb5866" providerId="ADAL" clId="{34B92877-BA31-8E4A-B624-C524B6866CB2}" dt="2022-10-03T16:05:41.839" v="360" actId="478"/>
          <ac:spMkLst>
            <pc:docMk/>
            <pc:sldMk cId="2868384399" sldId="1515"/>
            <ac:spMk id="15" creationId="{58559E40-695A-9887-A7D0-0F17E74C809A}"/>
          </ac:spMkLst>
        </pc:spChg>
      </pc:sldChg>
      <pc:sldChg chg="delSp modSp mod">
        <pc:chgData name="Pachilis, Allison (NYC-RSD)" userId="c0b6f0fa-67b9-40b3-8625-6e8b82fb5866" providerId="ADAL" clId="{34B92877-BA31-8E4A-B624-C524B6866CB2}" dt="2022-10-03T16:29:04.361" v="855" actId="1036"/>
        <pc:sldMkLst>
          <pc:docMk/>
          <pc:sldMk cId="1346822977" sldId="1516"/>
        </pc:sldMkLst>
        <pc:spChg chg="mod">
          <ac:chgData name="Pachilis, Allison (NYC-RSD)" userId="c0b6f0fa-67b9-40b3-8625-6e8b82fb5866" providerId="ADAL" clId="{34B92877-BA31-8E4A-B624-C524B6866CB2}" dt="2022-10-03T16:29:04.361" v="855" actId="1036"/>
          <ac:spMkLst>
            <pc:docMk/>
            <pc:sldMk cId="1346822977" sldId="1516"/>
            <ac:spMk id="5" creationId="{D7DA4D6B-5ACB-6348-5466-578822CEF229}"/>
          </ac:spMkLst>
        </pc:spChg>
        <pc:spChg chg="mod">
          <ac:chgData name="Pachilis, Allison (NYC-RSD)" userId="c0b6f0fa-67b9-40b3-8625-6e8b82fb5866" providerId="ADAL" clId="{34B92877-BA31-8E4A-B624-C524B6866CB2}" dt="2022-10-03T16:09:43.794" v="441" actId="1036"/>
          <ac:spMkLst>
            <pc:docMk/>
            <pc:sldMk cId="1346822977" sldId="1516"/>
            <ac:spMk id="9" creationId="{B34A4220-DB97-CA41-B443-6389473FE35F}"/>
          </ac:spMkLst>
        </pc:spChg>
        <pc:spChg chg="del">
          <ac:chgData name="Pachilis, Allison (NYC-RSD)" userId="c0b6f0fa-67b9-40b3-8625-6e8b82fb5866" providerId="ADAL" clId="{34B92877-BA31-8E4A-B624-C524B6866CB2}" dt="2022-10-03T16:10:13.988" v="442" actId="478"/>
          <ac:spMkLst>
            <pc:docMk/>
            <pc:sldMk cId="1346822977" sldId="1516"/>
            <ac:spMk id="12" creationId="{123F843D-E326-B347-07D1-969CBA1D1046}"/>
          </ac:spMkLst>
        </pc:spChg>
      </pc:sldChg>
      <pc:sldChg chg="modSp mod">
        <pc:chgData name="Pachilis, Allison (NYC-RSD)" userId="c0b6f0fa-67b9-40b3-8625-6e8b82fb5866" providerId="ADAL" clId="{34B92877-BA31-8E4A-B624-C524B6866CB2}" dt="2022-10-03T18:38:12.779" v="1069" actId="1035"/>
        <pc:sldMkLst>
          <pc:docMk/>
          <pc:sldMk cId="2383660989" sldId="1519"/>
        </pc:sldMkLst>
        <pc:spChg chg="mod">
          <ac:chgData name="Pachilis, Allison (NYC-RSD)" userId="c0b6f0fa-67b9-40b3-8625-6e8b82fb5866" providerId="ADAL" clId="{34B92877-BA31-8E4A-B624-C524B6866CB2}" dt="2022-10-03T18:38:12.779" v="1069" actId="1035"/>
          <ac:spMkLst>
            <pc:docMk/>
            <pc:sldMk cId="2383660989" sldId="1519"/>
            <ac:spMk id="12" creationId="{B8B1EAAA-9B0B-8DBD-AE61-21B2742816C9}"/>
          </ac:spMkLst>
        </pc:spChg>
        <pc:spChg chg="mod">
          <ac:chgData name="Pachilis, Allison (NYC-RSD)" userId="c0b6f0fa-67b9-40b3-8625-6e8b82fb5866" providerId="ADAL" clId="{34B92877-BA31-8E4A-B624-C524B6866CB2}" dt="2022-10-03T18:38:12.779" v="1069" actId="1035"/>
          <ac:spMkLst>
            <pc:docMk/>
            <pc:sldMk cId="2383660989" sldId="1519"/>
            <ac:spMk id="13" creationId="{DB06CF95-B13F-A4CC-2F66-C2B03A9F7E7C}"/>
          </ac:spMkLst>
        </pc:spChg>
      </pc:sldChg>
      <pc:sldMasterChg chg="addSp delSp modSp mod">
        <pc:chgData name="Pachilis, Allison (NYC-RSD)" userId="c0b6f0fa-67b9-40b3-8625-6e8b82fb5866" providerId="ADAL" clId="{34B92877-BA31-8E4A-B624-C524B6866CB2}" dt="2022-10-03T16:25:00.126" v="795" actId="478"/>
        <pc:sldMasterMkLst>
          <pc:docMk/>
          <pc:sldMasterMk cId="3582791593" sldId="2147483648"/>
        </pc:sldMasterMkLst>
        <pc:spChg chg="add del mod">
          <ac:chgData name="Pachilis, Allison (NYC-RSD)" userId="c0b6f0fa-67b9-40b3-8625-6e8b82fb5866" providerId="ADAL" clId="{34B92877-BA31-8E4A-B624-C524B6866CB2}" dt="2022-10-03T16:25:00.126" v="795" actId="478"/>
          <ac:spMkLst>
            <pc:docMk/>
            <pc:sldMasterMk cId="3582791593" sldId="2147483648"/>
            <ac:spMk id="7" creationId="{36A5A667-12FC-3956-90C2-19464B960B21}"/>
          </ac:spMkLst>
        </pc:spChg>
      </pc:sldMasterChg>
    </pc:docChg>
  </pc:docChgLst>
  <pc:docChgLst>
    <pc:chgData name="Hume, Hannah (WAS-WSW)" userId="S::hhume@webershandwick.com::1bb01234-e597-429e-a4f3-0d568afa47d5" providerId="AD" clId="Web-{CD3105D1-3A79-B59F-DA09-7999FE4A01B0}"/>
    <pc:docChg chg="mod">
      <pc:chgData name="Hume, Hannah (WAS-WSW)" userId="S::hhume@webershandwick.com::1bb01234-e597-429e-a4f3-0d568afa47d5" providerId="AD" clId="Web-{CD3105D1-3A79-B59F-DA09-7999FE4A01B0}" dt="2022-10-05T15:45:20.716" v="2"/>
      <pc:docMkLst>
        <pc:docMk/>
      </pc:docMkLst>
      <pc:sldChg chg="addCm delCm">
        <pc:chgData name="Hume, Hannah (WAS-WSW)" userId="S::hhume@webershandwick.com::1bb01234-e597-429e-a4f3-0d568afa47d5" providerId="AD" clId="Web-{CD3105D1-3A79-B59F-DA09-7999FE4A01B0}" dt="2022-10-05T15:45:20.716" v="2"/>
        <pc:sldMkLst>
          <pc:docMk/>
          <pc:sldMk cId="2552828288" sldId="1425"/>
        </pc:sldMkLst>
      </pc:sldChg>
    </pc:docChg>
  </pc:docChgLst>
  <pc:docChgLst>
    <pc:chgData name="Sporrong, Katari (NYC-RSD)" userId="34da16c7-c116-4814-8e7a-e4fd68911843" providerId="ADAL" clId="{11B2F115-A835-0B41-B144-D44CE61C76D8}"/>
    <pc:docChg chg="undo redo custSel addSld delSld modSld sldOrd delMainMaster modMainMaster">
      <pc:chgData name="Sporrong, Katari (NYC-RSD)" userId="34da16c7-c116-4814-8e7a-e4fd68911843" providerId="ADAL" clId="{11B2F115-A835-0B41-B144-D44CE61C76D8}" dt="2022-10-03T20:20:19.606" v="5702" actId="478"/>
      <pc:docMkLst>
        <pc:docMk/>
      </pc:docMkLst>
      <pc:sldChg chg="addSp modSp add mod">
        <pc:chgData name="Sporrong, Katari (NYC-RSD)" userId="34da16c7-c116-4814-8e7a-e4fd68911843" providerId="ADAL" clId="{11B2F115-A835-0B41-B144-D44CE61C76D8}" dt="2022-10-03T19:52:46.459" v="5344" actId="13244"/>
        <pc:sldMkLst>
          <pc:docMk/>
          <pc:sldMk cId="3596032568" sldId="259"/>
        </pc:sldMkLst>
        <pc:spChg chg="add mod">
          <ac:chgData name="Sporrong, Katari (NYC-RSD)" userId="34da16c7-c116-4814-8e7a-e4fd68911843" providerId="ADAL" clId="{11B2F115-A835-0B41-B144-D44CE61C76D8}" dt="2022-10-03T19:52:46.459" v="5344" actId="13244"/>
          <ac:spMkLst>
            <pc:docMk/>
            <pc:sldMk cId="3596032568" sldId="259"/>
            <ac:spMk id="2" creationId="{29516E59-9240-6A7D-0459-59C6E3E647B4}"/>
          </ac:spMkLst>
        </pc:spChg>
      </pc:sldChg>
      <pc:sldChg chg="add del delCm">
        <pc:chgData name="Sporrong, Katari (NYC-RSD)" userId="34da16c7-c116-4814-8e7a-e4fd68911843" providerId="ADAL" clId="{11B2F115-A835-0B41-B144-D44CE61C76D8}" dt="2022-09-30T16:03:51.024" v="600"/>
        <pc:sldMkLst>
          <pc:docMk/>
          <pc:sldMk cId="3373789559" sldId="262"/>
        </pc:sldMkLst>
      </pc:sldChg>
      <pc:sldChg chg="addSp delSp modSp mod delCm">
        <pc:chgData name="Sporrong, Katari (NYC-RSD)" userId="34da16c7-c116-4814-8e7a-e4fd68911843" providerId="ADAL" clId="{11B2F115-A835-0B41-B144-D44CE61C76D8}" dt="2022-10-03T14:55:20.587" v="2607"/>
        <pc:sldMkLst>
          <pc:docMk/>
          <pc:sldMk cId="2200847188" sldId="1405"/>
        </pc:sldMkLst>
        <pc:spChg chg="add del mod">
          <ac:chgData name="Sporrong, Katari (NYC-RSD)" userId="34da16c7-c116-4814-8e7a-e4fd68911843" providerId="ADAL" clId="{11B2F115-A835-0B41-B144-D44CE61C76D8}" dt="2022-09-30T18:27:24.219" v="1406" actId="478"/>
          <ac:spMkLst>
            <pc:docMk/>
            <pc:sldMk cId="2200847188" sldId="1405"/>
            <ac:spMk id="2" creationId="{1DF4A683-5667-3F03-EE52-EFC72D8EDE22}"/>
          </ac:spMkLst>
        </pc:spChg>
        <pc:spChg chg="add mod">
          <ac:chgData name="Sporrong, Katari (NYC-RSD)" userId="34da16c7-c116-4814-8e7a-e4fd68911843" providerId="ADAL" clId="{11B2F115-A835-0B41-B144-D44CE61C76D8}" dt="2022-10-03T14:55:20.587" v="2607"/>
          <ac:spMkLst>
            <pc:docMk/>
            <pc:sldMk cId="2200847188" sldId="1405"/>
            <ac:spMk id="2" creationId="{97617335-A5CD-E5A9-3C4C-18D1486E66F3}"/>
          </ac:spMkLst>
        </pc:spChg>
        <pc:spChg chg="add del mod">
          <ac:chgData name="Sporrong, Katari (NYC-RSD)" userId="34da16c7-c116-4814-8e7a-e4fd68911843" providerId="ADAL" clId="{11B2F115-A835-0B41-B144-D44CE61C76D8}" dt="2022-09-30T18:27:23.124" v="1405" actId="478"/>
          <ac:spMkLst>
            <pc:docMk/>
            <pc:sldMk cId="2200847188" sldId="1405"/>
            <ac:spMk id="3" creationId="{2F16E6EB-CBD1-8674-A7B0-2DB78861999C}"/>
          </ac:spMkLst>
        </pc:spChg>
        <pc:spChg chg="add del mod">
          <ac:chgData name="Sporrong, Katari (NYC-RSD)" userId="34da16c7-c116-4814-8e7a-e4fd68911843" providerId="ADAL" clId="{11B2F115-A835-0B41-B144-D44CE61C76D8}" dt="2022-09-30T18:27:20.997" v="1404" actId="478"/>
          <ac:spMkLst>
            <pc:docMk/>
            <pc:sldMk cId="2200847188" sldId="1405"/>
            <ac:spMk id="4" creationId="{AC53EA0F-D769-5E36-85F1-C9B5EC4A9110}"/>
          </ac:spMkLst>
        </pc:spChg>
        <pc:spChg chg="mod">
          <ac:chgData name="Sporrong, Katari (NYC-RSD)" userId="34da16c7-c116-4814-8e7a-e4fd68911843" providerId="ADAL" clId="{11B2F115-A835-0B41-B144-D44CE61C76D8}" dt="2022-09-30T18:26:31.420" v="1396" actId="113"/>
          <ac:spMkLst>
            <pc:docMk/>
            <pc:sldMk cId="2200847188" sldId="1405"/>
            <ac:spMk id="5" creationId="{DB3179CD-C93E-2819-EE9F-102C4DCB3D3A}"/>
          </ac:spMkLst>
        </pc:spChg>
        <pc:spChg chg="mod">
          <ac:chgData name="Sporrong, Katari (NYC-RSD)" userId="34da16c7-c116-4814-8e7a-e4fd68911843" providerId="ADAL" clId="{11B2F115-A835-0B41-B144-D44CE61C76D8}" dt="2022-09-30T18:27:03.267" v="1403" actId="1038"/>
          <ac:spMkLst>
            <pc:docMk/>
            <pc:sldMk cId="2200847188" sldId="1405"/>
            <ac:spMk id="12" creationId="{3329BAF6-91F2-2E9B-048D-EC0FF370578B}"/>
          </ac:spMkLst>
        </pc:spChg>
        <pc:graphicFrameChg chg="mod">
          <ac:chgData name="Sporrong, Katari (NYC-RSD)" userId="34da16c7-c116-4814-8e7a-e4fd68911843" providerId="ADAL" clId="{11B2F115-A835-0B41-B144-D44CE61C76D8}" dt="2022-09-30T18:26:55.212" v="1400" actId="1038"/>
          <ac:graphicFrameMkLst>
            <pc:docMk/>
            <pc:sldMk cId="2200847188" sldId="1405"/>
            <ac:graphicFrameMk id="6" creationId="{501F638B-A0E1-20C8-40E5-BA6FBA9D46F4}"/>
          </ac:graphicFrameMkLst>
        </pc:graphicFrameChg>
      </pc:sldChg>
      <pc:sldChg chg="addSp delSp modSp mod">
        <pc:chgData name="Sporrong, Katari (NYC-RSD)" userId="34da16c7-c116-4814-8e7a-e4fd68911843" providerId="ADAL" clId="{11B2F115-A835-0B41-B144-D44CE61C76D8}" dt="2022-10-03T14:55:23.085" v="2608"/>
        <pc:sldMkLst>
          <pc:docMk/>
          <pc:sldMk cId="813707035" sldId="1406"/>
        </pc:sldMkLst>
        <pc:spChg chg="mod">
          <ac:chgData name="Sporrong, Katari (NYC-RSD)" userId="34da16c7-c116-4814-8e7a-e4fd68911843" providerId="ADAL" clId="{11B2F115-A835-0B41-B144-D44CE61C76D8}" dt="2022-09-30T18:27:58.616" v="1411" actId="113"/>
          <ac:spMkLst>
            <pc:docMk/>
            <pc:sldMk cId="813707035" sldId="1406"/>
            <ac:spMk id="4" creationId="{ADB7B2F9-6165-7697-F68A-A8B6BF36C52A}"/>
          </ac:spMkLst>
        </pc:spChg>
        <pc:spChg chg="mod">
          <ac:chgData name="Sporrong, Katari (NYC-RSD)" userId="34da16c7-c116-4814-8e7a-e4fd68911843" providerId="ADAL" clId="{11B2F115-A835-0B41-B144-D44CE61C76D8}" dt="2022-09-30T18:28:22.968" v="1418" actId="1038"/>
          <ac:spMkLst>
            <pc:docMk/>
            <pc:sldMk cId="813707035" sldId="1406"/>
            <ac:spMk id="5" creationId="{95EDBA4C-0129-3928-46D0-C2B796001E4E}"/>
          </ac:spMkLst>
        </pc:spChg>
        <pc:spChg chg="add mod">
          <ac:chgData name="Sporrong, Katari (NYC-RSD)" userId="34da16c7-c116-4814-8e7a-e4fd68911843" providerId="ADAL" clId="{11B2F115-A835-0B41-B144-D44CE61C76D8}" dt="2022-10-03T14:55:23.085" v="2608"/>
          <ac:spMkLst>
            <pc:docMk/>
            <pc:sldMk cId="813707035" sldId="1406"/>
            <ac:spMk id="6" creationId="{54265800-7853-B788-4756-C768B2BBACAC}"/>
          </ac:spMkLst>
        </pc:spChg>
        <pc:spChg chg="add del mod">
          <ac:chgData name="Sporrong, Katari (NYC-RSD)" userId="34da16c7-c116-4814-8e7a-e4fd68911843" providerId="ADAL" clId="{11B2F115-A835-0B41-B144-D44CE61C76D8}" dt="2022-09-30T18:28:57.220" v="1421" actId="478"/>
          <ac:spMkLst>
            <pc:docMk/>
            <pc:sldMk cId="813707035" sldId="1406"/>
            <ac:spMk id="6" creationId="{9E2A6B46-CC9A-0F49-EB0A-8B8BF82441DD}"/>
          </ac:spMkLst>
        </pc:spChg>
        <pc:spChg chg="add del mod">
          <ac:chgData name="Sporrong, Katari (NYC-RSD)" userId="34da16c7-c116-4814-8e7a-e4fd68911843" providerId="ADAL" clId="{11B2F115-A835-0B41-B144-D44CE61C76D8}" dt="2022-09-30T18:28:55.726" v="1420" actId="478"/>
          <ac:spMkLst>
            <pc:docMk/>
            <pc:sldMk cId="813707035" sldId="1406"/>
            <ac:spMk id="7" creationId="{C0AD1BB5-0722-C9B6-43E7-51C09B591497}"/>
          </ac:spMkLst>
        </pc:spChg>
        <pc:spChg chg="add del mod">
          <ac:chgData name="Sporrong, Katari (NYC-RSD)" userId="34da16c7-c116-4814-8e7a-e4fd68911843" providerId="ADAL" clId="{11B2F115-A835-0B41-B144-D44CE61C76D8}" dt="2022-09-30T18:28:58.742" v="1422" actId="478"/>
          <ac:spMkLst>
            <pc:docMk/>
            <pc:sldMk cId="813707035" sldId="1406"/>
            <ac:spMk id="8" creationId="{8583126F-57F6-65E6-72B2-EC430CC82142}"/>
          </ac:spMkLst>
        </pc:spChg>
        <pc:graphicFrameChg chg="mod modGraphic">
          <ac:chgData name="Sporrong, Katari (NYC-RSD)" userId="34da16c7-c116-4814-8e7a-e4fd68911843" providerId="ADAL" clId="{11B2F115-A835-0B41-B144-D44CE61C76D8}" dt="2022-09-30T18:28:44.011" v="1419" actId="3064"/>
          <ac:graphicFrameMkLst>
            <pc:docMk/>
            <pc:sldMk cId="813707035" sldId="1406"/>
            <ac:graphicFrameMk id="2" creationId="{F4208B15-A7C5-A3A7-0D1A-B2538C350D6F}"/>
          </ac:graphicFrameMkLst>
        </pc:graphicFrameChg>
      </pc:sldChg>
      <pc:sldChg chg="addSp delSp modSp mod delCm">
        <pc:chgData name="Sporrong, Katari (NYC-RSD)" userId="34da16c7-c116-4814-8e7a-e4fd68911843" providerId="ADAL" clId="{11B2F115-A835-0B41-B144-D44CE61C76D8}" dt="2022-10-03T20:04:01.484" v="5364" actId="21"/>
        <pc:sldMkLst>
          <pc:docMk/>
          <pc:sldMk cId="3089961929" sldId="1408"/>
        </pc:sldMkLst>
        <pc:spChg chg="mod">
          <ac:chgData name="Sporrong, Katari (NYC-RSD)" userId="34da16c7-c116-4814-8e7a-e4fd68911843" providerId="ADAL" clId="{11B2F115-A835-0B41-B144-D44CE61C76D8}" dt="2022-09-30T16:55:32.055" v="631" actId="113"/>
          <ac:spMkLst>
            <pc:docMk/>
            <pc:sldMk cId="3089961929" sldId="1408"/>
            <ac:spMk id="2" creationId="{519B1480-11D7-200C-39F9-8BF0E49EBAEE}"/>
          </ac:spMkLst>
        </pc:spChg>
        <pc:spChg chg="mod">
          <ac:chgData name="Sporrong, Katari (NYC-RSD)" userId="34da16c7-c116-4814-8e7a-e4fd68911843" providerId="ADAL" clId="{11B2F115-A835-0B41-B144-D44CE61C76D8}" dt="2022-09-30T17:25:34.692" v="944" actId="554"/>
          <ac:spMkLst>
            <pc:docMk/>
            <pc:sldMk cId="3089961929" sldId="1408"/>
            <ac:spMk id="3" creationId="{4E697ECE-5D23-ADA0-9E69-BF9C8EC6B97B}"/>
          </ac:spMkLst>
        </pc:spChg>
        <pc:spChg chg="mod">
          <ac:chgData name="Sporrong, Katari (NYC-RSD)" userId="34da16c7-c116-4814-8e7a-e4fd68911843" providerId="ADAL" clId="{11B2F115-A835-0B41-B144-D44CE61C76D8}" dt="2022-09-30T17:25:34.692" v="944" actId="554"/>
          <ac:spMkLst>
            <pc:docMk/>
            <pc:sldMk cId="3089961929" sldId="1408"/>
            <ac:spMk id="4" creationId="{54DDCBAD-650E-0053-7520-23FBDFA1C3FF}"/>
          </ac:spMkLst>
        </pc:spChg>
        <pc:spChg chg="add mod">
          <ac:chgData name="Sporrong, Katari (NYC-RSD)" userId="34da16c7-c116-4814-8e7a-e4fd68911843" providerId="ADAL" clId="{11B2F115-A835-0B41-B144-D44CE61C76D8}" dt="2022-10-03T14:54:02.466" v="2589"/>
          <ac:spMkLst>
            <pc:docMk/>
            <pc:sldMk cId="3089961929" sldId="1408"/>
            <ac:spMk id="5" creationId="{5E683429-EAF1-614A-5641-2085472CD546}"/>
          </ac:spMkLst>
        </pc:spChg>
        <pc:spChg chg="add del mod">
          <ac:chgData name="Sporrong, Katari (NYC-RSD)" userId="34da16c7-c116-4814-8e7a-e4fd68911843" providerId="ADAL" clId="{11B2F115-A835-0B41-B144-D44CE61C76D8}" dt="2022-09-30T17:09:28.343" v="759" actId="478"/>
          <ac:spMkLst>
            <pc:docMk/>
            <pc:sldMk cId="3089961929" sldId="1408"/>
            <ac:spMk id="5" creationId="{C350B7CE-80EC-E6C4-6952-B4D36E85BAE9}"/>
          </ac:spMkLst>
        </pc:spChg>
        <pc:spChg chg="add del mod">
          <ac:chgData name="Sporrong, Katari (NYC-RSD)" userId="34da16c7-c116-4814-8e7a-e4fd68911843" providerId="ADAL" clId="{11B2F115-A835-0B41-B144-D44CE61C76D8}" dt="2022-10-03T20:04:01.484" v="5364" actId="21"/>
          <ac:spMkLst>
            <pc:docMk/>
            <pc:sldMk cId="3089961929" sldId="1408"/>
            <ac:spMk id="6" creationId="{655767D3-D991-3FB1-24CB-E8353479FF0A}"/>
          </ac:spMkLst>
        </pc:spChg>
        <pc:spChg chg="add del mod">
          <ac:chgData name="Sporrong, Katari (NYC-RSD)" userId="34da16c7-c116-4814-8e7a-e4fd68911843" providerId="ADAL" clId="{11B2F115-A835-0B41-B144-D44CE61C76D8}" dt="2022-09-30T17:23:26.320" v="934" actId="478"/>
          <ac:spMkLst>
            <pc:docMk/>
            <pc:sldMk cId="3089961929" sldId="1408"/>
            <ac:spMk id="6" creationId="{7CF33A8D-0947-D741-0259-818F817BAC75}"/>
          </ac:spMkLst>
        </pc:spChg>
        <pc:spChg chg="add del mod">
          <ac:chgData name="Sporrong, Katari (NYC-RSD)" userId="34da16c7-c116-4814-8e7a-e4fd68911843" providerId="ADAL" clId="{11B2F115-A835-0B41-B144-D44CE61C76D8}" dt="2022-09-30T17:23:27.841" v="935" actId="478"/>
          <ac:spMkLst>
            <pc:docMk/>
            <pc:sldMk cId="3089961929" sldId="1408"/>
            <ac:spMk id="7" creationId="{C784718B-9D10-5AAE-7553-A32C218484E5}"/>
          </ac:spMkLst>
        </pc:spChg>
        <pc:spChg chg="add del mod">
          <ac:chgData name="Sporrong, Katari (NYC-RSD)" userId="34da16c7-c116-4814-8e7a-e4fd68911843" providerId="ADAL" clId="{11B2F115-A835-0B41-B144-D44CE61C76D8}" dt="2022-09-30T17:25:38.566" v="945" actId="478"/>
          <ac:spMkLst>
            <pc:docMk/>
            <pc:sldMk cId="3089961929" sldId="1408"/>
            <ac:spMk id="9" creationId="{F87BA40A-E1F6-0880-D5EA-519A9AC864F0}"/>
          </ac:spMkLst>
        </pc:spChg>
        <pc:graphicFrameChg chg="mod">
          <ac:chgData name="Sporrong, Katari (NYC-RSD)" userId="34da16c7-c116-4814-8e7a-e4fd68911843" providerId="ADAL" clId="{11B2F115-A835-0B41-B144-D44CE61C76D8}" dt="2022-09-30T17:09:03.775" v="758" actId="14100"/>
          <ac:graphicFrameMkLst>
            <pc:docMk/>
            <pc:sldMk cId="3089961929" sldId="1408"/>
            <ac:graphicFrameMk id="8" creationId="{5D7233AE-9EB6-D930-A069-4C58C877645C}"/>
          </ac:graphicFrameMkLst>
        </pc:graphicFrameChg>
      </pc:sldChg>
      <pc:sldChg chg="del delCm">
        <pc:chgData name="Sporrong, Katari (NYC-RSD)" userId="34da16c7-c116-4814-8e7a-e4fd68911843" providerId="ADAL" clId="{11B2F115-A835-0B41-B144-D44CE61C76D8}" dt="2022-09-30T15:45:48.177" v="553" actId="2696"/>
        <pc:sldMkLst>
          <pc:docMk/>
          <pc:sldMk cId="3955671551" sldId="1409"/>
        </pc:sldMkLst>
      </pc:sldChg>
      <pc:sldChg chg="addSp delSp modSp mod delCm">
        <pc:chgData name="Sporrong, Katari (NYC-RSD)" userId="34da16c7-c116-4814-8e7a-e4fd68911843" providerId="ADAL" clId="{11B2F115-A835-0B41-B144-D44CE61C76D8}" dt="2022-10-03T14:55:25.682" v="2609"/>
        <pc:sldMkLst>
          <pc:docMk/>
          <pc:sldMk cId="2942693328" sldId="1410"/>
        </pc:sldMkLst>
        <pc:spChg chg="mod">
          <ac:chgData name="Sporrong, Katari (NYC-RSD)" userId="34da16c7-c116-4814-8e7a-e4fd68911843" providerId="ADAL" clId="{11B2F115-A835-0B41-B144-D44CE61C76D8}" dt="2022-09-30T18:29:51.971" v="1429" actId="14100"/>
          <ac:spMkLst>
            <pc:docMk/>
            <pc:sldMk cId="2942693328" sldId="1410"/>
            <ac:spMk id="2" creationId="{519B1480-11D7-200C-39F9-8BF0E49EBAEE}"/>
          </ac:spMkLst>
        </pc:spChg>
        <pc:spChg chg="mod">
          <ac:chgData name="Sporrong, Katari (NYC-RSD)" userId="34da16c7-c116-4814-8e7a-e4fd68911843" providerId="ADAL" clId="{11B2F115-A835-0B41-B144-D44CE61C76D8}" dt="2022-09-30T18:30:18.153" v="1442" actId="1037"/>
          <ac:spMkLst>
            <pc:docMk/>
            <pc:sldMk cId="2942693328" sldId="1410"/>
            <ac:spMk id="4" creationId="{54DDCBAD-650E-0053-7520-23FBDFA1C3FF}"/>
          </ac:spMkLst>
        </pc:spChg>
        <pc:spChg chg="add del mod">
          <ac:chgData name="Sporrong, Katari (NYC-RSD)" userId="34da16c7-c116-4814-8e7a-e4fd68911843" providerId="ADAL" clId="{11B2F115-A835-0B41-B144-D44CE61C76D8}" dt="2022-09-30T18:31:26.251" v="1445" actId="478"/>
          <ac:spMkLst>
            <pc:docMk/>
            <pc:sldMk cId="2942693328" sldId="1410"/>
            <ac:spMk id="5" creationId="{20821DF1-3308-4DDA-128C-FD512AD9448E}"/>
          </ac:spMkLst>
        </pc:spChg>
        <pc:spChg chg="add mod">
          <ac:chgData name="Sporrong, Katari (NYC-RSD)" userId="34da16c7-c116-4814-8e7a-e4fd68911843" providerId="ADAL" clId="{11B2F115-A835-0B41-B144-D44CE61C76D8}" dt="2022-10-03T14:55:25.682" v="2609"/>
          <ac:spMkLst>
            <pc:docMk/>
            <pc:sldMk cId="2942693328" sldId="1410"/>
            <ac:spMk id="5" creationId="{7D22AE1B-4CD8-0530-091F-42F0F7AF46E3}"/>
          </ac:spMkLst>
        </pc:spChg>
        <pc:spChg chg="add del mod">
          <ac:chgData name="Sporrong, Katari (NYC-RSD)" userId="34da16c7-c116-4814-8e7a-e4fd68911843" providerId="ADAL" clId="{11B2F115-A835-0B41-B144-D44CE61C76D8}" dt="2022-09-30T18:31:25.053" v="1444" actId="478"/>
          <ac:spMkLst>
            <pc:docMk/>
            <pc:sldMk cId="2942693328" sldId="1410"/>
            <ac:spMk id="6" creationId="{913C3262-C3D0-8337-AD46-EC7813AEC4BB}"/>
          </ac:spMkLst>
        </pc:spChg>
        <pc:spChg chg="add del mod">
          <ac:chgData name="Sporrong, Katari (NYC-RSD)" userId="34da16c7-c116-4814-8e7a-e4fd68911843" providerId="ADAL" clId="{11B2F115-A835-0B41-B144-D44CE61C76D8}" dt="2022-09-30T18:31:23.260" v="1443" actId="478"/>
          <ac:spMkLst>
            <pc:docMk/>
            <pc:sldMk cId="2942693328" sldId="1410"/>
            <ac:spMk id="7" creationId="{07F1EE47-D951-DA67-026C-CAF19B9BC9C5}"/>
          </ac:spMkLst>
        </pc:spChg>
        <pc:graphicFrameChg chg="mod modGraphic">
          <ac:chgData name="Sporrong, Katari (NYC-RSD)" userId="34da16c7-c116-4814-8e7a-e4fd68911843" providerId="ADAL" clId="{11B2F115-A835-0B41-B144-D44CE61C76D8}" dt="2022-09-30T18:30:10.885" v="1441" actId="14100"/>
          <ac:graphicFrameMkLst>
            <pc:docMk/>
            <pc:sldMk cId="2942693328" sldId="1410"/>
            <ac:graphicFrameMk id="3" creationId="{3C9BE060-1E87-051C-57CB-B646C709CEC9}"/>
          </ac:graphicFrameMkLst>
        </pc:graphicFrameChg>
      </pc:sldChg>
      <pc:sldChg chg="addSp delSp modSp add del mod modClrScheme chgLayout">
        <pc:chgData name="Sporrong, Katari (NYC-RSD)" userId="34da16c7-c116-4814-8e7a-e4fd68911843" providerId="ADAL" clId="{11B2F115-A835-0B41-B144-D44CE61C76D8}" dt="2022-10-03T20:05:33.464" v="5394" actId="478"/>
        <pc:sldMkLst>
          <pc:docMk/>
          <pc:sldMk cId="3123266720" sldId="1411"/>
        </pc:sldMkLst>
        <pc:spChg chg="mod ord">
          <ac:chgData name="Sporrong, Katari (NYC-RSD)" userId="34da16c7-c116-4814-8e7a-e4fd68911843" providerId="ADAL" clId="{11B2F115-A835-0B41-B144-D44CE61C76D8}" dt="2022-09-30T16:10:50.320" v="615" actId="700"/>
          <ac:spMkLst>
            <pc:docMk/>
            <pc:sldMk cId="3123266720" sldId="1411"/>
            <ac:spMk id="2" creationId="{519B1480-11D7-200C-39F9-8BF0E49EBAEE}"/>
          </ac:spMkLst>
        </pc:spChg>
        <pc:spChg chg="add del mod">
          <ac:chgData name="Sporrong, Katari (NYC-RSD)" userId="34da16c7-c116-4814-8e7a-e4fd68911843" providerId="ADAL" clId="{11B2F115-A835-0B41-B144-D44CE61C76D8}" dt="2022-10-03T15:14:55.612" v="2807" actId="478"/>
          <ac:spMkLst>
            <pc:docMk/>
            <pc:sldMk cId="3123266720" sldId="1411"/>
            <ac:spMk id="4" creationId="{47150426-C172-4D4E-E720-E1CDC8A9EEFC}"/>
          </ac:spMkLst>
        </pc:spChg>
        <pc:spChg chg="add del mod ord">
          <ac:chgData name="Sporrong, Katari (NYC-RSD)" userId="34da16c7-c116-4814-8e7a-e4fd68911843" providerId="ADAL" clId="{11B2F115-A835-0B41-B144-D44CE61C76D8}" dt="2022-09-30T16:10:55.406" v="616" actId="478"/>
          <ac:spMkLst>
            <pc:docMk/>
            <pc:sldMk cId="3123266720" sldId="1411"/>
            <ac:spMk id="4" creationId="{C572EC4D-1B3B-DF3B-88A6-42CCA2CBB0CF}"/>
          </ac:spMkLst>
        </pc:spChg>
        <pc:spChg chg="add del mod">
          <ac:chgData name="Sporrong, Katari (NYC-RSD)" userId="34da16c7-c116-4814-8e7a-e4fd68911843" providerId="ADAL" clId="{11B2F115-A835-0B41-B144-D44CE61C76D8}" dt="2022-10-03T15:15:03.724" v="2809" actId="478"/>
          <ac:spMkLst>
            <pc:docMk/>
            <pc:sldMk cId="3123266720" sldId="1411"/>
            <ac:spMk id="5" creationId="{9B0D883E-38AC-C89C-D9DF-F42DE8C95518}"/>
          </ac:spMkLst>
        </pc:spChg>
        <pc:spChg chg="mod">
          <ac:chgData name="Sporrong, Katari (NYC-RSD)" userId="34da16c7-c116-4814-8e7a-e4fd68911843" providerId="ADAL" clId="{11B2F115-A835-0B41-B144-D44CE61C76D8}" dt="2022-10-03T20:05:29.403" v="5393" actId="1036"/>
          <ac:spMkLst>
            <pc:docMk/>
            <pc:sldMk cId="3123266720" sldId="1411"/>
            <ac:spMk id="6" creationId="{D6A5F473-1AEC-11E8-FA3B-C4127C604A3A}"/>
          </ac:spMkLst>
        </pc:spChg>
        <pc:spChg chg="mod">
          <ac:chgData name="Sporrong, Katari (NYC-RSD)" userId="34da16c7-c116-4814-8e7a-e4fd68911843" providerId="ADAL" clId="{11B2F115-A835-0B41-B144-D44CE61C76D8}" dt="2022-10-03T20:05:23.247" v="5392" actId="1035"/>
          <ac:spMkLst>
            <pc:docMk/>
            <pc:sldMk cId="3123266720" sldId="1411"/>
            <ac:spMk id="7" creationId="{E44E5A25-5497-B1D6-7FDA-0734FE85276A}"/>
          </ac:spMkLst>
        </pc:spChg>
        <pc:spChg chg="add del mod">
          <ac:chgData name="Sporrong, Katari (NYC-RSD)" userId="34da16c7-c116-4814-8e7a-e4fd68911843" providerId="ADAL" clId="{11B2F115-A835-0B41-B144-D44CE61C76D8}" dt="2022-10-03T15:15:00.364" v="2808" actId="478"/>
          <ac:spMkLst>
            <pc:docMk/>
            <pc:sldMk cId="3123266720" sldId="1411"/>
            <ac:spMk id="8" creationId="{E3C6B0FB-54B8-260F-481F-7FFE4AD546B2}"/>
          </ac:spMkLst>
        </pc:spChg>
        <pc:spChg chg="add del mod">
          <ac:chgData name="Sporrong, Katari (NYC-RSD)" userId="34da16c7-c116-4814-8e7a-e4fd68911843" providerId="ADAL" clId="{11B2F115-A835-0B41-B144-D44CE61C76D8}" dt="2022-10-03T15:14:52.549" v="2806" actId="478"/>
          <ac:spMkLst>
            <pc:docMk/>
            <pc:sldMk cId="3123266720" sldId="1411"/>
            <ac:spMk id="9" creationId="{D54051E2-4F5F-1B8D-948E-2E4A37FEC48D}"/>
          </ac:spMkLst>
        </pc:spChg>
        <pc:spChg chg="add del mod">
          <ac:chgData name="Sporrong, Katari (NYC-RSD)" userId="34da16c7-c116-4814-8e7a-e4fd68911843" providerId="ADAL" clId="{11B2F115-A835-0B41-B144-D44CE61C76D8}" dt="2022-10-03T20:05:13.118" v="5385" actId="478"/>
          <ac:spMkLst>
            <pc:docMk/>
            <pc:sldMk cId="3123266720" sldId="1411"/>
            <ac:spMk id="10" creationId="{C7A79CB9-8B54-A93F-2639-7414186E74D1}"/>
          </ac:spMkLst>
        </pc:spChg>
        <pc:spChg chg="add del mod">
          <ac:chgData name="Sporrong, Katari (NYC-RSD)" userId="34da16c7-c116-4814-8e7a-e4fd68911843" providerId="ADAL" clId="{11B2F115-A835-0B41-B144-D44CE61C76D8}" dt="2022-10-03T20:05:33.464" v="5394" actId="478"/>
          <ac:spMkLst>
            <pc:docMk/>
            <pc:sldMk cId="3123266720" sldId="1411"/>
            <ac:spMk id="11" creationId="{2F978C2A-DDC9-82D8-6EEF-EEA17B8640AF}"/>
          </ac:spMkLst>
        </pc:spChg>
        <pc:graphicFrameChg chg="mod modGraphic">
          <ac:chgData name="Sporrong, Katari (NYC-RSD)" userId="34da16c7-c116-4814-8e7a-e4fd68911843" providerId="ADAL" clId="{11B2F115-A835-0B41-B144-D44CE61C76D8}" dt="2022-10-03T15:14:30.786" v="2804" actId="3064"/>
          <ac:graphicFrameMkLst>
            <pc:docMk/>
            <pc:sldMk cId="3123266720" sldId="1411"/>
            <ac:graphicFrameMk id="3" creationId="{3C9BE060-1E87-051C-57CB-B646C709CEC9}"/>
          </ac:graphicFrameMkLst>
        </pc:graphicFrameChg>
      </pc:sldChg>
      <pc:sldChg chg="addSp delSp modSp add del mod modClrScheme chgLayout">
        <pc:chgData name="Sporrong, Katari (NYC-RSD)" userId="34da16c7-c116-4814-8e7a-e4fd68911843" providerId="ADAL" clId="{11B2F115-A835-0B41-B144-D44CE61C76D8}" dt="2022-10-03T20:07:28.943" v="5415" actId="478"/>
        <pc:sldMkLst>
          <pc:docMk/>
          <pc:sldMk cId="1069415297" sldId="1412"/>
        </pc:sldMkLst>
        <pc:spChg chg="mod ord">
          <ac:chgData name="Sporrong, Katari (NYC-RSD)" userId="34da16c7-c116-4814-8e7a-e4fd68911843" providerId="ADAL" clId="{11B2F115-A835-0B41-B144-D44CE61C76D8}" dt="2022-09-30T16:11:07.428" v="617" actId="700"/>
          <ac:spMkLst>
            <pc:docMk/>
            <pc:sldMk cId="1069415297" sldId="1412"/>
            <ac:spMk id="2" creationId="{519B1480-11D7-200C-39F9-8BF0E49EBAEE}"/>
          </ac:spMkLst>
        </pc:spChg>
        <pc:spChg chg="add del mod">
          <ac:chgData name="Sporrong, Katari (NYC-RSD)" userId="34da16c7-c116-4814-8e7a-e4fd68911843" providerId="ADAL" clId="{11B2F115-A835-0B41-B144-D44CE61C76D8}" dt="2022-10-03T15:16:36.059" v="2825" actId="478"/>
          <ac:spMkLst>
            <pc:docMk/>
            <pc:sldMk cId="1069415297" sldId="1412"/>
            <ac:spMk id="4" creationId="{2C8B1CA0-AA95-04B4-98D3-8515BCE66F81}"/>
          </ac:spMkLst>
        </pc:spChg>
        <pc:spChg chg="add del mod">
          <ac:chgData name="Sporrong, Katari (NYC-RSD)" userId="34da16c7-c116-4814-8e7a-e4fd68911843" providerId="ADAL" clId="{11B2F115-A835-0B41-B144-D44CE61C76D8}" dt="2022-10-03T15:16:34.034" v="2824" actId="478"/>
          <ac:spMkLst>
            <pc:docMk/>
            <pc:sldMk cId="1069415297" sldId="1412"/>
            <ac:spMk id="5" creationId="{E814ACF5-C812-B05C-98E9-EAE8503062B6}"/>
          </ac:spMkLst>
        </pc:spChg>
        <pc:spChg chg="mod ord">
          <ac:chgData name="Sporrong, Katari (NYC-RSD)" userId="34da16c7-c116-4814-8e7a-e4fd68911843" providerId="ADAL" clId="{11B2F115-A835-0B41-B144-D44CE61C76D8}" dt="2022-10-03T20:07:19.386" v="5408" actId="1035"/>
          <ac:spMkLst>
            <pc:docMk/>
            <pc:sldMk cId="1069415297" sldId="1412"/>
            <ac:spMk id="6" creationId="{CA95DC72-B1F4-0648-32C2-AAE6FF335437}"/>
          </ac:spMkLst>
        </pc:spChg>
        <pc:spChg chg="mod">
          <ac:chgData name="Sporrong, Katari (NYC-RSD)" userId="34da16c7-c116-4814-8e7a-e4fd68911843" providerId="ADAL" clId="{11B2F115-A835-0B41-B144-D44CE61C76D8}" dt="2022-10-03T20:07:26.201" v="5414" actId="1035"/>
          <ac:spMkLst>
            <pc:docMk/>
            <pc:sldMk cId="1069415297" sldId="1412"/>
            <ac:spMk id="7" creationId="{130A989B-F181-F223-A538-62B341409C38}"/>
          </ac:spMkLst>
        </pc:spChg>
        <pc:spChg chg="add del mod">
          <ac:chgData name="Sporrong, Katari (NYC-RSD)" userId="34da16c7-c116-4814-8e7a-e4fd68911843" providerId="ADAL" clId="{11B2F115-A835-0B41-B144-D44CE61C76D8}" dt="2022-10-03T15:16:38.554" v="2826" actId="478"/>
          <ac:spMkLst>
            <pc:docMk/>
            <pc:sldMk cId="1069415297" sldId="1412"/>
            <ac:spMk id="8" creationId="{2D854C01-4C2F-C160-55AD-3723B28B5C05}"/>
          </ac:spMkLst>
        </pc:spChg>
        <pc:spChg chg="add del mod">
          <ac:chgData name="Sporrong, Katari (NYC-RSD)" userId="34da16c7-c116-4814-8e7a-e4fd68911843" providerId="ADAL" clId="{11B2F115-A835-0B41-B144-D44CE61C76D8}" dt="2022-10-03T15:16:41.057" v="2827" actId="478"/>
          <ac:spMkLst>
            <pc:docMk/>
            <pc:sldMk cId="1069415297" sldId="1412"/>
            <ac:spMk id="9" creationId="{58DDBC71-EB33-1C79-6F7B-D2F1EEA4EA8C}"/>
          </ac:spMkLst>
        </pc:spChg>
        <pc:spChg chg="add del mod">
          <ac:chgData name="Sporrong, Katari (NYC-RSD)" userId="34da16c7-c116-4814-8e7a-e4fd68911843" providerId="ADAL" clId="{11B2F115-A835-0B41-B144-D44CE61C76D8}" dt="2022-10-03T20:05:38.050" v="5395" actId="478"/>
          <ac:spMkLst>
            <pc:docMk/>
            <pc:sldMk cId="1069415297" sldId="1412"/>
            <ac:spMk id="10" creationId="{4AD14E7F-2EBE-D503-D3C4-1974F3CCDAD2}"/>
          </ac:spMkLst>
        </pc:spChg>
        <pc:spChg chg="add del mod">
          <ac:chgData name="Sporrong, Katari (NYC-RSD)" userId="34da16c7-c116-4814-8e7a-e4fd68911843" providerId="ADAL" clId="{11B2F115-A835-0B41-B144-D44CE61C76D8}" dt="2022-10-03T20:07:28.943" v="5415" actId="478"/>
          <ac:spMkLst>
            <pc:docMk/>
            <pc:sldMk cId="1069415297" sldId="1412"/>
            <ac:spMk id="11" creationId="{DEA23114-D9B2-33A1-9318-2A6E70F20E55}"/>
          </ac:spMkLst>
        </pc:spChg>
        <pc:graphicFrameChg chg="mod modGraphic">
          <ac:chgData name="Sporrong, Katari (NYC-RSD)" userId="34da16c7-c116-4814-8e7a-e4fd68911843" providerId="ADAL" clId="{11B2F115-A835-0B41-B144-D44CE61C76D8}" dt="2022-10-03T15:16:06.174" v="2822" actId="3064"/>
          <ac:graphicFrameMkLst>
            <pc:docMk/>
            <pc:sldMk cId="1069415297" sldId="1412"/>
            <ac:graphicFrameMk id="3" creationId="{3C9BE060-1E87-051C-57CB-B646C709CEC9}"/>
          </ac:graphicFrameMkLst>
        </pc:graphicFrameChg>
      </pc:sldChg>
      <pc:sldChg chg="del">
        <pc:chgData name="Sporrong, Katari (NYC-RSD)" userId="34da16c7-c116-4814-8e7a-e4fd68911843" providerId="ADAL" clId="{11B2F115-A835-0B41-B144-D44CE61C76D8}" dt="2022-09-30T15:48:06.836" v="555" actId="2696"/>
        <pc:sldMkLst>
          <pc:docMk/>
          <pc:sldMk cId="520265697" sldId="1413"/>
        </pc:sldMkLst>
      </pc:sldChg>
      <pc:sldChg chg="del delCm">
        <pc:chgData name="Sporrong, Katari (NYC-RSD)" userId="34da16c7-c116-4814-8e7a-e4fd68911843" providerId="ADAL" clId="{11B2F115-A835-0B41-B144-D44CE61C76D8}" dt="2022-09-30T15:48:39.651" v="557" actId="2696"/>
        <pc:sldMkLst>
          <pc:docMk/>
          <pc:sldMk cId="1386004304" sldId="1416"/>
        </pc:sldMkLst>
      </pc:sldChg>
      <pc:sldChg chg="addSp delSp modSp mod delCm">
        <pc:chgData name="Sporrong, Katari (NYC-RSD)" userId="34da16c7-c116-4814-8e7a-e4fd68911843" providerId="ADAL" clId="{11B2F115-A835-0B41-B144-D44CE61C76D8}" dt="2022-10-03T14:54:39.031" v="2594"/>
        <pc:sldMkLst>
          <pc:docMk/>
          <pc:sldMk cId="1043349679" sldId="1418"/>
        </pc:sldMkLst>
        <pc:spChg chg="mod">
          <ac:chgData name="Sporrong, Katari (NYC-RSD)" userId="34da16c7-c116-4814-8e7a-e4fd68911843" providerId="ADAL" clId="{11B2F115-A835-0B41-B144-D44CE61C76D8}" dt="2022-09-30T17:41:08.863" v="1027" actId="113"/>
          <ac:spMkLst>
            <pc:docMk/>
            <pc:sldMk cId="1043349679" sldId="1418"/>
            <ac:spMk id="2" creationId="{519B1480-11D7-200C-39F9-8BF0E49EBAEE}"/>
          </ac:spMkLst>
        </pc:spChg>
        <pc:spChg chg="add del mod">
          <ac:chgData name="Sporrong, Katari (NYC-RSD)" userId="34da16c7-c116-4814-8e7a-e4fd68911843" providerId="ADAL" clId="{11B2F115-A835-0B41-B144-D44CE61C76D8}" dt="2022-09-30T17:42:23.628" v="1045" actId="478"/>
          <ac:spMkLst>
            <pc:docMk/>
            <pc:sldMk cId="1043349679" sldId="1418"/>
            <ac:spMk id="4" creationId="{57890505-26C2-08DA-622C-1BD8B0BD2226}"/>
          </ac:spMkLst>
        </pc:spChg>
        <pc:spChg chg="add mod">
          <ac:chgData name="Sporrong, Katari (NYC-RSD)" userId="34da16c7-c116-4814-8e7a-e4fd68911843" providerId="ADAL" clId="{11B2F115-A835-0B41-B144-D44CE61C76D8}" dt="2022-10-03T14:54:39.031" v="2594"/>
          <ac:spMkLst>
            <pc:docMk/>
            <pc:sldMk cId="1043349679" sldId="1418"/>
            <ac:spMk id="4" creationId="{D633D2F3-E1DD-FDB0-E2FA-33A8104B5FED}"/>
          </ac:spMkLst>
        </pc:spChg>
        <pc:spChg chg="add del mod">
          <ac:chgData name="Sporrong, Katari (NYC-RSD)" userId="34da16c7-c116-4814-8e7a-e4fd68911843" providerId="ADAL" clId="{11B2F115-A835-0B41-B144-D44CE61C76D8}" dt="2022-09-30T17:42:25.228" v="1046" actId="478"/>
          <ac:spMkLst>
            <pc:docMk/>
            <pc:sldMk cId="1043349679" sldId="1418"/>
            <ac:spMk id="5" creationId="{0BFF2950-83BD-692A-F3E7-526D806CCBFD}"/>
          </ac:spMkLst>
        </pc:spChg>
        <pc:spChg chg="mod">
          <ac:chgData name="Sporrong, Katari (NYC-RSD)" userId="34da16c7-c116-4814-8e7a-e4fd68911843" providerId="ADAL" clId="{11B2F115-A835-0B41-B144-D44CE61C76D8}" dt="2022-09-30T17:42:09.306" v="1044" actId="1035"/>
          <ac:spMkLst>
            <pc:docMk/>
            <pc:sldMk cId="1043349679" sldId="1418"/>
            <ac:spMk id="12" creationId="{D4C24CCE-BDDD-98ED-8A46-22EDFC305437}"/>
          </ac:spMkLst>
        </pc:spChg>
        <pc:picChg chg="mod">
          <ac:chgData name="Sporrong, Katari (NYC-RSD)" userId="34da16c7-c116-4814-8e7a-e4fd68911843" providerId="ADAL" clId="{11B2F115-A835-0B41-B144-D44CE61C76D8}" dt="2022-09-30T18:36:32.540" v="1511" actId="12788"/>
          <ac:picMkLst>
            <pc:docMk/>
            <pc:sldMk cId="1043349679" sldId="1418"/>
            <ac:picMk id="9" creationId="{1BEF705D-A114-E541-5BFA-353B50D820CD}"/>
          </ac:picMkLst>
        </pc:picChg>
      </pc:sldChg>
      <pc:sldChg chg="addSp delSp modSp mod delCm">
        <pc:chgData name="Sporrong, Katari (NYC-RSD)" userId="34da16c7-c116-4814-8e7a-e4fd68911843" providerId="ADAL" clId="{11B2F115-A835-0B41-B144-D44CE61C76D8}" dt="2022-10-03T14:54:06.238" v="2590"/>
        <pc:sldMkLst>
          <pc:docMk/>
          <pc:sldMk cId="897339776" sldId="1419"/>
        </pc:sldMkLst>
        <pc:spChg chg="mod">
          <ac:chgData name="Sporrong, Katari (NYC-RSD)" userId="34da16c7-c116-4814-8e7a-e4fd68911843" providerId="ADAL" clId="{11B2F115-A835-0B41-B144-D44CE61C76D8}" dt="2022-09-30T17:09:45.268" v="763" actId="113"/>
          <ac:spMkLst>
            <pc:docMk/>
            <pc:sldMk cId="897339776" sldId="1419"/>
            <ac:spMk id="2" creationId="{519B1480-11D7-200C-39F9-8BF0E49EBAEE}"/>
          </ac:spMkLst>
        </pc:spChg>
        <pc:spChg chg="add del mod">
          <ac:chgData name="Sporrong, Katari (NYC-RSD)" userId="34da16c7-c116-4814-8e7a-e4fd68911843" providerId="ADAL" clId="{11B2F115-A835-0B41-B144-D44CE61C76D8}" dt="2022-09-30T17:10:33.441" v="809" actId="478"/>
          <ac:spMkLst>
            <pc:docMk/>
            <pc:sldMk cId="897339776" sldId="1419"/>
            <ac:spMk id="3" creationId="{29D9C5DC-34F2-2126-D160-C42F4B5AF8F2}"/>
          </ac:spMkLst>
        </pc:spChg>
        <pc:spChg chg="add mod">
          <ac:chgData name="Sporrong, Katari (NYC-RSD)" userId="34da16c7-c116-4814-8e7a-e4fd68911843" providerId="ADAL" clId="{11B2F115-A835-0B41-B144-D44CE61C76D8}" dt="2022-10-03T14:54:06.238" v="2590"/>
          <ac:spMkLst>
            <pc:docMk/>
            <pc:sldMk cId="897339776" sldId="1419"/>
            <ac:spMk id="3" creationId="{E4BEAC9E-23D2-3984-519E-C6D9B912E082}"/>
          </ac:spMkLst>
        </pc:spChg>
        <pc:spChg chg="add del mod">
          <ac:chgData name="Sporrong, Katari (NYC-RSD)" userId="34da16c7-c116-4814-8e7a-e4fd68911843" providerId="ADAL" clId="{11B2F115-A835-0B41-B144-D44CE61C76D8}" dt="2022-09-30T17:24:06.916" v="942" actId="478"/>
          <ac:spMkLst>
            <pc:docMk/>
            <pc:sldMk cId="897339776" sldId="1419"/>
            <ac:spMk id="4" creationId="{063FA0B1-8D42-A3A6-7356-432A83348712}"/>
          </ac:spMkLst>
        </pc:spChg>
        <pc:spChg chg="add del mod">
          <ac:chgData name="Sporrong, Katari (NYC-RSD)" userId="34da16c7-c116-4814-8e7a-e4fd68911843" providerId="ADAL" clId="{11B2F115-A835-0B41-B144-D44CE61C76D8}" dt="2022-09-30T17:24:05.114" v="941" actId="478"/>
          <ac:spMkLst>
            <pc:docMk/>
            <pc:sldMk cId="897339776" sldId="1419"/>
            <ac:spMk id="5" creationId="{24A83A40-15B3-C029-6007-8CEC5ABB89E2}"/>
          </ac:spMkLst>
        </pc:spChg>
        <pc:graphicFrameChg chg="mod modGraphic">
          <ac:chgData name="Sporrong, Katari (NYC-RSD)" userId="34da16c7-c116-4814-8e7a-e4fd68911843" providerId="ADAL" clId="{11B2F115-A835-0B41-B144-D44CE61C76D8}" dt="2022-09-30T17:26:20.291" v="946" actId="3064"/>
          <ac:graphicFrameMkLst>
            <pc:docMk/>
            <pc:sldMk cId="897339776" sldId="1419"/>
            <ac:graphicFrameMk id="7" creationId="{5BAE4DB4-BE1B-9F97-C18E-213469BE6FA0}"/>
          </ac:graphicFrameMkLst>
        </pc:graphicFrameChg>
      </pc:sldChg>
      <pc:sldChg chg="addSp delSp modSp mod delCm modCm">
        <pc:chgData name="Sporrong, Katari (NYC-RSD)" userId="34da16c7-c116-4814-8e7a-e4fd68911843" providerId="ADAL" clId="{11B2F115-A835-0B41-B144-D44CE61C76D8}" dt="2022-10-03T14:54:29.948" v="2591"/>
        <pc:sldMkLst>
          <pc:docMk/>
          <pc:sldMk cId="2312773573" sldId="1420"/>
        </pc:sldMkLst>
        <pc:spChg chg="mod">
          <ac:chgData name="Sporrong, Katari (NYC-RSD)" userId="34da16c7-c116-4814-8e7a-e4fd68911843" providerId="ADAL" clId="{11B2F115-A835-0B41-B144-D44CE61C76D8}" dt="2022-09-30T17:17:21.760" v="817" actId="255"/>
          <ac:spMkLst>
            <pc:docMk/>
            <pc:sldMk cId="2312773573" sldId="1420"/>
            <ac:spMk id="2" creationId="{519B1480-11D7-200C-39F9-8BF0E49EBAEE}"/>
          </ac:spMkLst>
        </pc:spChg>
        <pc:spChg chg="add mod">
          <ac:chgData name="Sporrong, Katari (NYC-RSD)" userId="34da16c7-c116-4814-8e7a-e4fd68911843" providerId="ADAL" clId="{11B2F115-A835-0B41-B144-D44CE61C76D8}" dt="2022-10-03T14:54:29.948" v="2591"/>
          <ac:spMkLst>
            <pc:docMk/>
            <pc:sldMk cId="2312773573" sldId="1420"/>
            <ac:spMk id="3" creationId="{8B2A321F-E19F-7902-9BA1-CBC36381B9C5}"/>
          </ac:spMkLst>
        </pc:spChg>
        <pc:spChg chg="add del mod">
          <ac:chgData name="Sporrong, Katari (NYC-RSD)" userId="34da16c7-c116-4814-8e7a-e4fd68911843" providerId="ADAL" clId="{11B2F115-A835-0B41-B144-D44CE61C76D8}" dt="2022-09-30T17:29:47.556" v="954" actId="478"/>
          <ac:spMkLst>
            <pc:docMk/>
            <pc:sldMk cId="2312773573" sldId="1420"/>
            <ac:spMk id="3" creationId="{B353CE24-7C68-6A0B-1085-DB04572A0763}"/>
          </ac:spMkLst>
        </pc:spChg>
        <pc:spChg chg="mod">
          <ac:chgData name="Sporrong, Katari (NYC-RSD)" userId="34da16c7-c116-4814-8e7a-e4fd68911843" providerId="ADAL" clId="{11B2F115-A835-0B41-B144-D44CE61C76D8}" dt="2022-09-30T17:26:38.991" v="948" actId="1037"/>
          <ac:spMkLst>
            <pc:docMk/>
            <pc:sldMk cId="2312773573" sldId="1420"/>
            <ac:spMk id="4" creationId="{479CEA4C-6A4F-B542-2CD6-E2C44F7BDB58}"/>
          </ac:spMkLst>
        </pc:spChg>
        <pc:spChg chg="add del mod">
          <ac:chgData name="Sporrong, Katari (NYC-RSD)" userId="34da16c7-c116-4814-8e7a-e4fd68911843" providerId="ADAL" clId="{11B2F115-A835-0B41-B144-D44CE61C76D8}" dt="2022-09-30T17:29:51.071" v="956" actId="478"/>
          <ac:spMkLst>
            <pc:docMk/>
            <pc:sldMk cId="2312773573" sldId="1420"/>
            <ac:spMk id="6" creationId="{038CCB58-CAA5-9B29-79EC-0400C4C154EC}"/>
          </ac:spMkLst>
        </pc:spChg>
        <pc:spChg chg="add del mod">
          <ac:chgData name="Sporrong, Katari (NYC-RSD)" userId="34da16c7-c116-4814-8e7a-e4fd68911843" providerId="ADAL" clId="{11B2F115-A835-0B41-B144-D44CE61C76D8}" dt="2022-09-30T17:29:49.228" v="955" actId="478"/>
          <ac:spMkLst>
            <pc:docMk/>
            <pc:sldMk cId="2312773573" sldId="1420"/>
            <ac:spMk id="7" creationId="{6E1216F9-B1C7-5658-F03D-CCBFBC658A24}"/>
          </ac:spMkLst>
        </pc:spChg>
        <pc:graphicFrameChg chg="mod modGraphic">
          <ac:chgData name="Sporrong, Katari (NYC-RSD)" userId="34da16c7-c116-4814-8e7a-e4fd68911843" providerId="ADAL" clId="{11B2F115-A835-0B41-B144-D44CE61C76D8}" dt="2022-09-30T17:28:55.462" v="953" actId="14100"/>
          <ac:graphicFrameMkLst>
            <pc:docMk/>
            <pc:sldMk cId="2312773573" sldId="1420"/>
            <ac:graphicFrameMk id="5" creationId="{DEC4E929-3D10-39A1-2119-E52FFBA0B9F6}"/>
          </ac:graphicFrameMkLst>
        </pc:graphicFrameChg>
      </pc:sldChg>
      <pc:sldChg chg="addSp delSp modSp mod delCm">
        <pc:chgData name="Sporrong, Katari (NYC-RSD)" userId="34da16c7-c116-4814-8e7a-e4fd68911843" providerId="ADAL" clId="{11B2F115-A835-0B41-B144-D44CE61C76D8}" dt="2022-10-03T14:54:33.526" v="2592"/>
        <pc:sldMkLst>
          <pc:docMk/>
          <pc:sldMk cId="3659552156" sldId="1421"/>
        </pc:sldMkLst>
        <pc:spChg chg="mod">
          <ac:chgData name="Sporrong, Katari (NYC-RSD)" userId="34da16c7-c116-4814-8e7a-e4fd68911843" providerId="ADAL" clId="{11B2F115-A835-0B41-B144-D44CE61C76D8}" dt="2022-09-30T17:31:07.433" v="969" actId="255"/>
          <ac:spMkLst>
            <pc:docMk/>
            <pc:sldMk cId="3659552156" sldId="1421"/>
            <ac:spMk id="2" creationId="{519B1480-11D7-200C-39F9-8BF0E49EBAEE}"/>
          </ac:spMkLst>
        </pc:spChg>
        <pc:spChg chg="add mod">
          <ac:chgData name="Sporrong, Katari (NYC-RSD)" userId="34da16c7-c116-4814-8e7a-e4fd68911843" providerId="ADAL" clId="{11B2F115-A835-0B41-B144-D44CE61C76D8}" dt="2022-10-03T14:54:33.526" v="2592"/>
          <ac:spMkLst>
            <pc:docMk/>
            <pc:sldMk cId="3659552156" sldId="1421"/>
            <ac:spMk id="3" creationId="{69F726C8-749E-9807-0A45-433C02088307}"/>
          </ac:spMkLst>
        </pc:spChg>
        <pc:spChg chg="add del mod">
          <ac:chgData name="Sporrong, Katari (NYC-RSD)" userId="34da16c7-c116-4814-8e7a-e4fd68911843" providerId="ADAL" clId="{11B2F115-A835-0B41-B144-D44CE61C76D8}" dt="2022-09-30T17:34:34.807" v="988" actId="478"/>
          <ac:spMkLst>
            <pc:docMk/>
            <pc:sldMk cId="3659552156" sldId="1421"/>
            <ac:spMk id="3" creationId="{DB7E6D35-FFA1-B135-C184-A095FBE20EEB}"/>
          </ac:spMkLst>
        </pc:spChg>
        <pc:spChg chg="add del mod">
          <ac:chgData name="Sporrong, Katari (NYC-RSD)" userId="34da16c7-c116-4814-8e7a-e4fd68911843" providerId="ADAL" clId="{11B2F115-A835-0B41-B144-D44CE61C76D8}" dt="2022-09-30T17:34:42.796" v="991" actId="478"/>
          <ac:spMkLst>
            <pc:docMk/>
            <pc:sldMk cId="3659552156" sldId="1421"/>
            <ac:spMk id="4" creationId="{3BD626AA-2573-B473-8E71-8FDD561400E2}"/>
          </ac:spMkLst>
        </pc:spChg>
        <pc:spChg chg="add del mod">
          <ac:chgData name="Sporrong, Katari (NYC-RSD)" userId="34da16c7-c116-4814-8e7a-e4fd68911843" providerId="ADAL" clId="{11B2F115-A835-0B41-B144-D44CE61C76D8}" dt="2022-09-30T17:34:32.133" v="987" actId="478"/>
          <ac:spMkLst>
            <pc:docMk/>
            <pc:sldMk cId="3659552156" sldId="1421"/>
            <ac:spMk id="6" creationId="{8482B650-6780-732D-6CB0-B50B052447F9}"/>
          </ac:spMkLst>
        </pc:spChg>
        <pc:spChg chg="mod">
          <ac:chgData name="Sporrong, Katari (NYC-RSD)" userId="34da16c7-c116-4814-8e7a-e4fd68911843" providerId="ADAL" clId="{11B2F115-A835-0B41-B144-D44CE61C76D8}" dt="2022-09-30T17:34:40.221" v="990" actId="1037"/>
          <ac:spMkLst>
            <pc:docMk/>
            <pc:sldMk cId="3659552156" sldId="1421"/>
            <ac:spMk id="8" creationId="{8BD01713-A9DE-DDA8-16C8-217D9DC7DDE3}"/>
          </ac:spMkLst>
        </pc:spChg>
        <pc:graphicFrameChg chg="mod modGraphic">
          <ac:chgData name="Sporrong, Katari (NYC-RSD)" userId="34da16c7-c116-4814-8e7a-e4fd68911843" providerId="ADAL" clId="{11B2F115-A835-0B41-B144-D44CE61C76D8}" dt="2022-09-30T17:31:35.335" v="985" actId="14100"/>
          <ac:graphicFrameMkLst>
            <pc:docMk/>
            <pc:sldMk cId="3659552156" sldId="1421"/>
            <ac:graphicFrameMk id="5" creationId="{DEC4E929-3D10-39A1-2119-E52FFBA0B9F6}"/>
          </ac:graphicFrameMkLst>
        </pc:graphicFrameChg>
      </pc:sldChg>
      <pc:sldChg chg="addSp delSp modSp mod delCm">
        <pc:chgData name="Sporrong, Katari (NYC-RSD)" userId="34da16c7-c116-4814-8e7a-e4fd68911843" providerId="ADAL" clId="{11B2F115-A835-0B41-B144-D44CE61C76D8}" dt="2022-10-03T14:54:36.357" v="2593"/>
        <pc:sldMkLst>
          <pc:docMk/>
          <pc:sldMk cId="3451878239" sldId="1422"/>
        </pc:sldMkLst>
        <pc:spChg chg="mod">
          <ac:chgData name="Sporrong, Katari (NYC-RSD)" userId="34da16c7-c116-4814-8e7a-e4fd68911843" providerId="ADAL" clId="{11B2F115-A835-0B41-B144-D44CE61C76D8}" dt="2022-09-30T17:36:14.896" v="995" actId="20577"/>
          <ac:spMkLst>
            <pc:docMk/>
            <pc:sldMk cId="3451878239" sldId="1422"/>
            <ac:spMk id="2" creationId="{519B1480-11D7-200C-39F9-8BF0E49EBAEE}"/>
          </ac:spMkLst>
        </pc:spChg>
        <pc:spChg chg="add del mod">
          <ac:chgData name="Sporrong, Katari (NYC-RSD)" userId="34da16c7-c116-4814-8e7a-e4fd68911843" providerId="ADAL" clId="{11B2F115-A835-0B41-B144-D44CE61C76D8}" dt="2022-09-30T17:37:43.801" v="1019" actId="478"/>
          <ac:spMkLst>
            <pc:docMk/>
            <pc:sldMk cId="3451878239" sldId="1422"/>
            <ac:spMk id="3" creationId="{4895C100-D5EC-4F19-C948-A18582DB585B}"/>
          </ac:spMkLst>
        </pc:spChg>
        <pc:spChg chg="add mod">
          <ac:chgData name="Sporrong, Katari (NYC-RSD)" userId="34da16c7-c116-4814-8e7a-e4fd68911843" providerId="ADAL" clId="{11B2F115-A835-0B41-B144-D44CE61C76D8}" dt="2022-10-03T14:54:36.357" v="2593"/>
          <ac:spMkLst>
            <pc:docMk/>
            <pc:sldMk cId="3451878239" sldId="1422"/>
            <ac:spMk id="3" creationId="{D1E6FFA1-6443-56B5-86B9-E7386CED1B09}"/>
          </ac:spMkLst>
        </pc:spChg>
        <pc:spChg chg="add del mod">
          <ac:chgData name="Sporrong, Katari (NYC-RSD)" userId="34da16c7-c116-4814-8e7a-e4fd68911843" providerId="ADAL" clId="{11B2F115-A835-0B41-B144-D44CE61C76D8}" dt="2022-09-30T17:37:40.378" v="1018" actId="478"/>
          <ac:spMkLst>
            <pc:docMk/>
            <pc:sldMk cId="3451878239" sldId="1422"/>
            <ac:spMk id="4" creationId="{9A30C64C-7B95-4BF2-DD71-6E4ECB5490D0}"/>
          </ac:spMkLst>
        </pc:spChg>
        <pc:spChg chg="add del mod">
          <ac:chgData name="Sporrong, Katari (NYC-RSD)" userId="34da16c7-c116-4814-8e7a-e4fd68911843" providerId="ADAL" clId="{11B2F115-A835-0B41-B144-D44CE61C76D8}" dt="2022-09-30T17:37:47.210" v="1021" actId="478"/>
          <ac:spMkLst>
            <pc:docMk/>
            <pc:sldMk cId="3451878239" sldId="1422"/>
            <ac:spMk id="6" creationId="{4D2C7AF7-1E13-3B79-A4DA-75D0FEA98B96}"/>
          </ac:spMkLst>
        </pc:spChg>
        <pc:spChg chg="mod">
          <ac:chgData name="Sporrong, Katari (NYC-RSD)" userId="34da16c7-c116-4814-8e7a-e4fd68911843" providerId="ADAL" clId="{11B2F115-A835-0B41-B144-D44CE61C76D8}" dt="2022-09-30T17:37:37.835" v="1017" actId="1037"/>
          <ac:spMkLst>
            <pc:docMk/>
            <pc:sldMk cId="3451878239" sldId="1422"/>
            <ac:spMk id="8" creationId="{8BD01713-A9DE-DDA8-16C8-217D9DC7DDE3}"/>
          </ac:spMkLst>
        </pc:spChg>
        <pc:graphicFrameChg chg="mod modGraphic">
          <ac:chgData name="Sporrong, Katari (NYC-RSD)" userId="34da16c7-c116-4814-8e7a-e4fd68911843" providerId="ADAL" clId="{11B2F115-A835-0B41-B144-D44CE61C76D8}" dt="2022-09-30T17:37:28.675" v="1015" actId="1035"/>
          <ac:graphicFrameMkLst>
            <pc:docMk/>
            <pc:sldMk cId="3451878239" sldId="1422"/>
            <ac:graphicFrameMk id="5" creationId="{DEC4E929-3D10-39A1-2119-E52FFBA0B9F6}"/>
          </ac:graphicFrameMkLst>
        </pc:graphicFrameChg>
      </pc:sldChg>
      <pc:sldChg chg="del delCm">
        <pc:chgData name="Sporrong, Katari (NYC-RSD)" userId="34da16c7-c116-4814-8e7a-e4fd68911843" providerId="ADAL" clId="{11B2F115-A835-0B41-B144-D44CE61C76D8}" dt="2022-09-30T15:45:48.177" v="553" actId="2696"/>
        <pc:sldMkLst>
          <pc:docMk/>
          <pc:sldMk cId="661065718" sldId="1423"/>
        </pc:sldMkLst>
      </pc:sldChg>
      <pc:sldChg chg="addSp delSp modSp mod delCm">
        <pc:chgData name="Sporrong, Katari (NYC-RSD)" userId="34da16c7-c116-4814-8e7a-e4fd68911843" providerId="ADAL" clId="{11B2F115-A835-0B41-B144-D44CE61C76D8}" dt="2022-10-03T14:54:43.117" v="2595"/>
        <pc:sldMkLst>
          <pc:docMk/>
          <pc:sldMk cId="2552828288" sldId="1425"/>
        </pc:sldMkLst>
        <pc:spChg chg="mod">
          <ac:chgData name="Sporrong, Katari (NYC-RSD)" userId="34da16c7-c116-4814-8e7a-e4fd68911843" providerId="ADAL" clId="{11B2F115-A835-0B41-B144-D44CE61C76D8}" dt="2022-09-30T17:52:46.822" v="1049" actId="113"/>
          <ac:spMkLst>
            <pc:docMk/>
            <pc:sldMk cId="2552828288" sldId="1425"/>
            <ac:spMk id="2" creationId="{519B1480-11D7-200C-39F9-8BF0E49EBAEE}"/>
          </ac:spMkLst>
        </pc:spChg>
        <pc:spChg chg="mod">
          <ac:chgData name="Sporrong, Katari (NYC-RSD)" userId="34da16c7-c116-4814-8e7a-e4fd68911843" providerId="ADAL" clId="{11B2F115-A835-0B41-B144-D44CE61C76D8}" dt="2022-09-30T17:53:08.215" v="1062" actId="14100"/>
          <ac:spMkLst>
            <pc:docMk/>
            <pc:sldMk cId="2552828288" sldId="1425"/>
            <ac:spMk id="4" creationId="{2704860E-104C-BD09-FCE9-0A7E6087DD2E}"/>
          </ac:spMkLst>
        </pc:spChg>
        <pc:spChg chg="mod">
          <ac:chgData name="Sporrong, Katari (NYC-RSD)" userId="34da16c7-c116-4814-8e7a-e4fd68911843" providerId="ADAL" clId="{11B2F115-A835-0B41-B144-D44CE61C76D8}" dt="2022-09-29T19:46:23.646" v="62" actId="555"/>
          <ac:spMkLst>
            <pc:docMk/>
            <pc:sldMk cId="2552828288" sldId="1425"/>
            <ac:spMk id="8" creationId="{F05C952F-3F55-EED2-0F3E-C8BDFE0B6EBF}"/>
          </ac:spMkLst>
        </pc:spChg>
        <pc:spChg chg="mod">
          <ac:chgData name="Sporrong, Katari (NYC-RSD)" userId="34da16c7-c116-4814-8e7a-e4fd68911843" providerId="ADAL" clId="{11B2F115-A835-0B41-B144-D44CE61C76D8}" dt="2022-09-29T19:45:59.899" v="59" actId="14100"/>
          <ac:spMkLst>
            <pc:docMk/>
            <pc:sldMk cId="2552828288" sldId="1425"/>
            <ac:spMk id="9" creationId="{B6B5DE66-311C-D5F0-AC5D-F91C7B0BB3A3}"/>
          </ac:spMkLst>
        </pc:spChg>
        <pc:spChg chg="mod">
          <ac:chgData name="Sporrong, Katari (NYC-RSD)" userId="34da16c7-c116-4814-8e7a-e4fd68911843" providerId="ADAL" clId="{11B2F115-A835-0B41-B144-D44CE61C76D8}" dt="2022-09-29T19:46:33.671" v="66" actId="1036"/>
          <ac:spMkLst>
            <pc:docMk/>
            <pc:sldMk cId="2552828288" sldId="1425"/>
            <ac:spMk id="10" creationId="{4B0E710E-7351-014C-1897-7D6727817D6F}"/>
          </ac:spMkLst>
        </pc:spChg>
        <pc:spChg chg="mod">
          <ac:chgData name="Sporrong, Katari (NYC-RSD)" userId="34da16c7-c116-4814-8e7a-e4fd68911843" providerId="ADAL" clId="{11B2F115-A835-0B41-B144-D44CE61C76D8}" dt="2022-09-30T17:53:57.345" v="1064" actId="1037"/>
          <ac:spMkLst>
            <pc:docMk/>
            <pc:sldMk cId="2552828288" sldId="1425"/>
            <ac:spMk id="12" creationId="{D4C24CCE-BDDD-98ED-8A46-22EDFC305437}"/>
          </ac:spMkLst>
        </pc:spChg>
        <pc:spChg chg="mod">
          <ac:chgData name="Sporrong, Katari (NYC-RSD)" userId="34da16c7-c116-4814-8e7a-e4fd68911843" providerId="ADAL" clId="{11B2F115-A835-0B41-B144-D44CE61C76D8}" dt="2022-09-29T19:46:23.646" v="62" actId="555"/>
          <ac:spMkLst>
            <pc:docMk/>
            <pc:sldMk cId="2552828288" sldId="1425"/>
            <ac:spMk id="13" creationId="{AAF0DE9E-D37A-CA89-C25D-F9187360DAC8}"/>
          </ac:spMkLst>
        </pc:spChg>
        <pc:spChg chg="mod">
          <ac:chgData name="Sporrong, Katari (NYC-RSD)" userId="34da16c7-c116-4814-8e7a-e4fd68911843" providerId="ADAL" clId="{11B2F115-A835-0B41-B144-D44CE61C76D8}" dt="2022-09-29T19:46:33.671" v="66" actId="1036"/>
          <ac:spMkLst>
            <pc:docMk/>
            <pc:sldMk cId="2552828288" sldId="1425"/>
            <ac:spMk id="14" creationId="{9B68A951-053E-4CCA-6AAF-FEF29B0891AE}"/>
          </ac:spMkLst>
        </pc:spChg>
        <pc:spChg chg="mod">
          <ac:chgData name="Sporrong, Katari (NYC-RSD)" userId="34da16c7-c116-4814-8e7a-e4fd68911843" providerId="ADAL" clId="{11B2F115-A835-0B41-B144-D44CE61C76D8}" dt="2022-09-29T19:46:54.192" v="73" actId="1036"/>
          <ac:spMkLst>
            <pc:docMk/>
            <pc:sldMk cId="2552828288" sldId="1425"/>
            <ac:spMk id="15" creationId="{19B183EC-88F9-C1D7-462C-A9F2F7E0206C}"/>
          </ac:spMkLst>
        </pc:spChg>
        <pc:spChg chg="mod">
          <ac:chgData name="Sporrong, Katari (NYC-RSD)" userId="34da16c7-c116-4814-8e7a-e4fd68911843" providerId="ADAL" clId="{11B2F115-A835-0B41-B144-D44CE61C76D8}" dt="2022-09-30T17:55:47.955" v="1072" actId="1035"/>
          <ac:spMkLst>
            <pc:docMk/>
            <pc:sldMk cId="2552828288" sldId="1425"/>
            <ac:spMk id="16" creationId="{8B1F949E-2ABB-6462-46D7-65C32D4A8F32}"/>
          </ac:spMkLst>
        </pc:spChg>
        <pc:spChg chg="add mod">
          <ac:chgData name="Sporrong, Katari (NYC-RSD)" userId="34da16c7-c116-4814-8e7a-e4fd68911843" providerId="ADAL" clId="{11B2F115-A835-0B41-B144-D44CE61C76D8}" dt="2022-10-03T14:54:43.117" v="2595"/>
          <ac:spMkLst>
            <pc:docMk/>
            <pc:sldMk cId="2552828288" sldId="1425"/>
            <ac:spMk id="17" creationId="{21BE4E92-35EB-2F23-5AFE-B8338A07718B}"/>
          </ac:spMkLst>
        </pc:spChg>
        <pc:spChg chg="add del mod">
          <ac:chgData name="Sporrong, Katari (NYC-RSD)" userId="34da16c7-c116-4814-8e7a-e4fd68911843" providerId="ADAL" clId="{11B2F115-A835-0B41-B144-D44CE61C76D8}" dt="2022-09-30T17:56:00.845" v="1074" actId="478"/>
          <ac:spMkLst>
            <pc:docMk/>
            <pc:sldMk cId="2552828288" sldId="1425"/>
            <ac:spMk id="17" creationId="{F5984600-4F5E-F1FC-2F0C-C1ABE6C08C2A}"/>
          </ac:spMkLst>
        </pc:spChg>
        <pc:spChg chg="mod">
          <ac:chgData name="Sporrong, Katari (NYC-RSD)" userId="34da16c7-c116-4814-8e7a-e4fd68911843" providerId="ADAL" clId="{11B2F115-A835-0B41-B144-D44CE61C76D8}" dt="2022-09-29T19:46:45.498" v="71" actId="1036"/>
          <ac:spMkLst>
            <pc:docMk/>
            <pc:sldMk cId="2552828288" sldId="1425"/>
            <ac:spMk id="18" creationId="{04271E5E-1F29-189A-E874-DA40E549B110}"/>
          </ac:spMkLst>
        </pc:spChg>
        <pc:spChg chg="add del mod">
          <ac:chgData name="Sporrong, Katari (NYC-RSD)" userId="34da16c7-c116-4814-8e7a-e4fd68911843" providerId="ADAL" clId="{11B2F115-A835-0B41-B144-D44CE61C76D8}" dt="2022-09-30T17:55:57.556" v="1073" actId="478"/>
          <ac:spMkLst>
            <pc:docMk/>
            <pc:sldMk cId="2552828288" sldId="1425"/>
            <ac:spMk id="19" creationId="{CA2882C8-1DBC-4E1C-EEE4-4CB620ACF997}"/>
          </ac:spMkLst>
        </pc:spChg>
        <pc:spChg chg="mod">
          <ac:chgData name="Sporrong, Katari (NYC-RSD)" userId="34da16c7-c116-4814-8e7a-e4fd68911843" providerId="ADAL" clId="{11B2F115-A835-0B41-B144-D44CE61C76D8}" dt="2022-09-29T19:46:11.936" v="61" actId="1035"/>
          <ac:spMkLst>
            <pc:docMk/>
            <pc:sldMk cId="2552828288" sldId="1425"/>
            <ac:spMk id="20" creationId="{71E464E3-BBD7-70DB-8896-BA63A3CA797A}"/>
          </ac:spMkLst>
        </pc:spChg>
        <pc:spChg chg="mod">
          <ac:chgData name="Sporrong, Katari (NYC-RSD)" userId="34da16c7-c116-4814-8e7a-e4fd68911843" providerId="ADAL" clId="{11B2F115-A835-0B41-B144-D44CE61C76D8}" dt="2022-09-29T19:46:54.192" v="73" actId="1036"/>
          <ac:spMkLst>
            <pc:docMk/>
            <pc:sldMk cId="2552828288" sldId="1425"/>
            <ac:spMk id="21" creationId="{38E5F312-C63F-E762-FE1A-0D45D334BA6C}"/>
          </ac:spMkLst>
        </pc:spChg>
        <pc:spChg chg="mod">
          <ac:chgData name="Sporrong, Katari (NYC-RSD)" userId="34da16c7-c116-4814-8e7a-e4fd68911843" providerId="ADAL" clId="{11B2F115-A835-0B41-B144-D44CE61C76D8}" dt="2022-09-29T19:46:45.498" v="71" actId="1036"/>
          <ac:spMkLst>
            <pc:docMk/>
            <pc:sldMk cId="2552828288" sldId="1425"/>
            <ac:spMk id="22" creationId="{328141F0-BBF9-39E3-7FC3-58AD3FD07E4D}"/>
          </ac:spMkLst>
        </pc:spChg>
        <pc:spChg chg="add del mod">
          <ac:chgData name="Sporrong, Katari (NYC-RSD)" userId="34da16c7-c116-4814-8e7a-e4fd68911843" providerId="ADAL" clId="{11B2F115-A835-0B41-B144-D44CE61C76D8}" dt="2022-09-30T17:55:57.556" v="1073" actId="478"/>
          <ac:spMkLst>
            <pc:docMk/>
            <pc:sldMk cId="2552828288" sldId="1425"/>
            <ac:spMk id="23" creationId="{6504A0CA-0C57-CC94-C488-87D92217A4D6}"/>
          </ac:spMkLst>
        </pc:spChg>
        <pc:graphicFrameChg chg="mod modGraphic">
          <ac:chgData name="Sporrong, Katari (NYC-RSD)" userId="34da16c7-c116-4814-8e7a-e4fd68911843" providerId="ADAL" clId="{11B2F115-A835-0B41-B144-D44CE61C76D8}" dt="2022-09-30T17:54:29.172" v="1068" actId="14100"/>
          <ac:graphicFrameMkLst>
            <pc:docMk/>
            <pc:sldMk cId="2552828288" sldId="1425"/>
            <ac:graphicFrameMk id="5" creationId="{2234C78B-618C-D8C7-F5A3-24475C8365A7}"/>
          </ac:graphicFrameMkLst>
        </pc:graphicFrameChg>
        <pc:graphicFrameChg chg="mod modGraphic">
          <ac:chgData name="Sporrong, Katari (NYC-RSD)" userId="34da16c7-c116-4814-8e7a-e4fd68911843" providerId="ADAL" clId="{11B2F115-A835-0B41-B144-D44CE61C76D8}" dt="2022-09-30T17:52:58.552" v="1056" actId="1035"/>
          <ac:graphicFrameMkLst>
            <pc:docMk/>
            <pc:sldMk cId="2552828288" sldId="1425"/>
            <ac:graphicFrameMk id="6" creationId="{A11A107F-D22F-C045-5651-AC990003681C}"/>
          </ac:graphicFrameMkLst>
        </pc:graphicFrameChg>
      </pc:sldChg>
      <pc:sldChg chg="addSp delSp modSp mod delCm">
        <pc:chgData name="Sporrong, Katari (NYC-RSD)" userId="34da16c7-c116-4814-8e7a-e4fd68911843" providerId="ADAL" clId="{11B2F115-A835-0B41-B144-D44CE61C76D8}" dt="2022-10-03T14:54:46.252" v="2596"/>
        <pc:sldMkLst>
          <pc:docMk/>
          <pc:sldMk cId="1833786187" sldId="1427"/>
        </pc:sldMkLst>
        <pc:spChg chg="mod">
          <ac:chgData name="Sporrong, Katari (NYC-RSD)" userId="34da16c7-c116-4814-8e7a-e4fd68911843" providerId="ADAL" clId="{11B2F115-A835-0B41-B144-D44CE61C76D8}" dt="2022-09-30T17:57:17.872" v="1077" actId="113"/>
          <ac:spMkLst>
            <pc:docMk/>
            <pc:sldMk cId="1833786187" sldId="1427"/>
            <ac:spMk id="2" creationId="{519B1480-11D7-200C-39F9-8BF0E49EBAEE}"/>
          </ac:spMkLst>
        </pc:spChg>
        <pc:spChg chg="mod">
          <ac:chgData name="Sporrong, Katari (NYC-RSD)" userId="34da16c7-c116-4814-8e7a-e4fd68911843" providerId="ADAL" clId="{11B2F115-A835-0B41-B144-D44CE61C76D8}" dt="2022-09-30T17:57:57.918" v="1082" actId="1037"/>
          <ac:spMkLst>
            <pc:docMk/>
            <pc:sldMk cId="1833786187" sldId="1427"/>
            <ac:spMk id="4" creationId="{54DDCBAD-650E-0053-7520-23FBDFA1C3FF}"/>
          </ac:spMkLst>
        </pc:spChg>
        <pc:spChg chg="add mod">
          <ac:chgData name="Sporrong, Katari (NYC-RSD)" userId="34da16c7-c116-4814-8e7a-e4fd68911843" providerId="ADAL" clId="{11B2F115-A835-0B41-B144-D44CE61C76D8}" dt="2022-10-03T14:54:46.252" v="2596"/>
          <ac:spMkLst>
            <pc:docMk/>
            <pc:sldMk cId="1833786187" sldId="1427"/>
            <ac:spMk id="5" creationId="{2092AA2B-2926-48C9-6C71-118F8ADFECA2}"/>
          </ac:spMkLst>
        </pc:spChg>
        <pc:spChg chg="add del mod">
          <ac:chgData name="Sporrong, Katari (NYC-RSD)" userId="34da16c7-c116-4814-8e7a-e4fd68911843" providerId="ADAL" clId="{11B2F115-A835-0B41-B144-D44CE61C76D8}" dt="2022-09-30T17:58:15.403" v="1084" actId="478"/>
          <ac:spMkLst>
            <pc:docMk/>
            <pc:sldMk cId="1833786187" sldId="1427"/>
            <ac:spMk id="5" creationId="{F23540AB-3558-8320-E0AF-C6B38D3D131B}"/>
          </ac:spMkLst>
        </pc:spChg>
        <pc:spChg chg="add del mod">
          <ac:chgData name="Sporrong, Katari (NYC-RSD)" userId="34da16c7-c116-4814-8e7a-e4fd68911843" providerId="ADAL" clId="{11B2F115-A835-0B41-B144-D44CE61C76D8}" dt="2022-09-30T17:58:17.247" v="1086" actId="478"/>
          <ac:spMkLst>
            <pc:docMk/>
            <pc:sldMk cId="1833786187" sldId="1427"/>
            <ac:spMk id="6" creationId="{F737B584-8C83-D8ED-5D1A-FD2E3213A46A}"/>
          </ac:spMkLst>
        </pc:spChg>
        <pc:spChg chg="add del mod">
          <ac:chgData name="Sporrong, Katari (NYC-RSD)" userId="34da16c7-c116-4814-8e7a-e4fd68911843" providerId="ADAL" clId="{11B2F115-A835-0B41-B144-D44CE61C76D8}" dt="2022-09-30T17:58:13.455" v="1083" actId="478"/>
          <ac:spMkLst>
            <pc:docMk/>
            <pc:sldMk cId="1833786187" sldId="1427"/>
            <ac:spMk id="8" creationId="{2F8CAF43-929C-4F8F-3AE5-9988D98657BD}"/>
          </ac:spMkLst>
        </pc:spChg>
        <pc:graphicFrameChg chg="mod">
          <ac:chgData name="Sporrong, Katari (NYC-RSD)" userId="34da16c7-c116-4814-8e7a-e4fd68911843" providerId="ADAL" clId="{11B2F115-A835-0B41-B144-D44CE61C76D8}" dt="2022-09-30T17:57:32.410" v="1078" actId="14100"/>
          <ac:graphicFrameMkLst>
            <pc:docMk/>
            <pc:sldMk cId="1833786187" sldId="1427"/>
            <ac:graphicFrameMk id="7" creationId="{A7B9F10B-0B05-0ED3-ECDC-1A0AB3C0F36D}"/>
          </ac:graphicFrameMkLst>
        </pc:graphicFrameChg>
      </pc:sldChg>
      <pc:sldChg chg="addSp delSp modSp mod delCm">
        <pc:chgData name="Sporrong, Katari (NYC-RSD)" userId="34da16c7-c116-4814-8e7a-e4fd68911843" providerId="ADAL" clId="{11B2F115-A835-0B41-B144-D44CE61C76D8}" dt="2022-10-03T14:54:49.050" v="2597"/>
        <pc:sldMkLst>
          <pc:docMk/>
          <pc:sldMk cId="2367896866" sldId="1428"/>
        </pc:sldMkLst>
        <pc:spChg chg="mod">
          <ac:chgData name="Sporrong, Katari (NYC-RSD)" userId="34da16c7-c116-4814-8e7a-e4fd68911843" providerId="ADAL" clId="{11B2F115-A835-0B41-B144-D44CE61C76D8}" dt="2022-09-30T17:58:55.660" v="1092" actId="113"/>
          <ac:spMkLst>
            <pc:docMk/>
            <pc:sldMk cId="2367896866" sldId="1428"/>
            <ac:spMk id="2" creationId="{519B1480-11D7-200C-39F9-8BF0E49EBAEE}"/>
          </ac:spMkLst>
        </pc:spChg>
        <pc:spChg chg="add mod">
          <ac:chgData name="Sporrong, Katari (NYC-RSD)" userId="34da16c7-c116-4814-8e7a-e4fd68911843" providerId="ADAL" clId="{11B2F115-A835-0B41-B144-D44CE61C76D8}" dt="2022-10-03T14:54:49.050" v="2597"/>
          <ac:spMkLst>
            <pc:docMk/>
            <pc:sldMk cId="2367896866" sldId="1428"/>
            <ac:spMk id="3" creationId="{9DA23F84-7D36-FEF4-BD29-C8B4C34D09CE}"/>
          </ac:spMkLst>
        </pc:spChg>
        <pc:spChg chg="add del mod">
          <ac:chgData name="Sporrong, Katari (NYC-RSD)" userId="34da16c7-c116-4814-8e7a-e4fd68911843" providerId="ADAL" clId="{11B2F115-A835-0B41-B144-D44CE61C76D8}" dt="2022-09-30T18:00:23.698" v="1098" actId="478"/>
          <ac:spMkLst>
            <pc:docMk/>
            <pc:sldMk cId="2367896866" sldId="1428"/>
            <ac:spMk id="3" creationId="{F8CF1F95-2122-D296-472E-7271FCAEEF5D}"/>
          </ac:spMkLst>
        </pc:spChg>
        <pc:spChg chg="add del mod">
          <ac:chgData name="Sporrong, Katari (NYC-RSD)" userId="34da16c7-c116-4814-8e7a-e4fd68911843" providerId="ADAL" clId="{11B2F115-A835-0B41-B144-D44CE61C76D8}" dt="2022-09-30T18:00:22.657" v="1097" actId="478"/>
          <ac:spMkLst>
            <pc:docMk/>
            <pc:sldMk cId="2367896866" sldId="1428"/>
            <ac:spMk id="4" creationId="{3ABBDF27-FA25-C309-4196-D4072A265B58}"/>
          </ac:spMkLst>
        </pc:spChg>
        <pc:spChg chg="add del mod">
          <ac:chgData name="Sporrong, Katari (NYC-RSD)" userId="34da16c7-c116-4814-8e7a-e4fd68911843" providerId="ADAL" clId="{11B2F115-A835-0B41-B144-D44CE61C76D8}" dt="2022-09-30T18:00:20.668" v="1096" actId="478"/>
          <ac:spMkLst>
            <pc:docMk/>
            <pc:sldMk cId="2367896866" sldId="1428"/>
            <ac:spMk id="8" creationId="{3399BACD-4FA2-44DE-14B8-7579560B33E3}"/>
          </ac:spMkLst>
        </pc:spChg>
        <pc:graphicFrameChg chg="mod modGraphic">
          <ac:chgData name="Sporrong, Katari (NYC-RSD)" userId="34da16c7-c116-4814-8e7a-e4fd68911843" providerId="ADAL" clId="{11B2F115-A835-0B41-B144-D44CE61C76D8}" dt="2022-09-30T17:59:09.664" v="1095" actId="1076"/>
          <ac:graphicFrameMkLst>
            <pc:docMk/>
            <pc:sldMk cId="2367896866" sldId="1428"/>
            <ac:graphicFrameMk id="5" creationId="{DEC4E929-3D10-39A1-2119-E52FFBA0B9F6}"/>
          </ac:graphicFrameMkLst>
        </pc:graphicFrameChg>
      </pc:sldChg>
      <pc:sldChg chg="addSp delSp modSp mod">
        <pc:chgData name="Sporrong, Katari (NYC-RSD)" userId="34da16c7-c116-4814-8e7a-e4fd68911843" providerId="ADAL" clId="{11B2F115-A835-0B41-B144-D44CE61C76D8}" dt="2022-10-03T14:54:56.959" v="2600"/>
        <pc:sldMkLst>
          <pc:docMk/>
          <pc:sldMk cId="1735631417" sldId="1429"/>
        </pc:sldMkLst>
        <pc:spChg chg="mod">
          <ac:chgData name="Sporrong, Katari (NYC-RSD)" userId="34da16c7-c116-4814-8e7a-e4fd68911843" providerId="ADAL" clId="{11B2F115-A835-0B41-B144-D44CE61C76D8}" dt="2022-09-30T18:08:24.567" v="1131" actId="113"/>
          <ac:spMkLst>
            <pc:docMk/>
            <pc:sldMk cId="1735631417" sldId="1429"/>
            <ac:spMk id="2" creationId="{519B1480-11D7-200C-39F9-8BF0E49EBAEE}"/>
          </ac:spMkLst>
        </pc:spChg>
        <pc:spChg chg="mod">
          <ac:chgData name="Sporrong, Katari (NYC-RSD)" userId="34da16c7-c116-4814-8e7a-e4fd68911843" providerId="ADAL" clId="{11B2F115-A835-0B41-B144-D44CE61C76D8}" dt="2022-09-30T18:09:10.052" v="1137" actId="1037"/>
          <ac:spMkLst>
            <pc:docMk/>
            <pc:sldMk cId="1735631417" sldId="1429"/>
            <ac:spMk id="4" creationId="{54DDCBAD-650E-0053-7520-23FBDFA1C3FF}"/>
          </ac:spMkLst>
        </pc:spChg>
        <pc:spChg chg="add del mod">
          <ac:chgData name="Sporrong, Katari (NYC-RSD)" userId="34da16c7-c116-4814-8e7a-e4fd68911843" providerId="ADAL" clId="{11B2F115-A835-0B41-B144-D44CE61C76D8}" dt="2022-09-30T18:09:21.419" v="1139" actId="478"/>
          <ac:spMkLst>
            <pc:docMk/>
            <pc:sldMk cId="1735631417" sldId="1429"/>
            <ac:spMk id="5" creationId="{92B6716D-4EF0-2EEA-77EF-B444D9D76E74}"/>
          </ac:spMkLst>
        </pc:spChg>
        <pc:spChg chg="add mod">
          <ac:chgData name="Sporrong, Katari (NYC-RSD)" userId="34da16c7-c116-4814-8e7a-e4fd68911843" providerId="ADAL" clId="{11B2F115-A835-0B41-B144-D44CE61C76D8}" dt="2022-10-03T14:54:56.959" v="2600"/>
          <ac:spMkLst>
            <pc:docMk/>
            <pc:sldMk cId="1735631417" sldId="1429"/>
            <ac:spMk id="5" creationId="{E79361E5-D8CD-418A-99C7-FDAB062CC72E}"/>
          </ac:spMkLst>
        </pc:spChg>
        <pc:spChg chg="add del mod">
          <ac:chgData name="Sporrong, Katari (NYC-RSD)" userId="34da16c7-c116-4814-8e7a-e4fd68911843" providerId="ADAL" clId="{11B2F115-A835-0B41-B144-D44CE61C76D8}" dt="2022-09-30T18:09:22.629" v="1140" actId="478"/>
          <ac:spMkLst>
            <pc:docMk/>
            <pc:sldMk cId="1735631417" sldId="1429"/>
            <ac:spMk id="6" creationId="{7470DEE8-67EB-CE94-5A21-951D73557CE2}"/>
          </ac:spMkLst>
        </pc:spChg>
        <pc:spChg chg="add del mod">
          <ac:chgData name="Sporrong, Katari (NYC-RSD)" userId="34da16c7-c116-4814-8e7a-e4fd68911843" providerId="ADAL" clId="{11B2F115-A835-0B41-B144-D44CE61C76D8}" dt="2022-09-30T18:09:19.794" v="1138" actId="478"/>
          <ac:spMkLst>
            <pc:docMk/>
            <pc:sldMk cId="1735631417" sldId="1429"/>
            <ac:spMk id="8" creationId="{1B9D4852-B433-0021-813B-B30384C71A6C}"/>
          </ac:spMkLst>
        </pc:spChg>
        <pc:graphicFrameChg chg="mod">
          <ac:chgData name="Sporrong, Katari (NYC-RSD)" userId="34da16c7-c116-4814-8e7a-e4fd68911843" providerId="ADAL" clId="{11B2F115-A835-0B41-B144-D44CE61C76D8}" dt="2022-09-30T18:08:57.842" v="1135" actId="14100"/>
          <ac:graphicFrameMkLst>
            <pc:docMk/>
            <pc:sldMk cId="1735631417" sldId="1429"/>
            <ac:graphicFrameMk id="7" creationId="{941562B0-E9C0-E812-C3B9-B8E1C850B737}"/>
          </ac:graphicFrameMkLst>
        </pc:graphicFrameChg>
      </pc:sldChg>
      <pc:sldChg chg="addSp delSp modSp mod">
        <pc:chgData name="Sporrong, Katari (NYC-RSD)" userId="34da16c7-c116-4814-8e7a-e4fd68911843" providerId="ADAL" clId="{11B2F115-A835-0B41-B144-D44CE61C76D8}" dt="2022-10-03T14:54:59.935" v="2601"/>
        <pc:sldMkLst>
          <pc:docMk/>
          <pc:sldMk cId="3194557997" sldId="1430"/>
        </pc:sldMkLst>
        <pc:spChg chg="mod">
          <ac:chgData name="Sporrong, Katari (NYC-RSD)" userId="34da16c7-c116-4814-8e7a-e4fd68911843" providerId="ADAL" clId="{11B2F115-A835-0B41-B144-D44CE61C76D8}" dt="2022-09-30T18:09:50.137" v="1145" actId="113"/>
          <ac:spMkLst>
            <pc:docMk/>
            <pc:sldMk cId="3194557997" sldId="1430"/>
            <ac:spMk id="2" creationId="{519B1480-11D7-200C-39F9-8BF0E49EBAEE}"/>
          </ac:spMkLst>
        </pc:spChg>
        <pc:spChg chg="add mod">
          <ac:chgData name="Sporrong, Katari (NYC-RSD)" userId="34da16c7-c116-4814-8e7a-e4fd68911843" providerId="ADAL" clId="{11B2F115-A835-0B41-B144-D44CE61C76D8}" dt="2022-10-03T14:54:59.935" v="2601"/>
          <ac:spMkLst>
            <pc:docMk/>
            <pc:sldMk cId="3194557997" sldId="1430"/>
            <ac:spMk id="3" creationId="{9B0E911D-58BF-A51B-2A94-8C133F949295}"/>
          </ac:spMkLst>
        </pc:spChg>
        <pc:spChg chg="add del mod">
          <ac:chgData name="Sporrong, Katari (NYC-RSD)" userId="34da16c7-c116-4814-8e7a-e4fd68911843" providerId="ADAL" clId="{11B2F115-A835-0B41-B144-D44CE61C76D8}" dt="2022-09-30T18:10:43.759" v="1153" actId="478"/>
          <ac:spMkLst>
            <pc:docMk/>
            <pc:sldMk cId="3194557997" sldId="1430"/>
            <ac:spMk id="3" creationId="{E50A4164-FF29-25B6-8C6F-112A17E3A00E}"/>
          </ac:spMkLst>
        </pc:spChg>
        <pc:spChg chg="add del mod">
          <ac:chgData name="Sporrong, Katari (NYC-RSD)" userId="34da16c7-c116-4814-8e7a-e4fd68911843" providerId="ADAL" clId="{11B2F115-A835-0B41-B144-D44CE61C76D8}" dt="2022-09-30T18:10:42.513" v="1152" actId="478"/>
          <ac:spMkLst>
            <pc:docMk/>
            <pc:sldMk cId="3194557997" sldId="1430"/>
            <ac:spMk id="4" creationId="{B6990F04-E81B-392D-7E95-24FCE4EFA439}"/>
          </ac:spMkLst>
        </pc:spChg>
        <pc:spChg chg="mod">
          <ac:chgData name="Sporrong, Katari (NYC-RSD)" userId="34da16c7-c116-4814-8e7a-e4fd68911843" providerId="ADAL" clId="{11B2F115-A835-0B41-B144-D44CE61C76D8}" dt="2022-09-30T18:10:15.825" v="1150" actId="1037"/>
          <ac:spMkLst>
            <pc:docMk/>
            <pc:sldMk cId="3194557997" sldId="1430"/>
            <ac:spMk id="6" creationId="{8FC92388-ED3E-25F6-3EEB-FC9E87F71F78}"/>
          </ac:spMkLst>
        </pc:spChg>
        <pc:spChg chg="add del mod">
          <ac:chgData name="Sporrong, Katari (NYC-RSD)" userId="34da16c7-c116-4814-8e7a-e4fd68911843" providerId="ADAL" clId="{11B2F115-A835-0B41-B144-D44CE61C76D8}" dt="2022-09-30T18:10:40.631" v="1151" actId="478"/>
          <ac:spMkLst>
            <pc:docMk/>
            <pc:sldMk cId="3194557997" sldId="1430"/>
            <ac:spMk id="8" creationId="{F4CA5BB3-07B5-36BD-EAC3-FC5C49D725E6}"/>
          </ac:spMkLst>
        </pc:spChg>
        <pc:graphicFrameChg chg="mod modGraphic">
          <ac:chgData name="Sporrong, Katari (NYC-RSD)" userId="34da16c7-c116-4814-8e7a-e4fd68911843" providerId="ADAL" clId="{11B2F115-A835-0B41-B144-D44CE61C76D8}" dt="2022-09-30T18:10:06.092" v="1148" actId="14100"/>
          <ac:graphicFrameMkLst>
            <pc:docMk/>
            <pc:sldMk cId="3194557997" sldId="1430"/>
            <ac:graphicFrameMk id="5" creationId="{DEC4E929-3D10-39A1-2119-E52FFBA0B9F6}"/>
          </ac:graphicFrameMkLst>
        </pc:graphicFrameChg>
      </pc:sldChg>
      <pc:sldChg chg="addSp delSp modSp mod">
        <pc:chgData name="Sporrong, Katari (NYC-RSD)" userId="34da16c7-c116-4814-8e7a-e4fd68911843" providerId="ADAL" clId="{11B2F115-A835-0B41-B144-D44CE61C76D8}" dt="2022-10-03T14:55:05.652" v="2602"/>
        <pc:sldMkLst>
          <pc:docMk/>
          <pc:sldMk cId="3019530214" sldId="1431"/>
        </pc:sldMkLst>
        <pc:spChg chg="mod">
          <ac:chgData name="Sporrong, Katari (NYC-RSD)" userId="34da16c7-c116-4814-8e7a-e4fd68911843" providerId="ADAL" clId="{11B2F115-A835-0B41-B144-D44CE61C76D8}" dt="2022-09-30T18:11:21.289" v="1157" actId="6549"/>
          <ac:spMkLst>
            <pc:docMk/>
            <pc:sldMk cId="3019530214" sldId="1431"/>
            <ac:spMk id="2" creationId="{519B1480-11D7-200C-39F9-8BF0E49EBAEE}"/>
          </ac:spMkLst>
        </pc:spChg>
        <pc:spChg chg="add mod">
          <ac:chgData name="Sporrong, Katari (NYC-RSD)" userId="34da16c7-c116-4814-8e7a-e4fd68911843" providerId="ADAL" clId="{11B2F115-A835-0B41-B144-D44CE61C76D8}" dt="2022-10-03T14:55:05.652" v="2602"/>
          <ac:spMkLst>
            <pc:docMk/>
            <pc:sldMk cId="3019530214" sldId="1431"/>
            <ac:spMk id="3" creationId="{6B5A36C7-5C4F-E9ED-EF77-5388312B6946}"/>
          </ac:spMkLst>
        </pc:spChg>
        <pc:spChg chg="add del mod">
          <ac:chgData name="Sporrong, Katari (NYC-RSD)" userId="34da16c7-c116-4814-8e7a-e4fd68911843" providerId="ADAL" clId="{11B2F115-A835-0B41-B144-D44CE61C76D8}" dt="2022-09-30T18:14:04.771" v="1179" actId="478"/>
          <ac:spMkLst>
            <pc:docMk/>
            <pc:sldMk cId="3019530214" sldId="1431"/>
            <ac:spMk id="3" creationId="{AD7A5F7F-64B9-24E0-B5F7-EB097CB83163}"/>
          </ac:spMkLst>
        </pc:spChg>
        <pc:spChg chg="mod">
          <ac:chgData name="Sporrong, Katari (NYC-RSD)" userId="34da16c7-c116-4814-8e7a-e4fd68911843" providerId="ADAL" clId="{11B2F115-A835-0B41-B144-D44CE61C76D8}" dt="2022-09-30T18:12:31.315" v="1173" actId="1037"/>
          <ac:spMkLst>
            <pc:docMk/>
            <pc:sldMk cId="3019530214" sldId="1431"/>
            <ac:spMk id="4" creationId="{3D285476-2B37-F099-9C14-72EF07888A09}"/>
          </ac:spMkLst>
        </pc:spChg>
        <pc:spChg chg="add del mod">
          <ac:chgData name="Sporrong, Katari (NYC-RSD)" userId="34da16c7-c116-4814-8e7a-e4fd68911843" providerId="ADAL" clId="{11B2F115-A835-0B41-B144-D44CE61C76D8}" dt="2022-09-30T18:14:03.460" v="1178" actId="478"/>
          <ac:spMkLst>
            <pc:docMk/>
            <pc:sldMk cId="3019530214" sldId="1431"/>
            <ac:spMk id="6" creationId="{C23C1FE2-59FE-E642-3829-20E62364E16B}"/>
          </ac:spMkLst>
        </pc:spChg>
        <pc:spChg chg="add del mod">
          <ac:chgData name="Sporrong, Katari (NYC-RSD)" userId="34da16c7-c116-4814-8e7a-e4fd68911843" providerId="ADAL" clId="{11B2F115-A835-0B41-B144-D44CE61C76D8}" dt="2022-09-30T18:14:06.622" v="1181" actId="478"/>
          <ac:spMkLst>
            <pc:docMk/>
            <pc:sldMk cId="3019530214" sldId="1431"/>
            <ac:spMk id="7" creationId="{C0EFE296-68F6-6F59-10DC-8A19B7322C9F}"/>
          </ac:spMkLst>
        </pc:spChg>
        <pc:spChg chg="mod">
          <ac:chgData name="Sporrong, Katari (NYC-RSD)" userId="34da16c7-c116-4814-8e7a-e4fd68911843" providerId="ADAL" clId="{11B2F115-A835-0B41-B144-D44CE61C76D8}" dt="2022-09-29T20:18:24.152" v="137" actId="14100"/>
          <ac:spMkLst>
            <pc:docMk/>
            <pc:sldMk cId="3019530214" sldId="1431"/>
            <ac:spMk id="9" creationId="{834267C3-54BA-86F2-BB5C-D00FBC279B64}"/>
          </ac:spMkLst>
        </pc:spChg>
        <pc:graphicFrameChg chg="mod modGraphic">
          <ac:chgData name="Sporrong, Katari (NYC-RSD)" userId="34da16c7-c116-4814-8e7a-e4fd68911843" providerId="ADAL" clId="{11B2F115-A835-0B41-B144-D44CE61C76D8}" dt="2022-09-30T18:13:20.124" v="1177" actId="1035"/>
          <ac:graphicFrameMkLst>
            <pc:docMk/>
            <pc:sldMk cId="3019530214" sldId="1431"/>
            <ac:graphicFrameMk id="5" creationId="{DEC4E929-3D10-39A1-2119-E52FFBA0B9F6}"/>
          </ac:graphicFrameMkLst>
        </pc:graphicFrameChg>
      </pc:sldChg>
      <pc:sldChg chg="addSp delSp modSp mod">
        <pc:chgData name="Sporrong, Katari (NYC-RSD)" userId="34da16c7-c116-4814-8e7a-e4fd68911843" providerId="ADAL" clId="{11B2F115-A835-0B41-B144-D44CE61C76D8}" dt="2022-10-03T14:55:09.554" v="2603"/>
        <pc:sldMkLst>
          <pc:docMk/>
          <pc:sldMk cId="1144003698" sldId="1432"/>
        </pc:sldMkLst>
        <pc:spChg chg="mod">
          <ac:chgData name="Sporrong, Katari (NYC-RSD)" userId="34da16c7-c116-4814-8e7a-e4fd68911843" providerId="ADAL" clId="{11B2F115-A835-0B41-B144-D44CE61C76D8}" dt="2022-09-30T18:15:09.374" v="1188" actId="14100"/>
          <ac:spMkLst>
            <pc:docMk/>
            <pc:sldMk cId="1144003698" sldId="1432"/>
            <ac:spMk id="2" creationId="{519B1480-11D7-200C-39F9-8BF0E49EBAEE}"/>
          </ac:spMkLst>
        </pc:spChg>
        <pc:spChg chg="add mod">
          <ac:chgData name="Sporrong, Katari (NYC-RSD)" userId="34da16c7-c116-4814-8e7a-e4fd68911843" providerId="ADAL" clId="{11B2F115-A835-0B41-B144-D44CE61C76D8}" dt="2022-10-03T14:55:09.554" v="2603"/>
          <ac:spMkLst>
            <pc:docMk/>
            <pc:sldMk cId="1144003698" sldId="1432"/>
            <ac:spMk id="3" creationId="{58DA1DFC-7AE3-E38D-5FE3-EDEF78FACC86}"/>
          </ac:spMkLst>
        </pc:spChg>
        <pc:spChg chg="add del mod">
          <ac:chgData name="Sporrong, Katari (NYC-RSD)" userId="34da16c7-c116-4814-8e7a-e4fd68911843" providerId="ADAL" clId="{11B2F115-A835-0B41-B144-D44CE61C76D8}" dt="2022-09-30T18:17:18.385" v="1242" actId="478"/>
          <ac:spMkLst>
            <pc:docMk/>
            <pc:sldMk cId="1144003698" sldId="1432"/>
            <ac:spMk id="3" creationId="{E9BC6A85-798B-1DCA-AACD-32EC0F235AA4}"/>
          </ac:spMkLst>
        </pc:spChg>
        <pc:spChg chg="add del mod">
          <ac:chgData name="Sporrong, Katari (NYC-RSD)" userId="34da16c7-c116-4814-8e7a-e4fd68911843" providerId="ADAL" clId="{11B2F115-A835-0B41-B144-D44CE61C76D8}" dt="2022-09-30T18:17:17.334" v="1241" actId="478"/>
          <ac:spMkLst>
            <pc:docMk/>
            <pc:sldMk cId="1144003698" sldId="1432"/>
            <ac:spMk id="4" creationId="{CE268620-ED5E-E52B-1EAD-9A8675437132}"/>
          </ac:spMkLst>
        </pc:spChg>
        <pc:spChg chg="add del mod">
          <ac:chgData name="Sporrong, Katari (NYC-RSD)" userId="34da16c7-c116-4814-8e7a-e4fd68911843" providerId="ADAL" clId="{11B2F115-A835-0B41-B144-D44CE61C76D8}" dt="2022-09-30T18:17:15.554" v="1240" actId="478"/>
          <ac:spMkLst>
            <pc:docMk/>
            <pc:sldMk cId="1144003698" sldId="1432"/>
            <ac:spMk id="6" creationId="{6E004692-557E-0452-4687-5C5D5F17CB91}"/>
          </ac:spMkLst>
        </pc:spChg>
        <pc:spChg chg="mod">
          <ac:chgData name="Sporrong, Katari (NYC-RSD)" userId="34da16c7-c116-4814-8e7a-e4fd68911843" providerId="ADAL" clId="{11B2F115-A835-0B41-B144-D44CE61C76D8}" dt="2022-09-30T18:16:49.528" v="1233" actId="1036"/>
          <ac:spMkLst>
            <pc:docMk/>
            <pc:sldMk cId="1144003698" sldId="1432"/>
            <ac:spMk id="8" creationId="{8BD01713-A9DE-DDA8-16C8-217D9DC7DDE3}"/>
          </ac:spMkLst>
        </pc:spChg>
        <pc:spChg chg="mod">
          <ac:chgData name="Sporrong, Katari (NYC-RSD)" userId="34da16c7-c116-4814-8e7a-e4fd68911843" providerId="ADAL" clId="{11B2F115-A835-0B41-B144-D44CE61C76D8}" dt="2022-09-30T18:16:54.474" v="1239" actId="1035"/>
          <ac:spMkLst>
            <pc:docMk/>
            <pc:sldMk cId="1144003698" sldId="1432"/>
            <ac:spMk id="9" creationId="{834267C3-54BA-86F2-BB5C-D00FBC279B64}"/>
          </ac:spMkLst>
        </pc:spChg>
        <pc:graphicFrameChg chg="mod modGraphic">
          <ac:chgData name="Sporrong, Katari (NYC-RSD)" userId="34da16c7-c116-4814-8e7a-e4fd68911843" providerId="ADAL" clId="{11B2F115-A835-0B41-B144-D44CE61C76D8}" dt="2022-09-30T18:15:40.770" v="1203" actId="14100"/>
          <ac:graphicFrameMkLst>
            <pc:docMk/>
            <pc:sldMk cId="1144003698" sldId="1432"/>
            <ac:graphicFrameMk id="5" creationId="{DEC4E929-3D10-39A1-2119-E52FFBA0B9F6}"/>
          </ac:graphicFrameMkLst>
        </pc:graphicFrameChg>
      </pc:sldChg>
      <pc:sldChg chg="addSp delSp modSp mod delCm">
        <pc:chgData name="Sporrong, Katari (NYC-RSD)" userId="34da16c7-c116-4814-8e7a-e4fd68911843" providerId="ADAL" clId="{11B2F115-A835-0B41-B144-D44CE61C76D8}" dt="2022-10-03T14:55:12.334" v="2604"/>
        <pc:sldMkLst>
          <pc:docMk/>
          <pc:sldMk cId="2074478921" sldId="1433"/>
        </pc:sldMkLst>
        <pc:spChg chg="add mod">
          <ac:chgData name="Sporrong, Katari (NYC-RSD)" userId="34da16c7-c116-4814-8e7a-e4fd68911843" providerId="ADAL" clId="{11B2F115-A835-0B41-B144-D44CE61C76D8}" dt="2022-10-03T14:55:12.334" v="2604"/>
          <ac:spMkLst>
            <pc:docMk/>
            <pc:sldMk cId="2074478921" sldId="1433"/>
            <ac:spMk id="2" creationId="{2CBE3C3A-3EE2-1EEE-DEB4-4FF91CBF0DC3}"/>
          </ac:spMkLst>
        </pc:spChg>
        <pc:spChg chg="add del mod">
          <ac:chgData name="Sporrong, Katari (NYC-RSD)" userId="34da16c7-c116-4814-8e7a-e4fd68911843" providerId="ADAL" clId="{11B2F115-A835-0B41-B144-D44CE61C76D8}" dt="2022-09-30T18:20:49.689" v="1321" actId="478"/>
          <ac:spMkLst>
            <pc:docMk/>
            <pc:sldMk cId="2074478921" sldId="1433"/>
            <ac:spMk id="2" creationId="{DF2EF6BD-53AA-150A-890C-500BA1E98612}"/>
          </ac:spMkLst>
        </pc:spChg>
        <pc:spChg chg="mod">
          <ac:chgData name="Sporrong, Katari (NYC-RSD)" userId="34da16c7-c116-4814-8e7a-e4fd68911843" providerId="ADAL" clId="{11B2F115-A835-0B41-B144-D44CE61C76D8}" dt="2022-09-30T18:20:21.196" v="1319" actId="14100"/>
          <ac:spMkLst>
            <pc:docMk/>
            <pc:sldMk cId="2074478921" sldId="1433"/>
            <ac:spMk id="3" creationId="{43C7F921-19AA-BA7E-B10A-197973E82B48}"/>
          </ac:spMkLst>
        </pc:spChg>
        <pc:spChg chg="add del mod">
          <ac:chgData name="Sporrong, Katari (NYC-RSD)" userId="34da16c7-c116-4814-8e7a-e4fd68911843" providerId="ADAL" clId="{11B2F115-A835-0B41-B144-D44CE61C76D8}" dt="2022-09-30T18:20:51.816" v="1322" actId="478"/>
          <ac:spMkLst>
            <pc:docMk/>
            <pc:sldMk cId="2074478921" sldId="1433"/>
            <ac:spMk id="4" creationId="{00A24EAE-9977-1EA7-3366-5CCE78233991}"/>
          </ac:spMkLst>
        </pc:spChg>
        <pc:spChg chg="mod">
          <ac:chgData name="Sporrong, Katari (NYC-RSD)" userId="34da16c7-c116-4814-8e7a-e4fd68911843" providerId="ADAL" clId="{11B2F115-A835-0B41-B144-D44CE61C76D8}" dt="2022-09-30T18:21:04.131" v="1324" actId="20577"/>
          <ac:spMkLst>
            <pc:docMk/>
            <pc:sldMk cId="2074478921" sldId="1433"/>
            <ac:spMk id="5" creationId="{AA22B909-A952-A064-EF5A-ADE6EDA7F0DA}"/>
          </ac:spMkLst>
        </pc:spChg>
        <pc:spChg chg="add del mod">
          <ac:chgData name="Sporrong, Katari (NYC-RSD)" userId="34da16c7-c116-4814-8e7a-e4fd68911843" providerId="ADAL" clId="{11B2F115-A835-0B41-B144-D44CE61C76D8}" dt="2022-09-30T18:20:47.152" v="1320" actId="478"/>
          <ac:spMkLst>
            <pc:docMk/>
            <pc:sldMk cId="2074478921" sldId="1433"/>
            <ac:spMk id="6" creationId="{C3860255-896F-EA8C-6337-318FA4352D8D}"/>
          </ac:spMkLst>
        </pc:spChg>
        <pc:spChg chg="mod">
          <ac:chgData name="Sporrong, Katari (NYC-RSD)" userId="34da16c7-c116-4814-8e7a-e4fd68911843" providerId="ADAL" clId="{11B2F115-A835-0B41-B144-D44CE61C76D8}" dt="2022-09-29T20:17:59.772" v="136" actId="14100"/>
          <ac:spMkLst>
            <pc:docMk/>
            <pc:sldMk cId="2074478921" sldId="1433"/>
            <ac:spMk id="7" creationId="{EA215CA3-90AC-541F-6CAA-8BCEEFF1DF9B}"/>
          </ac:spMkLst>
        </pc:spChg>
        <pc:spChg chg="mod">
          <ac:chgData name="Sporrong, Katari (NYC-RSD)" userId="34da16c7-c116-4814-8e7a-e4fd68911843" providerId="ADAL" clId="{11B2F115-A835-0B41-B144-D44CE61C76D8}" dt="2022-09-30T18:19:50.888" v="1308" actId="554"/>
          <ac:spMkLst>
            <pc:docMk/>
            <pc:sldMk cId="2074478921" sldId="1433"/>
            <ac:spMk id="14" creationId="{761D88DE-A451-879C-9CFA-EBD1BFED5B67}"/>
          </ac:spMkLst>
        </pc:spChg>
        <pc:spChg chg="mod">
          <ac:chgData name="Sporrong, Katari (NYC-RSD)" userId="34da16c7-c116-4814-8e7a-e4fd68911843" providerId="ADAL" clId="{11B2F115-A835-0B41-B144-D44CE61C76D8}" dt="2022-09-30T18:19:26.341" v="1300" actId="1076"/>
          <ac:spMkLst>
            <pc:docMk/>
            <pc:sldMk cId="2074478921" sldId="1433"/>
            <ac:spMk id="15" creationId="{3D9A3E6E-A243-A6EE-25D1-54FF7D0A8F39}"/>
          </ac:spMkLst>
        </pc:spChg>
        <pc:spChg chg="mod">
          <ac:chgData name="Sporrong, Katari (NYC-RSD)" userId="34da16c7-c116-4814-8e7a-e4fd68911843" providerId="ADAL" clId="{11B2F115-A835-0B41-B144-D44CE61C76D8}" dt="2022-09-30T18:19:59.680" v="1318" actId="1038"/>
          <ac:spMkLst>
            <pc:docMk/>
            <pc:sldMk cId="2074478921" sldId="1433"/>
            <ac:spMk id="16" creationId="{1A876934-FBA4-14BB-6EA2-8864A2FDF93B}"/>
          </ac:spMkLst>
        </pc:spChg>
        <pc:graphicFrameChg chg="mod">
          <ac:chgData name="Sporrong, Katari (NYC-RSD)" userId="34da16c7-c116-4814-8e7a-e4fd68911843" providerId="ADAL" clId="{11B2F115-A835-0B41-B144-D44CE61C76D8}" dt="2022-09-30T18:19:26.341" v="1300" actId="1076"/>
          <ac:graphicFrameMkLst>
            <pc:docMk/>
            <pc:sldMk cId="2074478921" sldId="1433"/>
            <ac:graphicFrameMk id="8" creationId="{B915B075-AE48-F4F6-AE8C-5BA612AB9D30}"/>
          </ac:graphicFrameMkLst>
        </pc:graphicFrameChg>
      </pc:sldChg>
      <pc:sldChg chg="addSp delSp modSp mod">
        <pc:chgData name="Sporrong, Katari (NYC-RSD)" userId="34da16c7-c116-4814-8e7a-e4fd68911843" providerId="ADAL" clId="{11B2F115-A835-0B41-B144-D44CE61C76D8}" dt="2022-10-03T14:55:14.607" v="2605"/>
        <pc:sldMkLst>
          <pc:docMk/>
          <pc:sldMk cId="3873114328" sldId="1435"/>
        </pc:sldMkLst>
        <pc:spChg chg="mod">
          <ac:chgData name="Sporrong, Katari (NYC-RSD)" userId="34da16c7-c116-4814-8e7a-e4fd68911843" providerId="ADAL" clId="{11B2F115-A835-0B41-B144-D44CE61C76D8}" dt="2022-09-30T18:21:43.321" v="1328" actId="20577"/>
          <ac:spMkLst>
            <pc:docMk/>
            <pc:sldMk cId="3873114328" sldId="1435"/>
            <ac:spMk id="2" creationId="{519B1480-11D7-200C-39F9-8BF0E49EBAEE}"/>
          </ac:spMkLst>
        </pc:spChg>
        <pc:spChg chg="add del mod">
          <ac:chgData name="Sporrong, Katari (NYC-RSD)" userId="34da16c7-c116-4814-8e7a-e4fd68911843" providerId="ADAL" clId="{11B2F115-A835-0B41-B144-D44CE61C76D8}" dt="2022-09-30T18:22:49.575" v="1338" actId="478"/>
          <ac:spMkLst>
            <pc:docMk/>
            <pc:sldMk cId="3873114328" sldId="1435"/>
            <ac:spMk id="3" creationId="{169352B9-91AC-5236-C782-ADC64686CCF8}"/>
          </ac:spMkLst>
        </pc:spChg>
        <pc:spChg chg="add mod">
          <ac:chgData name="Sporrong, Katari (NYC-RSD)" userId="34da16c7-c116-4814-8e7a-e4fd68911843" providerId="ADAL" clId="{11B2F115-A835-0B41-B144-D44CE61C76D8}" dt="2022-10-03T14:55:14.607" v="2605"/>
          <ac:spMkLst>
            <pc:docMk/>
            <pc:sldMk cId="3873114328" sldId="1435"/>
            <ac:spMk id="3" creationId="{A2D5FE0B-02DB-F656-A15C-44B7B26EBDD1}"/>
          </ac:spMkLst>
        </pc:spChg>
        <pc:spChg chg="add del mod">
          <ac:chgData name="Sporrong, Katari (NYC-RSD)" userId="34da16c7-c116-4814-8e7a-e4fd68911843" providerId="ADAL" clId="{11B2F115-A835-0B41-B144-D44CE61C76D8}" dt="2022-09-30T18:22:48.374" v="1337" actId="478"/>
          <ac:spMkLst>
            <pc:docMk/>
            <pc:sldMk cId="3873114328" sldId="1435"/>
            <ac:spMk id="4" creationId="{7203F0DC-9877-8403-5391-E1C584993AFC}"/>
          </ac:spMkLst>
        </pc:spChg>
        <pc:spChg chg="mod">
          <ac:chgData name="Sporrong, Katari (NYC-RSD)" userId="34da16c7-c116-4814-8e7a-e4fd68911843" providerId="ADAL" clId="{11B2F115-A835-0B41-B144-D44CE61C76D8}" dt="2022-09-30T18:22:16.772" v="1334" actId="1037"/>
          <ac:spMkLst>
            <pc:docMk/>
            <pc:sldMk cId="3873114328" sldId="1435"/>
            <ac:spMk id="6" creationId="{8FC92388-ED3E-25F6-3EEB-FC9E87F71F78}"/>
          </ac:spMkLst>
        </pc:spChg>
        <pc:spChg chg="add del mod">
          <ac:chgData name="Sporrong, Katari (NYC-RSD)" userId="34da16c7-c116-4814-8e7a-e4fd68911843" providerId="ADAL" clId="{11B2F115-A835-0B41-B144-D44CE61C76D8}" dt="2022-09-30T18:22:46.555" v="1336" actId="478"/>
          <ac:spMkLst>
            <pc:docMk/>
            <pc:sldMk cId="3873114328" sldId="1435"/>
            <ac:spMk id="8" creationId="{037DF270-1EFF-6474-E1F6-516FEC9DE68C}"/>
          </ac:spMkLst>
        </pc:spChg>
        <pc:graphicFrameChg chg="mod modGraphic">
          <ac:chgData name="Sporrong, Katari (NYC-RSD)" userId="34da16c7-c116-4814-8e7a-e4fd68911843" providerId="ADAL" clId="{11B2F115-A835-0B41-B144-D44CE61C76D8}" dt="2022-09-30T18:22:06.813" v="1332" actId="14100"/>
          <ac:graphicFrameMkLst>
            <pc:docMk/>
            <pc:sldMk cId="3873114328" sldId="1435"/>
            <ac:graphicFrameMk id="5" creationId="{DEC4E929-3D10-39A1-2119-E52FFBA0B9F6}"/>
          </ac:graphicFrameMkLst>
        </pc:graphicFrameChg>
      </pc:sldChg>
      <pc:sldChg chg="addSp delSp modSp add del mod modClrScheme chgLayout">
        <pc:chgData name="Sporrong, Katari (NYC-RSD)" userId="34da16c7-c116-4814-8e7a-e4fd68911843" providerId="ADAL" clId="{11B2F115-A835-0B41-B144-D44CE61C76D8}" dt="2022-10-03T20:05:08.326" v="5384" actId="478"/>
        <pc:sldMkLst>
          <pc:docMk/>
          <pc:sldMk cId="2303617973" sldId="1438"/>
        </pc:sldMkLst>
        <pc:spChg chg="mod ord">
          <ac:chgData name="Sporrong, Katari (NYC-RSD)" userId="34da16c7-c116-4814-8e7a-e4fd68911843" providerId="ADAL" clId="{11B2F115-A835-0B41-B144-D44CE61C76D8}" dt="2022-09-30T16:10:26.627" v="608" actId="700"/>
          <ac:spMkLst>
            <pc:docMk/>
            <pc:sldMk cId="2303617973" sldId="1438"/>
            <ac:spMk id="2" creationId="{519B1480-11D7-200C-39F9-8BF0E49EBAEE}"/>
          </ac:spMkLst>
        </pc:spChg>
        <pc:spChg chg="mod ord">
          <ac:chgData name="Sporrong, Katari (NYC-RSD)" userId="34da16c7-c116-4814-8e7a-e4fd68911843" providerId="ADAL" clId="{11B2F115-A835-0B41-B144-D44CE61C76D8}" dt="2022-10-03T20:05:04.519" v="5383" actId="1035"/>
          <ac:spMkLst>
            <pc:docMk/>
            <pc:sldMk cId="2303617973" sldId="1438"/>
            <ac:spMk id="4" creationId="{54DDCBAD-650E-0053-7520-23FBDFA1C3FF}"/>
          </ac:spMkLst>
        </pc:spChg>
        <pc:spChg chg="add del mod">
          <ac:chgData name="Sporrong, Katari (NYC-RSD)" userId="34da16c7-c116-4814-8e7a-e4fd68911843" providerId="ADAL" clId="{11B2F115-A835-0B41-B144-D44CE61C76D8}" dt="2022-10-03T15:12:54.973" v="2787" actId="478"/>
          <ac:spMkLst>
            <pc:docMk/>
            <pc:sldMk cId="2303617973" sldId="1438"/>
            <ac:spMk id="5" creationId="{CCAB114D-C6E0-3769-67C3-DB97BBB5EEAE}"/>
          </ac:spMkLst>
        </pc:spChg>
        <pc:spChg chg="add del mod">
          <ac:chgData name="Sporrong, Katari (NYC-RSD)" userId="34da16c7-c116-4814-8e7a-e4fd68911843" providerId="ADAL" clId="{11B2F115-A835-0B41-B144-D44CE61C76D8}" dt="2022-10-03T15:12:51.803" v="2786" actId="478"/>
          <ac:spMkLst>
            <pc:docMk/>
            <pc:sldMk cId="2303617973" sldId="1438"/>
            <ac:spMk id="6" creationId="{963989B7-857B-5FC4-061B-D7D608BE31BD}"/>
          </ac:spMkLst>
        </pc:spChg>
        <pc:spChg chg="add del mod">
          <ac:chgData name="Sporrong, Katari (NYC-RSD)" userId="34da16c7-c116-4814-8e7a-e4fd68911843" providerId="ADAL" clId="{11B2F115-A835-0B41-B144-D44CE61C76D8}" dt="2022-10-03T15:12:59.052" v="2789" actId="478"/>
          <ac:spMkLst>
            <pc:docMk/>
            <pc:sldMk cId="2303617973" sldId="1438"/>
            <ac:spMk id="7" creationId="{4D9C8606-42BE-E7A2-949C-A227F3832BA3}"/>
          </ac:spMkLst>
        </pc:spChg>
        <pc:spChg chg="mod">
          <ac:chgData name="Sporrong, Katari (NYC-RSD)" userId="34da16c7-c116-4814-8e7a-e4fd68911843" providerId="ADAL" clId="{11B2F115-A835-0B41-B144-D44CE61C76D8}" dt="2022-10-03T20:05:04.519" v="5383" actId="1035"/>
          <ac:spMkLst>
            <pc:docMk/>
            <pc:sldMk cId="2303617973" sldId="1438"/>
            <ac:spMk id="8" creationId="{A63725F0-C5B6-B0B9-FC3A-304D6AF8FEF0}"/>
          </ac:spMkLst>
        </pc:spChg>
        <pc:spChg chg="add del mod">
          <ac:chgData name="Sporrong, Katari (NYC-RSD)" userId="34da16c7-c116-4814-8e7a-e4fd68911843" providerId="ADAL" clId="{11B2F115-A835-0B41-B144-D44CE61C76D8}" dt="2022-10-03T15:13:04.132" v="2790" actId="478"/>
          <ac:spMkLst>
            <pc:docMk/>
            <pc:sldMk cId="2303617973" sldId="1438"/>
            <ac:spMk id="9" creationId="{A726F63C-F3F0-A8FE-3965-3AF087085105}"/>
          </ac:spMkLst>
        </pc:spChg>
        <pc:spChg chg="add del mod">
          <ac:chgData name="Sporrong, Katari (NYC-RSD)" userId="34da16c7-c116-4814-8e7a-e4fd68911843" providerId="ADAL" clId="{11B2F115-A835-0B41-B144-D44CE61C76D8}" dt="2022-10-03T20:04:52.975" v="5377" actId="478"/>
          <ac:spMkLst>
            <pc:docMk/>
            <pc:sldMk cId="2303617973" sldId="1438"/>
            <ac:spMk id="10" creationId="{471900EC-EFE8-5DDB-E194-BD006BF35D83}"/>
          </ac:spMkLst>
        </pc:spChg>
        <pc:spChg chg="add del mod">
          <ac:chgData name="Sporrong, Katari (NYC-RSD)" userId="34da16c7-c116-4814-8e7a-e4fd68911843" providerId="ADAL" clId="{11B2F115-A835-0B41-B144-D44CE61C76D8}" dt="2022-10-03T20:05:08.326" v="5384" actId="478"/>
          <ac:spMkLst>
            <pc:docMk/>
            <pc:sldMk cId="2303617973" sldId="1438"/>
            <ac:spMk id="11" creationId="{73C8D36E-893D-8C4D-98A6-B001D4A3768D}"/>
          </ac:spMkLst>
        </pc:spChg>
        <pc:graphicFrameChg chg="mod modGraphic">
          <ac:chgData name="Sporrong, Katari (NYC-RSD)" userId="34da16c7-c116-4814-8e7a-e4fd68911843" providerId="ADAL" clId="{11B2F115-A835-0B41-B144-D44CE61C76D8}" dt="2022-10-03T15:12:47.975" v="2784" actId="14100"/>
          <ac:graphicFrameMkLst>
            <pc:docMk/>
            <pc:sldMk cId="2303617973" sldId="1438"/>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4:55:28.352" v="2610"/>
        <pc:sldMkLst>
          <pc:docMk/>
          <pc:sldMk cId="1858076168" sldId="1439"/>
        </pc:sldMkLst>
        <pc:spChg chg="mod">
          <ac:chgData name="Sporrong, Katari (NYC-RSD)" userId="34da16c7-c116-4814-8e7a-e4fd68911843" providerId="ADAL" clId="{11B2F115-A835-0B41-B144-D44CE61C76D8}" dt="2022-09-30T18:32:19.215" v="1451" actId="20577"/>
          <ac:spMkLst>
            <pc:docMk/>
            <pc:sldMk cId="1858076168" sldId="1439"/>
            <ac:spMk id="2" creationId="{519B1480-11D7-200C-39F9-8BF0E49EBAEE}"/>
          </ac:spMkLst>
        </pc:spChg>
        <pc:spChg chg="add del mod">
          <ac:chgData name="Sporrong, Katari (NYC-RSD)" userId="34da16c7-c116-4814-8e7a-e4fd68911843" providerId="ADAL" clId="{11B2F115-A835-0B41-B144-D44CE61C76D8}" dt="2022-09-30T18:33:21.168" v="1470" actId="478"/>
          <ac:spMkLst>
            <pc:docMk/>
            <pc:sldMk cId="1858076168" sldId="1439"/>
            <ac:spMk id="5" creationId="{6CBD5D07-A27B-30DB-8FB0-3A5562A5F2F7}"/>
          </ac:spMkLst>
        </pc:spChg>
        <pc:spChg chg="add mod">
          <ac:chgData name="Sporrong, Katari (NYC-RSD)" userId="34da16c7-c116-4814-8e7a-e4fd68911843" providerId="ADAL" clId="{11B2F115-A835-0B41-B144-D44CE61C76D8}" dt="2022-10-03T14:55:28.352" v="2610"/>
          <ac:spMkLst>
            <pc:docMk/>
            <pc:sldMk cId="1858076168" sldId="1439"/>
            <ac:spMk id="5" creationId="{D854996A-A238-B160-D677-ECD9D21E88ED}"/>
          </ac:spMkLst>
        </pc:spChg>
        <pc:spChg chg="add del mod">
          <ac:chgData name="Sporrong, Katari (NYC-RSD)" userId="34da16c7-c116-4814-8e7a-e4fd68911843" providerId="ADAL" clId="{11B2F115-A835-0B41-B144-D44CE61C76D8}" dt="2022-09-30T18:33:19.795" v="1469" actId="478"/>
          <ac:spMkLst>
            <pc:docMk/>
            <pc:sldMk cId="1858076168" sldId="1439"/>
            <ac:spMk id="6" creationId="{C988E550-2C02-27D1-B32B-73E20C0CFF92}"/>
          </ac:spMkLst>
        </pc:spChg>
        <pc:spChg chg="add del mod">
          <ac:chgData name="Sporrong, Katari (NYC-RSD)" userId="34da16c7-c116-4814-8e7a-e4fd68911843" providerId="ADAL" clId="{11B2F115-A835-0B41-B144-D44CE61C76D8}" dt="2022-09-30T18:33:17.790" v="1468" actId="478"/>
          <ac:spMkLst>
            <pc:docMk/>
            <pc:sldMk cId="1858076168" sldId="1439"/>
            <ac:spMk id="7" creationId="{95E0063E-AE7D-A8EA-C52A-B7DED7E9C707}"/>
          </ac:spMkLst>
        </pc:spChg>
        <pc:graphicFrameChg chg="mod modGraphic">
          <ac:chgData name="Sporrong, Katari (NYC-RSD)" userId="34da16c7-c116-4814-8e7a-e4fd68911843" providerId="ADAL" clId="{11B2F115-A835-0B41-B144-D44CE61C76D8}" dt="2022-09-30T18:32:35.939" v="1467" actId="14100"/>
          <ac:graphicFrameMkLst>
            <pc:docMk/>
            <pc:sldMk cId="1858076168" sldId="1439"/>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4:55:30.422" v="2611"/>
        <pc:sldMkLst>
          <pc:docMk/>
          <pc:sldMk cId="3168734984" sldId="1440"/>
        </pc:sldMkLst>
        <pc:spChg chg="mod">
          <ac:chgData name="Sporrong, Katari (NYC-RSD)" userId="34da16c7-c116-4814-8e7a-e4fd68911843" providerId="ADAL" clId="{11B2F115-A835-0B41-B144-D44CE61C76D8}" dt="2022-09-30T18:33:55.311" v="1477" actId="14100"/>
          <ac:spMkLst>
            <pc:docMk/>
            <pc:sldMk cId="3168734984" sldId="1440"/>
            <ac:spMk id="2" creationId="{519B1480-11D7-200C-39F9-8BF0E49EBAEE}"/>
          </ac:spMkLst>
        </pc:spChg>
        <pc:spChg chg="mod">
          <ac:chgData name="Sporrong, Katari (NYC-RSD)" userId="34da16c7-c116-4814-8e7a-e4fd68911843" providerId="ADAL" clId="{11B2F115-A835-0B41-B144-D44CE61C76D8}" dt="2022-09-30T18:34:07.473" v="1479" actId="1037"/>
          <ac:spMkLst>
            <pc:docMk/>
            <pc:sldMk cId="3168734984" sldId="1440"/>
            <ac:spMk id="4" creationId="{54DDCBAD-650E-0053-7520-23FBDFA1C3FF}"/>
          </ac:spMkLst>
        </pc:spChg>
        <pc:spChg chg="add mod">
          <ac:chgData name="Sporrong, Katari (NYC-RSD)" userId="34da16c7-c116-4814-8e7a-e4fd68911843" providerId="ADAL" clId="{11B2F115-A835-0B41-B144-D44CE61C76D8}" dt="2022-10-03T14:55:30.422" v="2611"/>
          <ac:spMkLst>
            <pc:docMk/>
            <pc:sldMk cId="3168734984" sldId="1440"/>
            <ac:spMk id="5" creationId="{1C0DB28F-77A3-41DA-7781-7F542A75910E}"/>
          </ac:spMkLst>
        </pc:spChg>
        <pc:spChg chg="add del mod">
          <ac:chgData name="Sporrong, Katari (NYC-RSD)" userId="34da16c7-c116-4814-8e7a-e4fd68911843" providerId="ADAL" clId="{11B2F115-A835-0B41-B144-D44CE61C76D8}" dt="2022-09-30T18:35:13.214" v="1495" actId="478"/>
          <ac:spMkLst>
            <pc:docMk/>
            <pc:sldMk cId="3168734984" sldId="1440"/>
            <ac:spMk id="5" creationId="{D47CFCB7-B7B0-B87C-273C-D449D08291E3}"/>
          </ac:spMkLst>
        </pc:spChg>
        <pc:spChg chg="add del mod">
          <ac:chgData name="Sporrong, Katari (NYC-RSD)" userId="34da16c7-c116-4814-8e7a-e4fd68911843" providerId="ADAL" clId="{11B2F115-A835-0B41-B144-D44CE61C76D8}" dt="2022-09-30T18:35:12.027" v="1494" actId="478"/>
          <ac:spMkLst>
            <pc:docMk/>
            <pc:sldMk cId="3168734984" sldId="1440"/>
            <ac:spMk id="6" creationId="{AC7F4653-F6D4-00D2-912C-E3EAB4871ACD}"/>
          </ac:spMkLst>
        </pc:spChg>
        <pc:spChg chg="add del mod">
          <ac:chgData name="Sporrong, Katari (NYC-RSD)" userId="34da16c7-c116-4814-8e7a-e4fd68911843" providerId="ADAL" clId="{11B2F115-A835-0B41-B144-D44CE61C76D8}" dt="2022-09-30T18:35:09.738" v="1493" actId="478"/>
          <ac:spMkLst>
            <pc:docMk/>
            <pc:sldMk cId="3168734984" sldId="1440"/>
            <ac:spMk id="7" creationId="{77E30765-5E6B-D62A-FC15-88A32C6C6E49}"/>
          </ac:spMkLst>
        </pc:spChg>
        <pc:graphicFrameChg chg="mod modGraphic">
          <ac:chgData name="Sporrong, Katari (NYC-RSD)" userId="34da16c7-c116-4814-8e7a-e4fd68911843" providerId="ADAL" clId="{11B2F115-A835-0B41-B144-D44CE61C76D8}" dt="2022-09-30T18:34:24.690" v="1492" actId="14100"/>
          <ac:graphicFrameMkLst>
            <pc:docMk/>
            <pc:sldMk cId="3168734984" sldId="1440"/>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4:55:33.948" v="2612"/>
        <pc:sldMkLst>
          <pc:docMk/>
          <pc:sldMk cId="1075960123" sldId="1441"/>
        </pc:sldMkLst>
        <pc:spChg chg="mod">
          <ac:chgData name="Sporrong, Katari (NYC-RSD)" userId="34da16c7-c116-4814-8e7a-e4fd68911843" providerId="ADAL" clId="{11B2F115-A835-0B41-B144-D44CE61C76D8}" dt="2022-09-30T18:35:49.539" v="1500" actId="113"/>
          <ac:spMkLst>
            <pc:docMk/>
            <pc:sldMk cId="1075960123" sldId="1441"/>
            <ac:spMk id="2" creationId="{519B1480-11D7-200C-39F9-8BF0E49EBAEE}"/>
          </ac:spMkLst>
        </pc:spChg>
        <pc:spChg chg="add mod">
          <ac:chgData name="Sporrong, Katari (NYC-RSD)" userId="34da16c7-c116-4814-8e7a-e4fd68911843" providerId="ADAL" clId="{11B2F115-A835-0B41-B144-D44CE61C76D8}" dt="2022-10-03T14:55:33.948" v="2612"/>
          <ac:spMkLst>
            <pc:docMk/>
            <pc:sldMk cId="1075960123" sldId="1441"/>
            <ac:spMk id="4" creationId="{3935DE30-40C3-A7DA-BD80-272D45F9DEFB}"/>
          </ac:spMkLst>
        </pc:spChg>
        <pc:spChg chg="add del mod">
          <ac:chgData name="Sporrong, Katari (NYC-RSD)" userId="34da16c7-c116-4814-8e7a-e4fd68911843" providerId="ADAL" clId="{11B2F115-A835-0B41-B144-D44CE61C76D8}" dt="2022-09-30T18:36:44.944" v="1514" actId="478"/>
          <ac:spMkLst>
            <pc:docMk/>
            <pc:sldMk cId="1075960123" sldId="1441"/>
            <ac:spMk id="4" creationId="{BC6367BF-085B-44F8-88CE-1987AA62CE01}"/>
          </ac:spMkLst>
        </pc:spChg>
        <pc:spChg chg="add del mod">
          <ac:chgData name="Sporrong, Katari (NYC-RSD)" userId="34da16c7-c116-4814-8e7a-e4fd68911843" providerId="ADAL" clId="{11B2F115-A835-0B41-B144-D44CE61C76D8}" dt="2022-09-30T18:36:43.712" v="1513" actId="478"/>
          <ac:spMkLst>
            <pc:docMk/>
            <pc:sldMk cId="1075960123" sldId="1441"/>
            <ac:spMk id="5" creationId="{A623D028-1382-6BC6-8BC0-4E841BB6BCC6}"/>
          </ac:spMkLst>
        </pc:spChg>
        <pc:spChg chg="add del mod">
          <ac:chgData name="Sporrong, Katari (NYC-RSD)" userId="34da16c7-c116-4814-8e7a-e4fd68911843" providerId="ADAL" clId="{11B2F115-A835-0B41-B144-D44CE61C76D8}" dt="2022-09-30T18:36:41.788" v="1512" actId="478"/>
          <ac:spMkLst>
            <pc:docMk/>
            <pc:sldMk cId="1075960123" sldId="1441"/>
            <ac:spMk id="6" creationId="{C6968997-AD61-9A08-F74B-76EC392ADFB8}"/>
          </ac:spMkLst>
        </pc:spChg>
        <pc:spChg chg="mod">
          <ac:chgData name="Sporrong, Katari (NYC-RSD)" userId="34da16c7-c116-4814-8e7a-e4fd68911843" providerId="ADAL" clId="{11B2F115-A835-0B41-B144-D44CE61C76D8}" dt="2022-09-30T18:36:01.635" v="1509" actId="1038"/>
          <ac:spMkLst>
            <pc:docMk/>
            <pc:sldMk cId="1075960123" sldId="1441"/>
            <ac:spMk id="12" creationId="{D4C24CCE-BDDD-98ED-8A46-22EDFC305437}"/>
          </ac:spMkLst>
        </pc:spChg>
        <pc:picChg chg="mod">
          <ac:chgData name="Sporrong, Katari (NYC-RSD)" userId="34da16c7-c116-4814-8e7a-e4fd68911843" providerId="ADAL" clId="{11B2F115-A835-0B41-B144-D44CE61C76D8}" dt="2022-09-30T18:36:19.284" v="1510" actId="12788"/>
          <ac:picMkLst>
            <pc:docMk/>
            <pc:sldMk cId="1075960123" sldId="1441"/>
            <ac:picMk id="9" creationId="{1BEF705D-A114-E541-5BFA-353B50D820CD}"/>
          </ac:picMkLst>
        </pc:picChg>
      </pc:sldChg>
      <pc:sldChg chg="addSp delSp modSp mod">
        <pc:chgData name="Sporrong, Katari (NYC-RSD)" userId="34da16c7-c116-4814-8e7a-e4fd68911843" providerId="ADAL" clId="{11B2F115-A835-0B41-B144-D44CE61C76D8}" dt="2022-10-03T14:55:40.089" v="2614"/>
        <pc:sldMkLst>
          <pc:docMk/>
          <pc:sldMk cId="1819041431" sldId="1443"/>
        </pc:sldMkLst>
        <pc:spChg chg="mod">
          <ac:chgData name="Sporrong, Katari (NYC-RSD)" userId="34da16c7-c116-4814-8e7a-e4fd68911843" providerId="ADAL" clId="{11B2F115-A835-0B41-B144-D44CE61C76D8}" dt="2022-09-30T18:41:19.230" v="1573" actId="113"/>
          <ac:spMkLst>
            <pc:docMk/>
            <pc:sldMk cId="1819041431" sldId="1443"/>
            <ac:spMk id="2" creationId="{519B1480-11D7-200C-39F9-8BF0E49EBAEE}"/>
          </ac:spMkLst>
        </pc:spChg>
        <pc:spChg chg="mod">
          <ac:chgData name="Sporrong, Katari (NYC-RSD)" userId="34da16c7-c116-4814-8e7a-e4fd68911843" providerId="ADAL" clId="{11B2F115-A835-0B41-B144-D44CE61C76D8}" dt="2022-09-30T18:42:00.204" v="1580" actId="554"/>
          <ac:spMkLst>
            <pc:docMk/>
            <pc:sldMk cId="1819041431" sldId="1443"/>
            <ac:spMk id="3" creationId="{4E697ECE-5D23-ADA0-9E69-BF9C8EC6B97B}"/>
          </ac:spMkLst>
        </pc:spChg>
        <pc:spChg chg="mod">
          <ac:chgData name="Sporrong, Katari (NYC-RSD)" userId="34da16c7-c116-4814-8e7a-e4fd68911843" providerId="ADAL" clId="{11B2F115-A835-0B41-B144-D44CE61C76D8}" dt="2022-09-30T18:42:00.204" v="1580" actId="554"/>
          <ac:spMkLst>
            <pc:docMk/>
            <pc:sldMk cId="1819041431" sldId="1443"/>
            <ac:spMk id="4" creationId="{54DDCBAD-650E-0053-7520-23FBDFA1C3FF}"/>
          </ac:spMkLst>
        </pc:spChg>
        <pc:spChg chg="add mod">
          <ac:chgData name="Sporrong, Katari (NYC-RSD)" userId="34da16c7-c116-4814-8e7a-e4fd68911843" providerId="ADAL" clId="{11B2F115-A835-0B41-B144-D44CE61C76D8}" dt="2022-10-03T14:55:40.089" v="2614"/>
          <ac:spMkLst>
            <pc:docMk/>
            <pc:sldMk cId="1819041431" sldId="1443"/>
            <ac:spMk id="5" creationId="{5B04C41A-6181-1C29-407E-F5EF16B83097}"/>
          </ac:spMkLst>
        </pc:spChg>
        <pc:spChg chg="add del mod">
          <ac:chgData name="Sporrong, Katari (NYC-RSD)" userId="34da16c7-c116-4814-8e7a-e4fd68911843" providerId="ADAL" clId="{11B2F115-A835-0B41-B144-D44CE61C76D8}" dt="2022-09-30T18:42:23.593" v="1583" actId="478"/>
          <ac:spMkLst>
            <pc:docMk/>
            <pc:sldMk cId="1819041431" sldId="1443"/>
            <ac:spMk id="5" creationId="{D7488E98-0491-81B7-04E2-019679092DB2}"/>
          </ac:spMkLst>
        </pc:spChg>
        <pc:spChg chg="add del mod">
          <ac:chgData name="Sporrong, Katari (NYC-RSD)" userId="34da16c7-c116-4814-8e7a-e4fd68911843" providerId="ADAL" clId="{11B2F115-A835-0B41-B144-D44CE61C76D8}" dt="2022-09-30T18:42:22.437" v="1582" actId="478"/>
          <ac:spMkLst>
            <pc:docMk/>
            <pc:sldMk cId="1819041431" sldId="1443"/>
            <ac:spMk id="6" creationId="{11DD5900-6039-3A6A-AECC-0FB6DB3D7010}"/>
          </ac:spMkLst>
        </pc:spChg>
        <pc:spChg chg="add del mod">
          <ac:chgData name="Sporrong, Katari (NYC-RSD)" userId="34da16c7-c116-4814-8e7a-e4fd68911843" providerId="ADAL" clId="{11B2F115-A835-0B41-B144-D44CE61C76D8}" dt="2022-09-30T18:42:20.335" v="1581" actId="478"/>
          <ac:spMkLst>
            <pc:docMk/>
            <pc:sldMk cId="1819041431" sldId="1443"/>
            <ac:spMk id="7" creationId="{8E36C9A5-EE34-114D-3656-05944043546E}"/>
          </ac:spMkLst>
        </pc:spChg>
        <pc:graphicFrameChg chg="mod">
          <ac:chgData name="Sporrong, Katari (NYC-RSD)" userId="34da16c7-c116-4814-8e7a-e4fd68911843" providerId="ADAL" clId="{11B2F115-A835-0B41-B144-D44CE61C76D8}" dt="2022-09-30T18:41:42.023" v="1578" actId="14100"/>
          <ac:graphicFrameMkLst>
            <pc:docMk/>
            <pc:sldMk cId="1819041431" sldId="1443"/>
            <ac:graphicFrameMk id="8" creationId="{B5457F29-3744-7BC1-4EE4-F53F2017B18C}"/>
          </ac:graphicFrameMkLst>
        </pc:graphicFrameChg>
      </pc:sldChg>
      <pc:sldChg chg="addSp delSp modSp mod">
        <pc:chgData name="Sporrong, Katari (NYC-RSD)" userId="34da16c7-c116-4814-8e7a-e4fd68911843" providerId="ADAL" clId="{11B2F115-A835-0B41-B144-D44CE61C76D8}" dt="2022-10-03T14:55:43.023" v="2615"/>
        <pc:sldMkLst>
          <pc:docMk/>
          <pc:sldMk cId="727919535" sldId="1444"/>
        </pc:sldMkLst>
        <pc:spChg chg="mod">
          <ac:chgData name="Sporrong, Katari (NYC-RSD)" userId="34da16c7-c116-4814-8e7a-e4fd68911843" providerId="ADAL" clId="{11B2F115-A835-0B41-B144-D44CE61C76D8}" dt="2022-09-30T18:42:55.809" v="1586" actId="113"/>
          <ac:spMkLst>
            <pc:docMk/>
            <pc:sldMk cId="727919535" sldId="1444"/>
            <ac:spMk id="2" creationId="{519B1480-11D7-200C-39F9-8BF0E49EBAEE}"/>
          </ac:spMkLst>
        </pc:spChg>
        <pc:spChg chg="add mod">
          <ac:chgData name="Sporrong, Katari (NYC-RSD)" userId="34da16c7-c116-4814-8e7a-e4fd68911843" providerId="ADAL" clId="{11B2F115-A835-0B41-B144-D44CE61C76D8}" dt="2022-10-03T14:55:43.023" v="2615"/>
          <ac:spMkLst>
            <pc:docMk/>
            <pc:sldMk cId="727919535" sldId="1444"/>
            <ac:spMk id="3" creationId="{6D253047-D9B2-FF69-A15C-F75AFFED4A96}"/>
          </ac:spMkLst>
        </pc:spChg>
        <pc:spChg chg="add del mod">
          <ac:chgData name="Sporrong, Katari (NYC-RSD)" userId="34da16c7-c116-4814-8e7a-e4fd68911843" providerId="ADAL" clId="{11B2F115-A835-0B41-B144-D44CE61C76D8}" dt="2022-09-30T18:44:21.658" v="1602" actId="478"/>
          <ac:spMkLst>
            <pc:docMk/>
            <pc:sldMk cId="727919535" sldId="1444"/>
            <ac:spMk id="3" creationId="{FC388F66-E9E6-6374-2A0F-B39FA1009504}"/>
          </ac:spMkLst>
        </pc:spChg>
        <pc:spChg chg="add del mod">
          <ac:chgData name="Sporrong, Katari (NYC-RSD)" userId="34da16c7-c116-4814-8e7a-e4fd68911843" providerId="ADAL" clId="{11B2F115-A835-0B41-B144-D44CE61C76D8}" dt="2022-09-30T18:44:20.472" v="1601" actId="478"/>
          <ac:spMkLst>
            <pc:docMk/>
            <pc:sldMk cId="727919535" sldId="1444"/>
            <ac:spMk id="4" creationId="{F4548D72-E27F-8DB9-9EDB-E78E98BE8641}"/>
          </ac:spMkLst>
        </pc:spChg>
        <pc:spChg chg="mod">
          <ac:chgData name="Sporrong, Katari (NYC-RSD)" userId="34da16c7-c116-4814-8e7a-e4fd68911843" providerId="ADAL" clId="{11B2F115-A835-0B41-B144-D44CE61C76D8}" dt="2022-09-30T18:43:52.355" v="1599" actId="554"/>
          <ac:spMkLst>
            <pc:docMk/>
            <pc:sldMk cId="727919535" sldId="1444"/>
            <ac:spMk id="6" creationId="{8FC92388-ED3E-25F6-3EEB-FC9E87F71F78}"/>
          </ac:spMkLst>
        </pc:spChg>
        <pc:spChg chg="mod">
          <ac:chgData name="Sporrong, Katari (NYC-RSD)" userId="34da16c7-c116-4814-8e7a-e4fd68911843" providerId="ADAL" clId="{11B2F115-A835-0B41-B144-D44CE61C76D8}" dt="2022-09-30T18:43:52.355" v="1599" actId="554"/>
          <ac:spMkLst>
            <pc:docMk/>
            <pc:sldMk cId="727919535" sldId="1444"/>
            <ac:spMk id="7" creationId="{2D28633C-C11B-3A8A-93FC-9B9CEE60E7B0}"/>
          </ac:spMkLst>
        </pc:spChg>
        <pc:spChg chg="add del mod">
          <ac:chgData name="Sporrong, Katari (NYC-RSD)" userId="34da16c7-c116-4814-8e7a-e4fd68911843" providerId="ADAL" clId="{11B2F115-A835-0B41-B144-D44CE61C76D8}" dt="2022-09-30T18:44:18.483" v="1600" actId="478"/>
          <ac:spMkLst>
            <pc:docMk/>
            <pc:sldMk cId="727919535" sldId="1444"/>
            <ac:spMk id="8" creationId="{7D1FB759-B815-A638-E91F-4B8AF9E65930}"/>
          </ac:spMkLst>
        </pc:spChg>
        <pc:graphicFrameChg chg="mod modGraphic">
          <ac:chgData name="Sporrong, Katari (NYC-RSD)" userId="34da16c7-c116-4814-8e7a-e4fd68911843" providerId="ADAL" clId="{11B2F115-A835-0B41-B144-D44CE61C76D8}" dt="2022-09-30T18:43:27.457" v="1595" actId="1036"/>
          <ac:graphicFrameMkLst>
            <pc:docMk/>
            <pc:sldMk cId="727919535" sldId="1444"/>
            <ac:graphicFrameMk id="5" creationId="{DEC4E929-3D10-39A1-2119-E52FFBA0B9F6}"/>
          </ac:graphicFrameMkLst>
        </pc:graphicFrameChg>
      </pc:sldChg>
      <pc:sldChg chg="addSp delSp modSp mod">
        <pc:chgData name="Sporrong, Katari (NYC-RSD)" userId="34da16c7-c116-4814-8e7a-e4fd68911843" providerId="ADAL" clId="{11B2F115-A835-0B41-B144-D44CE61C76D8}" dt="2022-10-03T14:55:46.144" v="2616"/>
        <pc:sldMkLst>
          <pc:docMk/>
          <pc:sldMk cId="535014351" sldId="1445"/>
        </pc:sldMkLst>
        <pc:spChg chg="mod">
          <ac:chgData name="Sporrong, Katari (NYC-RSD)" userId="34da16c7-c116-4814-8e7a-e4fd68911843" providerId="ADAL" clId="{11B2F115-A835-0B41-B144-D44CE61C76D8}" dt="2022-09-30T18:45:06.037" v="1607" actId="113"/>
          <ac:spMkLst>
            <pc:docMk/>
            <pc:sldMk cId="535014351" sldId="1445"/>
            <ac:spMk id="2" creationId="{519B1480-11D7-200C-39F9-8BF0E49EBAEE}"/>
          </ac:spMkLst>
        </pc:spChg>
        <pc:spChg chg="mod">
          <ac:chgData name="Sporrong, Katari (NYC-RSD)" userId="34da16c7-c116-4814-8e7a-e4fd68911843" providerId="ADAL" clId="{11B2F115-A835-0B41-B144-D44CE61C76D8}" dt="2022-09-30T18:45:34.695" v="1624" actId="1037"/>
          <ac:spMkLst>
            <pc:docMk/>
            <pc:sldMk cId="535014351" sldId="1445"/>
            <ac:spMk id="4" creationId="{54DDCBAD-650E-0053-7520-23FBDFA1C3FF}"/>
          </ac:spMkLst>
        </pc:spChg>
        <pc:spChg chg="add del mod">
          <ac:chgData name="Sporrong, Katari (NYC-RSD)" userId="34da16c7-c116-4814-8e7a-e4fd68911843" providerId="ADAL" clId="{11B2F115-A835-0B41-B144-D44CE61C76D8}" dt="2022-09-30T18:45:56.366" v="1627" actId="478"/>
          <ac:spMkLst>
            <pc:docMk/>
            <pc:sldMk cId="535014351" sldId="1445"/>
            <ac:spMk id="5" creationId="{0CFD2253-B85C-8D5C-22EC-311162E401E0}"/>
          </ac:spMkLst>
        </pc:spChg>
        <pc:spChg chg="add mod">
          <ac:chgData name="Sporrong, Katari (NYC-RSD)" userId="34da16c7-c116-4814-8e7a-e4fd68911843" providerId="ADAL" clId="{11B2F115-A835-0B41-B144-D44CE61C76D8}" dt="2022-10-03T14:55:46.144" v="2616"/>
          <ac:spMkLst>
            <pc:docMk/>
            <pc:sldMk cId="535014351" sldId="1445"/>
            <ac:spMk id="5" creationId="{29AFF193-26C4-A7C6-F2B2-43AC12A4662C}"/>
          </ac:spMkLst>
        </pc:spChg>
        <pc:spChg chg="add del mod">
          <ac:chgData name="Sporrong, Katari (NYC-RSD)" userId="34da16c7-c116-4814-8e7a-e4fd68911843" providerId="ADAL" clId="{11B2F115-A835-0B41-B144-D44CE61C76D8}" dt="2022-09-30T18:45:55.300" v="1626" actId="478"/>
          <ac:spMkLst>
            <pc:docMk/>
            <pc:sldMk cId="535014351" sldId="1445"/>
            <ac:spMk id="6" creationId="{DA9B0EB4-A2F0-FD59-85C1-D72E65E990DC}"/>
          </ac:spMkLst>
        </pc:spChg>
        <pc:spChg chg="add del mod">
          <ac:chgData name="Sporrong, Katari (NYC-RSD)" userId="34da16c7-c116-4814-8e7a-e4fd68911843" providerId="ADAL" clId="{11B2F115-A835-0B41-B144-D44CE61C76D8}" dt="2022-09-30T18:45:53.733" v="1625" actId="478"/>
          <ac:spMkLst>
            <pc:docMk/>
            <pc:sldMk cId="535014351" sldId="1445"/>
            <ac:spMk id="7" creationId="{61E40CB9-B077-3C6F-2DF3-6371AEFBACCE}"/>
          </ac:spMkLst>
        </pc:spChg>
        <pc:graphicFrameChg chg="mod">
          <ac:chgData name="Sporrong, Katari (NYC-RSD)" userId="34da16c7-c116-4814-8e7a-e4fd68911843" providerId="ADAL" clId="{11B2F115-A835-0B41-B144-D44CE61C76D8}" dt="2022-09-30T18:45:27.071" v="1623" actId="1035"/>
          <ac:graphicFrameMkLst>
            <pc:docMk/>
            <pc:sldMk cId="535014351" sldId="1445"/>
            <ac:graphicFrameMk id="9" creationId="{CD9B6F9F-C918-D30B-53B5-4BF95ADF6800}"/>
          </ac:graphicFrameMkLst>
        </pc:graphicFrameChg>
      </pc:sldChg>
      <pc:sldChg chg="addSp delSp modSp mod">
        <pc:chgData name="Sporrong, Katari (NYC-RSD)" userId="34da16c7-c116-4814-8e7a-e4fd68911843" providerId="ADAL" clId="{11B2F115-A835-0B41-B144-D44CE61C76D8}" dt="2022-10-03T14:55:48.581" v="2617"/>
        <pc:sldMkLst>
          <pc:docMk/>
          <pc:sldMk cId="2651411281" sldId="1446"/>
        </pc:sldMkLst>
        <pc:spChg chg="mod">
          <ac:chgData name="Sporrong, Katari (NYC-RSD)" userId="34da16c7-c116-4814-8e7a-e4fd68911843" providerId="ADAL" clId="{11B2F115-A835-0B41-B144-D44CE61C76D8}" dt="2022-09-30T18:46:24.855" v="1632" actId="113"/>
          <ac:spMkLst>
            <pc:docMk/>
            <pc:sldMk cId="2651411281" sldId="1446"/>
            <ac:spMk id="2" creationId="{519B1480-11D7-200C-39F9-8BF0E49EBAEE}"/>
          </ac:spMkLst>
        </pc:spChg>
        <pc:spChg chg="mod">
          <ac:chgData name="Sporrong, Katari (NYC-RSD)" userId="34da16c7-c116-4814-8e7a-e4fd68911843" providerId="ADAL" clId="{11B2F115-A835-0B41-B144-D44CE61C76D8}" dt="2022-09-29T20:56:17.565" v="203" actId="14100"/>
          <ac:spMkLst>
            <pc:docMk/>
            <pc:sldMk cId="2651411281" sldId="1446"/>
            <ac:spMk id="3" creationId="{F99867CD-4490-9520-1604-70FD6C1ACA67}"/>
          </ac:spMkLst>
        </pc:spChg>
        <pc:spChg chg="add mod">
          <ac:chgData name="Sporrong, Katari (NYC-RSD)" userId="34da16c7-c116-4814-8e7a-e4fd68911843" providerId="ADAL" clId="{11B2F115-A835-0B41-B144-D44CE61C76D8}" dt="2022-10-03T14:55:48.581" v="2617"/>
          <ac:spMkLst>
            <pc:docMk/>
            <pc:sldMk cId="2651411281" sldId="1446"/>
            <ac:spMk id="4" creationId="{4149238B-701C-1290-C6EF-7635E3FF7772}"/>
          </ac:spMkLst>
        </pc:spChg>
        <pc:spChg chg="add del mod">
          <ac:chgData name="Sporrong, Katari (NYC-RSD)" userId="34da16c7-c116-4814-8e7a-e4fd68911843" providerId="ADAL" clId="{11B2F115-A835-0B41-B144-D44CE61C76D8}" dt="2022-09-30T18:47:38.411" v="1642" actId="478"/>
          <ac:spMkLst>
            <pc:docMk/>
            <pc:sldMk cId="2651411281" sldId="1446"/>
            <ac:spMk id="4" creationId="{DFBC97B9-AFD2-8B9A-BD52-5C4B54E754F2}"/>
          </ac:spMkLst>
        </pc:spChg>
        <pc:spChg chg="add del mod">
          <ac:chgData name="Sporrong, Katari (NYC-RSD)" userId="34da16c7-c116-4814-8e7a-e4fd68911843" providerId="ADAL" clId="{11B2F115-A835-0B41-B144-D44CE61C76D8}" dt="2022-09-30T18:47:36.918" v="1641" actId="478"/>
          <ac:spMkLst>
            <pc:docMk/>
            <pc:sldMk cId="2651411281" sldId="1446"/>
            <ac:spMk id="5" creationId="{84AA6EF1-EC81-527E-E0F1-A022CF00C811}"/>
          </ac:spMkLst>
        </pc:spChg>
        <pc:spChg chg="add del mod">
          <ac:chgData name="Sporrong, Katari (NYC-RSD)" userId="34da16c7-c116-4814-8e7a-e4fd68911843" providerId="ADAL" clId="{11B2F115-A835-0B41-B144-D44CE61C76D8}" dt="2022-09-30T18:47:34.271" v="1640" actId="478"/>
          <ac:spMkLst>
            <pc:docMk/>
            <pc:sldMk cId="2651411281" sldId="1446"/>
            <ac:spMk id="6" creationId="{D5C2A70F-0279-BAF8-29C9-AD8E8F79D8CE}"/>
          </ac:spMkLst>
        </pc:spChg>
        <pc:spChg chg="mod">
          <ac:chgData name="Sporrong, Katari (NYC-RSD)" userId="34da16c7-c116-4814-8e7a-e4fd68911843" providerId="ADAL" clId="{11B2F115-A835-0B41-B144-D44CE61C76D8}" dt="2022-09-30T18:46:49.456" v="1638" actId="1037"/>
          <ac:spMkLst>
            <pc:docMk/>
            <pc:sldMk cId="2651411281" sldId="1446"/>
            <ac:spMk id="9" creationId="{39BCA113-056D-2968-277A-243EC72474B8}"/>
          </ac:spMkLst>
        </pc:spChg>
        <pc:graphicFrameChg chg="mod modGraphic">
          <ac:chgData name="Sporrong, Katari (NYC-RSD)" userId="34da16c7-c116-4814-8e7a-e4fd68911843" providerId="ADAL" clId="{11B2F115-A835-0B41-B144-D44CE61C76D8}" dt="2022-09-30T18:47:11.715" v="1639" actId="1035"/>
          <ac:graphicFrameMkLst>
            <pc:docMk/>
            <pc:sldMk cId="2651411281" sldId="1446"/>
            <ac:graphicFrameMk id="7" creationId="{5BAE4DB4-BE1B-9F97-C18E-213469BE6FA0}"/>
          </ac:graphicFrameMkLst>
        </pc:graphicFrameChg>
      </pc:sldChg>
      <pc:sldChg chg="addSp delSp modSp mod">
        <pc:chgData name="Sporrong, Katari (NYC-RSD)" userId="34da16c7-c116-4814-8e7a-e4fd68911843" providerId="ADAL" clId="{11B2F115-A835-0B41-B144-D44CE61C76D8}" dt="2022-10-03T14:55:51.049" v="2618"/>
        <pc:sldMkLst>
          <pc:docMk/>
          <pc:sldMk cId="1988359451" sldId="1447"/>
        </pc:sldMkLst>
        <pc:spChg chg="mod">
          <ac:chgData name="Sporrong, Katari (NYC-RSD)" userId="34da16c7-c116-4814-8e7a-e4fd68911843" providerId="ADAL" clId="{11B2F115-A835-0B41-B144-D44CE61C76D8}" dt="2022-09-30T18:48:06.394" v="1647" actId="113"/>
          <ac:spMkLst>
            <pc:docMk/>
            <pc:sldMk cId="1988359451" sldId="1447"/>
            <ac:spMk id="2" creationId="{519B1480-11D7-200C-39F9-8BF0E49EBAEE}"/>
          </ac:spMkLst>
        </pc:spChg>
        <pc:spChg chg="mod">
          <ac:chgData name="Sporrong, Katari (NYC-RSD)" userId="34da16c7-c116-4814-8e7a-e4fd68911843" providerId="ADAL" clId="{11B2F115-A835-0B41-B144-D44CE61C76D8}" dt="2022-09-30T18:48:43.093" v="1654" actId="1038"/>
          <ac:spMkLst>
            <pc:docMk/>
            <pc:sldMk cId="1988359451" sldId="1447"/>
            <ac:spMk id="4" creationId="{54DDCBAD-650E-0053-7520-23FBDFA1C3FF}"/>
          </ac:spMkLst>
        </pc:spChg>
        <pc:spChg chg="add mod">
          <ac:chgData name="Sporrong, Katari (NYC-RSD)" userId="34da16c7-c116-4814-8e7a-e4fd68911843" providerId="ADAL" clId="{11B2F115-A835-0B41-B144-D44CE61C76D8}" dt="2022-10-03T14:55:51.049" v="2618"/>
          <ac:spMkLst>
            <pc:docMk/>
            <pc:sldMk cId="1988359451" sldId="1447"/>
            <ac:spMk id="6" creationId="{AA67FA4A-E1DE-85AE-1D87-5F65DAF215EA}"/>
          </ac:spMkLst>
        </pc:spChg>
        <pc:spChg chg="add del mod">
          <ac:chgData name="Sporrong, Katari (NYC-RSD)" userId="34da16c7-c116-4814-8e7a-e4fd68911843" providerId="ADAL" clId="{11B2F115-A835-0B41-B144-D44CE61C76D8}" dt="2022-09-30T18:49:06.331" v="1656" actId="478"/>
          <ac:spMkLst>
            <pc:docMk/>
            <pc:sldMk cId="1988359451" sldId="1447"/>
            <ac:spMk id="6" creationId="{DCB8900A-658F-EF0C-6554-0278BF089AFA}"/>
          </ac:spMkLst>
        </pc:spChg>
        <pc:spChg chg="add del mod">
          <ac:chgData name="Sporrong, Katari (NYC-RSD)" userId="34da16c7-c116-4814-8e7a-e4fd68911843" providerId="ADAL" clId="{11B2F115-A835-0B41-B144-D44CE61C76D8}" dt="2022-09-30T18:49:04.218" v="1655" actId="478"/>
          <ac:spMkLst>
            <pc:docMk/>
            <pc:sldMk cId="1988359451" sldId="1447"/>
            <ac:spMk id="7" creationId="{5E848246-EB8E-120F-411F-9538D0651E59}"/>
          </ac:spMkLst>
        </pc:spChg>
        <pc:spChg chg="add del mod">
          <ac:chgData name="Sporrong, Katari (NYC-RSD)" userId="34da16c7-c116-4814-8e7a-e4fd68911843" providerId="ADAL" clId="{11B2F115-A835-0B41-B144-D44CE61C76D8}" dt="2022-09-30T18:49:10.217" v="1657" actId="478"/>
          <ac:spMkLst>
            <pc:docMk/>
            <pc:sldMk cId="1988359451" sldId="1447"/>
            <ac:spMk id="8" creationId="{29316E01-BFA5-0FFB-49BD-5BF8A037A1D4}"/>
          </ac:spMkLst>
        </pc:spChg>
        <pc:graphicFrameChg chg="mod">
          <ac:chgData name="Sporrong, Katari (NYC-RSD)" userId="34da16c7-c116-4814-8e7a-e4fd68911843" providerId="ADAL" clId="{11B2F115-A835-0B41-B144-D44CE61C76D8}" dt="2022-09-30T18:48:31.898" v="1651" actId="14100"/>
          <ac:graphicFrameMkLst>
            <pc:docMk/>
            <pc:sldMk cId="1988359451" sldId="1447"/>
            <ac:graphicFrameMk id="5" creationId="{0B1C33BB-9419-25CD-77FD-0FCAF3F2E2CF}"/>
          </ac:graphicFrameMkLst>
        </pc:graphicFrameChg>
      </pc:sldChg>
      <pc:sldChg chg="addSp delSp modSp mod">
        <pc:chgData name="Sporrong, Katari (NYC-RSD)" userId="34da16c7-c116-4814-8e7a-e4fd68911843" providerId="ADAL" clId="{11B2F115-A835-0B41-B144-D44CE61C76D8}" dt="2022-10-03T14:55:53.573" v="2619"/>
        <pc:sldMkLst>
          <pc:docMk/>
          <pc:sldMk cId="944441293" sldId="1448"/>
        </pc:sldMkLst>
        <pc:spChg chg="mod">
          <ac:chgData name="Sporrong, Katari (NYC-RSD)" userId="34da16c7-c116-4814-8e7a-e4fd68911843" providerId="ADAL" clId="{11B2F115-A835-0B41-B144-D44CE61C76D8}" dt="2022-09-30T18:52:59.374" v="1719" actId="113"/>
          <ac:spMkLst>
            <pc:docMk/>
            <pc:sldMk cId="944441293" sldId="1448"/>
            <ac:spMk id="2" creationId="{519B1480-11D7-200C-39F9-8BF0E49EBAEE}"/>
          </ac:spMkLst>
        </pc:spChg>
        <pc:spChg chg="add del mod">
          <ac:chgData name="Sporrong, Katari (NYC-RSD)" userId="34da16c7-c116-4814-8e7a-e4fd68911843" providerId="ADAL" clId="{11B2F115-A835-0B41-B144-D44CE61C76D8}" dt="2022-09-30T18:54:07.820" v="1735" actId="478"/>
          <ac:spMkLst>
            <pc:docMk/>
            <pc:sldMk cId="944441293" sldId="1448"/>
            <ac:spMk id="4" creationId="{102DB1E4-AF88-7457-EB0B-C0C6AB769242}"/>
          </ac:spMkLst>
        </pc:spChg>
        <pc:spChg chg="add mod">
          <ac:chgData name="Sporrong, Katari (NYC-RSD)" userId="34da16c7-c116-4814-8e7a-e4fd68911843" providerId="ADAL" clId="{11B2F115-A835-0B41-B144-D44CE61C76D8}" dt="2022-10-03T14:55:53.573" v="2619"/>
          <ac:spMkLst>
            <pc:docMk/>
            <pc:sldMk cId="944441293" sldId="1448"/>
            <ac:spMk id="4" creationId="{66E3441A-1E0E-FB4E-556C-1469A40F38C1}"/>
          </ac:spMkLst>
        </pc:spChg>
        <pc:spChg chg="add del mod">
          <ac:chgData name="Sporrong, Katari (NYC-RSD)" userId="34da16c7-c116-4814-8e7a-e4fd68911843" providerId="ADAL" clId="{11B2F115-A835-0B41-B144-D44CE61C76D8}" dt="2022-09-30T18:54:05.564" v="1734" actId="478"/>
          <ac:spMkLst>
            <pc:docMk/>
            <pc:sldMk cId="944441293" sldId="1448"/>
            <ac:spMk id="5" creationId="{77E331DF-E4A9-E5F2-E7AC-DA3AA654AA95}"/>
          </ac:spMkLst>
        </pc:spChg>
        <pc:spChg chg="add del mod">
          <ac:chgData name="Sporrong, Katari (NYC-RSD)" userId="34da16c7-c116-4814-8e7a-e4fd68911843" providerId="ADAL" clId="{11B2F115-A835-0B41-B144-D44CE61C76D8}" dt="2022-09-30T18:54:02.347" v="1733" actId="478"/>
          <ac:spMkLst>
            <pc:docMk/>
            <pc:sldMk cId="944441293" sldId="1448"/>
            <ac:spMk id="6" creationId="{D8917F8A-8A23-849A-C716-6D25409212BE}"/>
          </ac:spMkLst>
        </pc:spChg>
        <pc:spChg chg="mod">
          <ac:chgData name="Sporrong, Katari (NYC-RSD)" userId="34da16c7-c116-4814-8e7a-e4fd68911843" providerId="ADAL" clId="{11B2F115-A835-0B41-B144-D44CE61C76D8}" dt="2022-09-30T18:53:35.204" v="1730" actId="1038"/>
          <ac:spMkLst>
            <pc:docMk/>
            <pc:sldMk cId="944441293" sldId="1448"/>
            <ac:spMk id="9" creationId="{39BCA113-056D-2968-277A-243EC72474B8}"/>
          </ac:spMkLst>
        </pc:spChg>
        <pc:graphicFrameChg chg="mod modGraphic">
          <ac:chgData name="Sporrong, Katari (NYC-RSD)" userId="34da16c7-c116-4814-8e7a-e4fd68911843" providerId="ADAL" clId="{11B2F115-A835-0B41-B144-D44CE61C76D8}" dt="2022-09-30T18:53:48.944" v="1731" actId="3064"/>
          <ac:graphicFrameMkLst>
            <pc:docMk/>
            <pc:sldMk cId="944441293" sldId="1448"/>
            <ac:graphicFrameMk id="7" creationId="{5BAE4DB4-BE1B-9F97-C18E-213469BE6FA0}"/>
          </ac:graphicFrameMkLst>
        </pc:graphicFrameChg>
      </pc:sldChg>
      <pc:sldChg chg="addSp delSp modSp mod">
        <pc:chgData name="Sporrong, Katari (NYC-RSD)" userId="34da16c7-c116-4814-8e7a-e4fd68911843" providerId="ADAL" clId="{11B2F115-A835-0B41-B144-D44CE61C76D8}" dt="2022-10-03T14:55:56.399" v="2620"/>
        <pc:sldMkLst>
          <pc:docMk/>
          <pc:sldMk cId="3163576741" sldId="1449"/>
        </pc:sldMkLst>
        <pc:spChg chg="mod">
          <ac:chgData name="Sporrong, Katari (NYC-RSD)" userId="34da16c7-c116-4814-8e7a-e4fd68911843" providerId="ADAL" clId="{11B2F115-A835-0B41-B144-D44CE61C76D8}" dt="2022-09-30T18:55:06.959" v="1741" actId="20577"/>
          <ac:spMkLst>
            <pc:docMk/>
            <pc:sldMk cId="3163576741" sldId="1449"/>
            <ac:spMk id="2" creationId="{519B1480-11D7-200C-39F9-8BF0E49EBAEE}"/>
          </ac:spMkLst>
        </pc:spChg>
        <pc:spChg chg="add mod">
          <ac:chgData name="Sporrong, Katari (NYC-RSD)" userId="34da16c7-c116-4814-8e7a-e4fd68911843" providerId="ADAL" clId="{11B2F115-A835-0B41-B144-D44CE61C76D8}" dt="2022-10-03T14:55:56.399" v="2620"/>
          <ac:spMkLst>
            <pc:docMk/>
            <pc:sldMk cId="3163576741" sldId="1449"/>
            <ac:spMk id="5" creationId="{07E3D886-F03D-3F15-D4C3-AF69AF9246C7}"/>
          </ac:spMkLst>
        </pc:spChg>
        <pc:spChg chg="add del mod">
          <ac:chgData name="Sporrong, Katari (NYC-RSD)" userId="34da16c7-c116-4814-8e7a-e4fd68911843" providerId="ADAL" clId="{11B2F115-A835-0B41-B144-D44CE61C76D8}" dt="2022-09-30T18:57:31.986" v="1796" actId="478"/>
          <ac:spMkLst>
            <pc:docMk/>
            <pc:sldMk cId="3163576741" sldId="1449"/>
            <ac:spMk id="5" creationId="{8645FEB5-FB73-4931-9D2C-BA8EB70F1402}"/>
          </ac:spMkLst>
        </pc:spChg>
        <pc:spChg chg="add del mod">
          <ac:chgData name="Sporrong, Katari (NYC-RSD)" userId="34da16c7-c116-4814-8e7a-e4fd68911843" providerId="ADAL" clId="{11B2F115-A835-0B41-B144-D44CE61C76D8}" dt="2022-09-30T18:57:30.823" v="1795" actId="478"/>
          <ac:spMkLst>
            <pc:docMk/>
            <pc:sldMk cId="3163576741" sldId="1449"/>
            <ac:spMk id="6" creationId="{9F91300F-7260-71CA-80D6-5694476A1701}"/>
          </ac:spMkLst>
        </pc:spChg>
        <pc:spChg chg="add del mod">
          <ac:chgData name="Sporrong, Katari (NYC-RSD)" userId="34da16c7-c116-4814-8e7a-e4fd68911843" providerId="ADAL" clId="{11B2F115-A835-0B41-B144-D44CE61C76D8}" dt="2022-09-30T18:57:29.163" v="1794" actId="478"/>
          <ac:spMkLst>
            <pc:docMk/>
            <pc:sldMk cId="3163576741" sldId="1449"/>
            <ac:spMk id="7" creationId="{D5951682-495E-0E89-9544-85B6FFFCBB67}"/>
          </ac:spMkLst>
        </pc:spChg>
        <pc:spChg chg="mod">
          <ac:chgData name="Sporrong, Katari (NYC-RSD)" userId="34da16c7-c116-4814-8e7a-e4fd68911843" providerId="ADAL" clId="{11B2F115-A835-0B41-B144-D44CE61C76D8}" dt="2022-09-30T18:55:45.568" v="1790" actId="1036"/>
          <ac:spMkLst>
            <pc:docMk/>
            <pc:sldMk cId="3163576741" sldId="1449"/>
            <ac:spMk id="8" creationId="{A63725F0-C5B6-B0B9-FC3A-304D6AF8FEF0}"/>
          </ac:spMkLst>
        </pc:spChg>
        <pc:graphicFrameChg chg="mod modGraphic">
          <ac:chgData name="Sporrong, Katari (NYC-RSD)" userId="34da16c7-c116-4814-8e7a-e4fd68911843" providerId="ADAL" clId="{11B2F115-A835-0B41-B144-D44CE61C76D8}" dt="2022-09-30T18:57:15.813" v="1793"/>
          <ac:graphicFrameMkLst>
            <pc:docMk/>
            <pc:sldMk cId="3163576741" sldId="1449"/>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4:56:00.823" v="2621"/>
        <pc:sldMkLst>
          <pc:docMk/>
          <pc:sldMk cId="758581258" sldId="1450"/>
        </pc:sldMkLst>
        <pc:spChg chg="mod">
          <ac:chgData name="Sporrong, Katari (NYC-RSD)" userId="34da16c7-c116-4814-8e7a-e4fd68911843" providerId="ADAL" clId="{11B2F115-A835-0B41-B144-D44CE61C76D8}" dt="2022-09-30T18:58:02.804" v="1801" actId="20577"/>
          <ac:spMkLst>
            <pc:docMk/>
            <pc:sldMk cId="758581258" sldId="1450"/>
            <ac:spMk id="2" creationId="{519B1480-11D7-200C-39F9-8BF0E49EBAEE}"/>
          </ac:spMkLst>
        </pc:spChg>
        <pc:spChg chg="mod">
          <ac:chgData name="Sporrong, Katari (NYC-RSD)" userId="34da16c7-c116-4814-8e7a-e4fd68911843" providerId="ADAL" clId="{11B2F115-A835-0B41-B144-D44CE61C76D8}" dt="2022-09-30T18:59:44.232" v="1849" actId="1037"/>
          <ac:spMkLst>
            <pc:docMk/>
            <pc:sldMk cId="758581258" sldId="1450"/>
            <ac:spMk id="4" creationId="{54DDCBAD-650E-0053-7520-23FBDFA1C3FF}"/>
          </ac:spMkLst>
        </pc:spChg>
        <pc:spChg chg="add mod">
          <ac:chgData name="Sporrong, Katari (NYC-RSD)" userId="34da16c7-c116-4814-8e7a-e4fd68911843" providerId="ADAL" clId="{11B2F115-A835-0B41-B144-D44CE61C76D8}" dt="2022-10-03T14:56:00.823" v="2621"/>
          <ac:spMkLst>
            <pc:docMk/>
            <pc:sldMk cId="758581258" sldId="1450"/>
            <ac:spMk id="5" creationId="{18A61704-EEC1-6850-4034-1FD4AFEE88D8}"/>
          </ac:spMkLst>
        </pc:spChg>
        <pc:spChg chg="add del mod">
          <ac:chgData name="Sporrong, Katari (NYC-RSD)" userId="34da16c7-c116-4814-8e7a-e4fd68911843" providerId="ADAL" clId="{11B2F115-A835-0B41-B144-D44CE61C76D8}" dt="2022-09-30T19:00:08.759" v="1850" actId="478"/>
          <ac:spMkLst>
            <pc:docMk/>
            <pc:sldMk cId="758581258" sldId="1450"/>
            <ac:spMk id="5" creationId="{62BA9966-6870-095C-6D4C-E44442573141}"/>
          </ac:spMkLst>
        </pc:spChg>
        <pc:spChg chg="add del mod">
          <ac:chgData name="Sporrong, Katari (NYC-RSD)" userId="34da16c7-c116-4814-8e7a-e4fd68911843" providerId="ADAL" clId="{11B2F115-A835-0B41-B144-D44CE61C76D8}" dt="2022-09-30T19:00:09.956" v="1851" actId="478"/>
          <ac:spMkLst>
            <pc:docMk/>
            <pc:sldMk cId="758581258" sldId="1450"/>
            <ac:spMk id="6" creationId="{A1A0AC32-6D18-E2A6-CF9E-BE451AAA7935}"/>
          </ac:spMkLst>
        </pc:spChg>
        <pc:spChg chg="add del mod">
          <ac:chgData name="Sporrong, Katari (NYC-RSD)" userId="34da16c7-c116-4814-8e7a-e4fd68911843" providerId="ADAL" clId="{11B2F115-A835-0B41-B144-D44CE61C76D8}" dt="2022-09-30T19:00:11.446" v="1852" actId="478"/>
          <ac:spMkLst>
            <pc:docMk/>
            <pc:sldMk cId="758581258" sldId="1450"/>
            <ac:spMk id="7" creationId="{1EA41F89-5BD1-BA26-7926-C99A175397A1}"/>
          </ac:spMkLst>
        </pc:spChg>
        <pc:spChg chg="mod">
          <ac:chgData name="Sporrong, Katari (NYC-RSD)" userId="34da16c7-c116-4814-8e7a-e4fd68911843" providerId="ADAL" clId="{11B2F115-A835-0B41-B144-D44CE61C76D8}" dt="2022-09-29T21:12:39.967" v="232" actId="14100"/>
          <ac:spMkLst>
            <pc:docMk/>
            <pc:sldMk cId="758581258" sldId="1450"/>
            <ac:spMk id="8" creationId="{A63725F0-C5B6-B0B9-FC3A-304D6AF8FEF0}"/>
          </ac:spMkLst>
        </pc:spChg>
        <pc:graphicFrameChg chg="mod modGraphic">
          <ac:chgData name="Sporrong, Katari (NYC-RSD)" userId="34da16c7-c116-4814-8e7a-e4fd68911843" providerId="ADAL" clId="{11B2F115-A835-0B41-B144-D44CE61C76D8}" dt="2022-09-30T18:58:37.653" v="1848" actId="1036"/>
          <ac:graphicFrameMkLst>
            <pc:docMk/>
            <pc:sldMk cId="758581258" sldId="1450"/>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4:56:11.486" v="2623"/>
        <pc:sldMkLst>
          <pc:docMk/>
          <pc:sldMk cId="3669358852" sldId="1451"/>
        </pc:sldMkLst>
        <pc:spChg chg="mod">
          <ac:chgData name="Sporrong, Katari (NYC-RSD)" userId="34da16c7-c116-4814-8e7a-e4fd68911843" providerId="ADAL" clId="{11B2F115-A835-0B41-B144-D44CE61C76D8}" dt="2022-10-03T13:54:29.367" v="1895" actId="20577"/>
          <ac:spMkLst>
            <pc:docMk/>
            <pc:sldMk cId="3669358852" sldId="1451"/>
            <ac:spMk id="2" creationId="{519B1480-11D7-200C-39F9-8BF0E49EBAEE}"/>
          </ac:spMkLst>
        </pc:spChg>
        <pc:spChg chg="add del mod">
          <ac:chgData name="Sporrong, Katari (NYC-RSD)" userId="34da16c7-c116-4814-8e7a-e4fd68911843" providerId="ADAL" clId="{11B2F115-A835-0B41-B144-D44CE61C76D8}" dt="2022-10-03T13:56:04.295" v="1904" actId="478"/>
          <ac:spMkLst>
            <pc:docMk/>
            <pc:sldMk cId="3669358852" sldId="1451"/>
            <ac:spMk id="5" creationId="{3B802A51-3864-40BA-65B8-25DE6CE960ED}"/>
          </ac:spMkLst>
        </pc:spChg>
        <pc:spChg chg="add del mod">
          <ac:chgData name="Sporrong, Katari (NYC-RSD)" userId="34da16c7-c116-4814-8e7a-e4fd68911843" providerId="ADAL" clId="{11B2F115-A835-0B41-B144-D44CE61C76D8}" dt="2022-10-03T13:56:02.758" v="1903" actId="478"/>
          <ac:spMkLst>
            <pc:docMk/>
            <pc:sldMk cId="3669358852" sldId="1451"/>
            <ac:spMk id="6" creationId="{D1303675-C6C9-5BFD-F3B7-5DB226B7BC43}"/>
          </ac:spMkLst>
        </pc:spChg>
        <pc:spChg chg="add del mod">
          <ac:chgData name="Sporrong, Katari (NYC-RSD)" userId="34da16c7-c116-4814-8e7a-e4fd68911843" providerId="ADAL" clId="{11B2F115-A835-0B41-B144-D44CE61C76D8}" dt="2022-10-03T13:56:05.819" v="1906" actId="478"/>
          <ac:spMkLst>
            <pc:docMk/>
            <pc:sldMk cId="3669358852" sldId="1451"/>
            <ac:spMk id="7" creationId="{798122AA-B1F7-06F9-8FFE-F11C31E68FFE}"/>
          </ac:spMkLst>
        </pc:spChg>
        <pc:spChg chg="add mod">
          <ac:chgData name="Sporrong, Katari (NYC-RSD)" userId="34da16c7-c116-4814-8e7a-e4fd68911843" providerId="ADAL" clId="{11B2F115-A835-0B41-B144-D44CE61C76D8}" dt="2022-10-03T14:56:11.486" v="2623"/>
          <ac:spMkLst>
            <pc:docMk/>
            <pc:sldMk cId="3669358852" sldId="1451"/>
            <ac:spMk id="9" creationId="{74A72DF6-8254-D14A-1202-C208AA9F12C0}"/>
          </ac:spMkLst>
        </pc:spChg>
        <pc:graphicFrameChg chg="mod modGraphic">
          <ac:chgData name="Sporrong, Katari (NYC-RSD)" userId="34da16c7-c116-4814-8e7a-e4fd68911843" providerId="ADAL" clId="{11B2F115-A835-0B41-B144-D44CE61C76D8}" dt="2022-10-03T13:55:22.094" v="1902" actId="1035"/>
          <ac:graphicFrameMkLst>
            <pc:docMk/>
            <pc:sldMk cId="3669358852" sldId="1451"/>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4:56:15.911" v="2624"/>
        <pc:sldMkLst>
          <pc:docMk/>
          <pc:sldMk cId="1577899609" sldId="1452"/>
        </pc:sldMkLst>
        <pc:spChg chg="mod">
          <ac:chgData name="Sporrong, Katari (NYC-RSD)" userId="34da16c7-c116-4814-8e7a-e4fd68911843" providerId="ADAL" clId="{11B2F115-A835-0B41-B144-D44CE61C76D8}" dt="2022-10-03T13:56:36.928" v="1913" actId="14100"/>
          <ac:spMkLst>
            <pc:docMk/>
            <pc:sldMk cId="1577899609" sldId="1452"/>
            <ac:spMk id="2" creationId="{519B1480-11D7-200C-39F9-8BF0E49EBAEE}"/>
          </ac:spMkLst>
        </pc:spChg>
        <pc:spChg chg="add del mod">
          <ac:chgData name="Sporrong, Katari (NYC-RSD)" userId="34da16c7-c116-4814-8e7a-e4fd68911843" providerId="ADAL" clId="{11B2F115-A835-0B41-B144-D44CE61C76D8}" dt="2022-10-03T14:02:21.313" v="1933" actId="478"/>
          <ac:spMkLst>
            <pc:docMk/>
            <pc:sldMk cId="1577899609" sldId="1452"/>
            <ac:spMk id="3" creationId="{6D0C7F2D-64A2-BED3-4528-09EE64A248CC}"/>
          </ac:spMkLst>
        </pc:spChg>
        <pc:spChg chg="add del mod">
          <ac:chgData name="Sporrong, Katari (NYC-RSD)" userId="34da16c7-c116-4814-8e7a-e4fd68911843" providerId="ADAL" clId="{11B2F115-A835-0B41-B144-D44CE61C76D8}" dt="2022-10-03T14:02:19.789" v="1932" actId="478"/>
          <ac:spMkLst>
            <pc:docMk/>
            <pc:sldMk cId="1577899609" sldId="1452"/>
            <ac:spMk id="5" creationId="{F7607A29-7764-F59A-76D6-BC2662112FC6}"/>
          </ac:spMkLst>
        </pc:spChg>
        <pc:spChg chg="add del mod">
          <ac:chgData name="Sporrong, Katari (NYC-RSD)" userId="34da16c7-c116-4814-8e7a-e4fd68911843" providerId="ADAL" clId="{11B2F115-A835-0B41-B144-D44CE61C76D8}" dt="2022-10-03T14:02:22.788" v="1935" actId="478"/>
          <ac:spMkLst>
            <pc:docMk/>
            <pc:sldMk cId="1577899609" sldId="1452"/>
            <ac:spMk id="10" creationId="{7DD3B03C-B30B-CB91-E891-AB1635AF0578}"/>
          </ac:spMkLst>
        </pc:spChg>
        <pc:spChg chg="add del mod">
          <ac:chgData name="Sporrong, Katari (NYC-RSD)" userId="34da16c7-c116-4814-8e7a-e4fd68911843" providerId="ADAL" clId="{11B2F115-A835-0B41-B144-D44CE61C76D8}" dt="2022-10-03T13:59:15.382" v="1930" actId="478"/>
          <ac:spMkLst>
            <pc:docMk/>
            <pc:sldMk cId="1577899609" sldId="1452"/>
            <ac:spMk id="11" creationId="{BF281BD5-8507-9BC5-329B-81E292C1C6AE}"/>
          </ac:spMkLst>
        </pc:spChg>
        <pc:spChg chg="add del mod">
          <ac:chgData name="Sporrong, Katari (NYC-RSD)" userId="34da16c7-c116-4814-8e7a-e4fd68911843" providerId="ADAL" clId="{11B2F115-A835-0B41-B144-D44CE61C76D8}" dt="2022-10-03T13:59:16.904" v="1931" actId="478"/>
          <ac:spMkLst>
            <pc:docMk/>
            <pc:sldMk cId="1577899609" sldId="1452"/>
            <ac:spMk id="12" creationId="{D36B44C0-8A04-EDEA-41DF-B03FA6CC9E31}"/>
          </ac:spMkLst>
        </pc:spChg>
        <pc:spChg chg="add mod">
          <ac:chgData name="Sporrong, Katari (NYC-RSD)" userId="34da16c7-c116-4814-8e7a-e4fd68911843" providerId="ADAL" clId="{11B2F115-A835-0B41-B144-D44CE61C76D8}" dt="2022-10-03T14:56:15.911" v="2624"/>
          <ac:spMkLst>
            <pc:docMk/>
            <pc:sldMk cId="1577899609" sldId="1452"/>
            <ac:spMk id="13" creationId="{2C154F0B-E1C7-5BA1-C530-3D114C109FA3}"/>
          </ac:spMkLst>
        </pc:spChg>
        <pc:graphicFrameChg chg="mod modGraphic">
          <ac:chgData name="Sporrong, Katari (NYC-RSD)" userId="34da16c7-c116-4814-8e7a-e4fd68911843" providerId="ADAL" clId="{11B2F115-A835-0B41-B144-D44CE61C76D8}" dt="2022-10-03T13:57:55.841" v="1921" actId="14100"/>
          <ac:graphicFrameMkLst>
            <pc:docMk/>
            <pc:sldMk cId="1577899609" sldId="1452"/>
            <ac:graphicFrameMk id="6" creationId="{5B13A1F4-2837-66B5-FE28-EAF3854D529E}"/>
          </ac:graphicFrameMkLst>
        </pc:graphicFrameChg>
        <pc:graphicFrameChg chg="mod modGraphic">
          <ac:chgData name="Sporrong, Katari (NYC-RSD)" userId="34da16c7-c116-4814-8e7a-e4fd68911843" providerId="ADAL" clId="{11B2F115-A835-0B41-B144-D44CE61C76D8}" dt="2022-10-03T13:58:23.983" v="1925" actId="1076"/>
          <ac:graphicFrameMkLst>
            <pc:docMk/>
            <pc:sldMk cId="1577899609" sldId="1452"/>
            <ac:graphicFrameMk id="7" creationId="{C988BA84-4463-656C-CB86-AE6D14435E5F}"/>
          </ac:graphicFrameMkLst>
        </pc:graphicFrameChg>
        <pc:graphicFrameChg chg="mod modGraphic">
          <ac:chgData name="Sporrong, Katari (NYC-RSD)" userId="34da16c7-c116-4814-8e7a-e4fd68911843" providerId="ADAL" clId="{11B2F115-A835-0B41-B144-D44CE61C76D8}" dt="2022-10-03T13:58:14.779" v="1924" actId="1076"/>
          <ac:graphicFrameMkLst>
            <pc:docMk/>
            <pc:sldMk cId="1577899609" sldId="1452"/>
            <ac:graphicFrameMk id="9" creationId="{E75E4F26-3D7C-4CBE-78FD-6A910088F6E2}"/>
          </ac:graphicFrameMkLst>
        </pc:graphicFrameChg>
      </pc:sldChg>
      <pc:sldChg chg="addSp delSp modSp mod">
        <pc:chgData name="Sporrong, Katari (NYC-RSD)" userId="34da16c7-c116-4814-8e7a-e4fd68911843" providerId="ADAL" clId="{11B2F115-A835-0B41-B144-D44CE61C76D8}" dt="2022-10-03T14:56:19.014" v="2625"/>
        <pc:sldMkLst>
          <pc:docMk/>
          <pc:sldMk cId="2671065458" sldId="1453"/>
        </pc:sldMkLst>
        <pc:spChg chg="mod">
          <ac:chgData name="Sporrong, Katari (NYC-RSD)" userId="34da16c7-c116-4814-8e7a-e4fd68911843" providerId="ADAL" clId="{11B2F115-A835-0B41-B144-D44CE61C76D8}" dt="2022-10-03T14:02:39.500" v="1938" actId="113"/>
          <ac:spMkLst>
            <pc:docMk/>
            <pc:sldMk cId="2671065458" sldId="1453"/>
            <ac:spMk id="2" creationId="{519B1480-11D7-200C-39F9-8BF0E49EBAEE}"/>
          </ac:spMkLst>
        </pc:spChg>
        <pc:spChg chg="add del mod">
          <ac:chgData name="Sporrong, Katari (NYC-RSD)" userId="34da16c7-c116-4814-8e7a-e4fd68911843" providerId="ADAL" clId="{11B2F115-A835-0B41-B144-D44CE61C76D8}" dt="2022-10-03T14:06:40.181" v="1975" actId="478"/>
          <ac:spMkLst>
            <pc:docMk/>
            <pc:sldMk cId="2671065458" sldId="1453"/>
            <ac:spMk id="3" creationId="{7EE56D13-9E3A-3D84-4AF7-D493278C8B97}"/>
          </ac:spMkLst>
        </pc:spChg>
        <pc:spChg chg="mod">
          <ac:chgData name="Sporrong, Katari (NYC-RSD)" userId="34da16c7-c116-4814-8e7a-e4fd68911843" providerId="ADAL" clId="{11B2F115-A835-0B41-B144-D44CE61C76D8}" dt="2022-10-03T14:05:18.017" v="1966" actId="1036"/>
          <ac:spMkLst>
            <pc:docMk/>
            <pc:sldMk cId="2671065458" sldId="1453"/>
            <ac:spMk id="4" creationId="{54DDCBAD-650E-0053-7520-23FBDFA1C3FF}"/>
          </ac:spMkLst>
        </pc:spChg>
        <pc:spChg chg="add del mod">
          <ac:chgData name="Sporrong, Katari (NYC-RSD)" userId="34da16c7-c116-4814-8e7a-e4fd68911843" providerId="ADAL" clId="{11B2F115-A835-0B41-B144-D44CE61C76D8}" dt="2022-10-03T14:06:39.017" v="1974" actId="478"/>
          <ac:spMkLst>
            <pc:docMk/>
            <pc:sldMk cId="2671065458" sldId="1453"/>
            <ac:spMk id="5" creationId="{B0E2C54B-BB7B-81B7-521A-AF08539A40CA}"/>
          </ac:spMkLst>
        </pc:spChg>
        <pc:spChg chg="add del mod">
          <ac:chgData name="Sporrong, Katari (NYC-RSD)" userId="34da16c7-c116-4814-8e7a-e4fd68911843" providerId="ADAL" clId="{11B2F115-A835-0B41-B144-D44CE61C76D8}" dt="2022-10-03T14:06:37.043" v="1972" actId="478"/>
          <ac:spMkLst>
            <pc:docMk/>
            <pc:sldMk cId="2671065458" sldId="1453"/>
            <ac:spMk id="10" creationId="{6E62B7C9-AB8A-81FA-2306-AFEF82096BF7}"/>
          </ac:spMkLst>
        </pc:spChg>
        <pc:spChg chg="add mod">
          <ac:chgData name="Sporrong, Katari (NYC-RSD)" userId="34da16c7-c116-4814-8e7a-e4fd68911843" providerId="ADAL" clId="{11B2F115-A835-0B41-B144-D44CE61C76D8}" dt="2022-10-03T14:56:19.014" v="2625"/>
          <ac:spMkLst>
            <pc:docMk/>
            <pc:sldMk cId="2671065458" sldId="1453"/>
            <ac:spMk id="11" creationId="{44CD2011-B4FE-044C-0A1F-69894237C173}"/>
          </ac:spMkLst>
        </pc:spChg>
        <pc:graphicFrameChg chg="mod modGraphic">
          <ac:chgData name="Sporrong, Katari (NYC-RSD)" userId="34da16c7-c116-4814-8e7a-e4fd68911843" providerId="ADAL" clId="{11B2F115-A835-0B41-B144-D44CE61C76D8}" dt="2022-10-03T14:06:27.162" v="1970" actId="14100"/>
          <ac:graphicFrameMkLst>
            <pc:docMk/>
            <pc:sldMk cId="2671065458" sldId="1453"/>
            <ac:graphicFrameMk id="6" creationId="{5B13A1F4-2837-66B5-FE28-EAF3854D529E}"/>
          </ac:graphicFrameMkLst>
        </pc:graphicFrameChg>
        <pc:graphicFrameChg chg="mod modGraphic">
          <ac:chgData name="Sporrong, Katari (NYC-RSD)" userId="34da16c7-c116-4814-8e7a-e4fd68911843" providerId="ADAL" clId="{11B2F115-A835-0B41-B144-D44CE61C76D8}" dt="2022-10-03T14:06:10.486" v="1968" actId="3064"/>
          <ac:graphicFrameMkLst>
            <pc:docMk/>
            <pc:sldMk cId="2671065458" sldId="1453"/>
            <ac:graphicFrameMk id="7" creationId="{C988BA84-4463-656C-CB86-AE6D14435E5F}"/>
          </ac:graphicFrameMkLst>
        </pc:graphicFrameChg>
        <pc:graphicFrameChg chg="mod modGraphic">
          <ac:chgData name="Sporrong, Katari (NYC-RSD)" userId="34da16c7-c116-4814-8e7a-e4fd68911843" providerId="ADAL" clId="{11B2F115-A835-0B41-B144-D44CE61C76D8}" dt="2022-10-03T14:06:16.440" v="1969" actId="3064"/>
          <ac:graphicFrameMkLst>
            <pc:docMk/>
            <pc:sldMk cId="2671065458" sldId="1453"/>
            <ac:graphicFrameMk id="9" creationId="{E75E4F26-3D7C-4CBE-78FD-6A910088F6E2}"/>
          </ac:graphicFrameMkLst>
        </pc:graphicFrameChg>
      </pc:sldChg>
      <pc:sldChg chg="addSp delSp modSp mod">
        <pc:chgData name="Sporrong, Katari (NYC-RSD)" userId="34da16c7-c116-4814-8e7a-e4fd68911843" providerId="ADAL" clId="{11B2F115-A835-0B41-B144-D44CE61C76D8}" dt="2022-10-03T14:56:22.191" v="2626"/>
        <pc:sldMkLst>
          <pc:docMk/>
          <pc:sldMk cId="539010647" sldId="1454"/>
        </pc:sldMkLst>
        <pc:spChg chg="mod">
          <ac:chgData name="Sporrong, Katari (NYC-RSD)" userId="34da16c7-c116-4814-8e7a-e4fd68911843" providerId="ADAL" clId="{11B2F115-A835-0B41-B144-D44CE61C76D8}" dt="2022-10-03T14:07:19.278" v="1980" actId="20577"/>
          <ac:spMkLst>
            <pc:docMk/>
            <pc:sldMk cId="539010647" sldId="1454"/>
            <ac:spMk id="2" creationId="{519B1480-11D7-200C-39F9-8BF0E49EBAEE}"/>
          </ac:spMkLst>
        </pc:spChg>
        <pc:spChg chg="add del mod">
          <ac:chgData name="Sporrong, Katari (NYC-RSD)" userId="34da16c7-c116-4814-8e7a-e4fd68911843" providerId="ADAL" clId="{11B2F115-A835-0B41-B144-D44CE61C76D8}" dt="2022-10-03T14:10:04.185" v="2019" actId="478"/>
          <ac:spMkLst>
            <pc:docMk/>
            <pc:sldMk cId="539010647" sldId="1454"/>
            <ac:spMk id="3" creationId="{12D8A6D3-703F-D6C6-8491-6FA39EDE9E9E}"/>
          </ac:spMkLst>
        </pc:spChg>
        <pc:spChg chg="add del mod">
          <ac:chgData name="Sporrong, Katari (NYC-RSD)" userId="34da16c7-c116-4814-8e7a-e4fd68911843" providerId="ADAL" clId="{11B2F115-A835-0B41-B144-D44CE61C76D8}" dt="2022-10-03T14:10:03.235" v="2018" actId="478"/>
          <ac:spMkLst>
            <pc:docMk/>
            <pc:sldMk cId="539010647" sldId="1454"/>
            <ac:spMk id="9" creationId="{A807B20C-267B-AB95-F73A-02082E620688}"/>
          </ac:spMkLst>
        </pc:spChg>
        <pc:spChg chg="add del mod">
          <ac:chgData name="Sporrong, Katari (NYC-RSD)" userId="34da16c7-c116-4814-8e7a-e4fd68911843" providerId="ADAL" clId="{11B2F115-A835-0B41-B144-D44CE61C76D8}" dt="2022-10-03T14:10:01.665" v="2017" actId="478"/>
          <ac:spMkLst>
            <pc:docMk/>
            <pc:sldMk cId="539010647" sldId="1454"/>
            <ac:spMk id="10" creationId="{64C119E8-5492-24E5-1D58-1184CDDC1D88}"/>
          </ac:spMkLst>
        </pc:spChg>
        <pc:spChg chg="add mod">
          <ac:chgData name="Sporrong, Katari (NYC-RSD)" userId="34da16c7-c116-4814-8e7a-e4fd68911843" providerId="ADAL" clId="{11B2F115-A835-0B41-B144-D44CE61C76D8}" dt="2022-10-03T14:56:22.191" v="2626"/>
          <ac:spMkLst>
            <pc:docMk/>
            <pc:sldMk cId="539010647" sldId="1454"/>
            <ac:spMk id="11" creationId="{B1C40986-921C-C2F6-A99A-6DA1B54FCAD8}"/>
          </ac:spMkLst>
        </pc:spChg>
        <pc:graphicFrameChg chg="mod modGraphic">
          <ac:chgData name="Sporrong, Katari (NYC-RSD)" userId="34da16c7-c116-4814-8e7a-e4fd68911843" providerId="ADAL" clId="{11B2F115-A835-0B41-B144-D44CE61C76D8}" dt="2022-10-03T14:08:36.557" v="2016" actId="408"/>
          <ac:graphicFrameMkLst>
            <pc:docMk/>
            <pc:sldMk cId="539010647" sldId="1454"/>
            <ac:graphicFrameMk id="5" creationId="{B5791DA4-A58D-AE82-AC7E-FBE93C7F72CA}"/>
          </ac:graphicFrameMkLst>
        </pc:graphicFrameChg>
        <pc:graphicFrameChg chg="mod modGraphic">
          <ac:chgData name="Sporrong, Katari (NYC-RSD)" userId="34da16c7-c116-4814-8e7a-e4fd68911843" providerId="ADAL" clId="{11B2F115-A835-0B41-B144-D44CE61C76D8}" dt="2022-10-03T14:08:36.557" v="2016" actId="408"/>
          <ac:graphicFrameMkLst>
            <pc:docMk/>
            <pc:sldMk cId="539010647" sldId="1454"/>
            <ac:graphicFrameMk id="6" creationId="{5B13A1F4-2837-66B5-FE28-EAF3854D529E}"/>
          </ac:graphicFrameMkLst>
        </pc:graphicFrameChg>
        <pc:graphicFrameChg chg="mod modGraphic">
          <ac:chgData name="Sporrong, Katari (NYC-RSD)" userId="34da16c7-c116-4814-8e7a-e4fd68911843" providerId="ADAL" clId="{11B2F115-A835-0B41-B144-D44CE61C76D8}" dt="2022-10-03T14:08:36.557" v="2016" actId="408"/>
          <ac:graphicFrameMkLst>
            <pc:docMk/>
            <pc:sldMk cId="539010647" sldId="1454"/>
            <ac:graphicFrameMk id="7" creationId="{C988BA84-4463-656C-CB86-AE6D14435E5F}"/>
          </ac:graphicFrameMkLst>
        </pc:graphicFrameChg>
      </pc:sldChg>
      <pc:sldChg chg="addSp delSp modSp mod">
        <pc:chgData name="Sporrong, Katari (NYC-RSD)" userId="34da16c7-c116-4814-8e7a-e4fd68911843" providerId="ADAL" clId="{11B2F115-A835-0B41-B144-D44CE61C76D8}" dt="2022-10-03T14:56:25.517" v="2627"/>
        <pc:sldMkLst>
          <pc:docMk/>
          <pc:sldMk cId="2110765915" sldId="1455"/>
        </pc:sldMkLst>
        <pc:spChg chg="mod">
          <ac:chgData name="Sporrong, Katari (NYC-RSD)" userId="34da16c7-c116-4814-8e7a-e4fd68911843" providerId="ADAL" clId="{11B2F115-A835-0B41-B144-D44CE61C76D8}" dt="2022-10-03T14:11:12.534" v="2024" actId="14100"/>
          <ac:spMkLst>
            <pc:docMk/>
            <pc:sldMk cId="2110765915" sldId="1455"/>
            <ac:spMk id="2" creationId="{519B1480-11D7-200C-39F9-8BF0E49EBAEE}"/>
          </ac:spMkLst>
        </pc:spChg>
        <pc:spChg chg="mod">
          <ac:chgData name="Sporrong, Katari (NYC-RSD)" userId="34da16c7-c116-4814-8e7a-e4fd68911843" providerId="ADAL" clId="{11B2F115-A835-0B41-B144-D44CE61C76D8}" dt="2022-10-03T14:13:40.394" v="2053" actId="1035"/>
          <ac:spMkLst>
            <pc:docMk/>
            <pc:sldMk cId="2110765915" sldId="1455"/>
            <ac:spMk id="4" creationId="{54DDCBAD-650E-0053-7520-23FBDFA1C3FF}"/>
          </ac:spMkLst>
        </pc:spChg>
        <pc:spChg chg="add del mod">
          <ac:chgData name="Sporrong, Katari (NYC-RSD)" userId="34da16c7-c116-4814-8e7a-e4fd68911843" providerId="ADAL" clId="{11B2F115-A835-0B41-B144-D44CE61C76D8}" dt="2022-10-03T14:13:04.388" v="2051" actId="478"/>
          <ac:spMkLst>
            <pc:docMk/>
            <pc:sldMk cId="2110765915" sldId="1455"/>
            <ac:spMk id="5" creationId="{9A8124D7-D657-8852-558E-2027D49D68E5}"/>
          </ac:spMkLst>
        </pc:spChg>
        <pc:spChg chg="add del mod">
          <ac:chgData name="Sporrong, Katari (NYC-RSD)" userId="34da16c7-c116-4814-8e7a-e4fd68911843" providerId="ADAL" clId="{11B2F115-A835-0B41-B144-D44CE61C76D8}" dt="2022-10-03T14:13:02.828" v="2050" actId="478"/>
          <ac:spMkLst>
            <pc:docMk/>
            <pc:sldMk cId="2110765915" sldId="1455"/>
            <ac:spMk id="6" creationId="{4B73E4D2-2389-E0DD-FB20-D86589A169AF}"/>
          </ac:spMkLst>
        </pc:spChg>
        <pc:spChg chg="add del mod">
          <ac:chgData name="Sporrong, Katari (NYC-RSD)" userId="34da16c7-c116-4814-8e7a-e4fd68911843" providerId="ADAL" clId="{11B2F115-A835-0B41-B144-D44CE61C76D8}" dt="2022-10-03T14:13:05.940" v="2052" actId="478"/>
          <ac:spMkLst>
            <pc:docMk/>
            <pc:sldMk cId="2110765915" sldId="1455"/>
            <ac:spMk id="7" creationId="{096026B5-FDFE-C7EC-83B1-4F5EC57D27DD}"/>
          </ac:spMkLst>
        </pc:spChg>
        <pc:spChg chg="mod">
          <ac:chgData name="Sporrong, Katari (NYC-RSD)" userId="34da16c7-c116-4814-8e7a-e4fd68911843" providerId="ADAL" clId="{11B2F115-A835-0B41-B144-D44CE61C76D8}" dt="2022-10-03T14:13:44.447" v="2054" actId="1036"/>
          <ac:spMkLst>
            <pc:docMk/>
            <pc:sldMk cId="2110765915" sldId="1455"/>
            <ac:spMk id="8" creationId="{A63725F0-C5B6-B0B9-FC3A-304D6AF8FEF0}"/>
          </ac:spMkLst>
        </pc:spChg>
        <pc:spChg chg="add mod">
          <ac:chgData name="Sporrong, Katari (NYC-RSD)" userId="34da16c7-c116-4814-8e7a-e4fd68911843" providerId="ADAL" clId="{11B2F115-A835-0B41-B144-D44CE61C76D8}" dt="2022-10-03T14:56:25.517" v="2627"/>
          <ac:spMkLst>
            <pc:docMk/>
            <pc:sldMk cId="2110765915" sldId="1455"/>
            <ac:spMk id="9" creationId="{8F735CFE-5289-AB51-2A9C-A3D717DA77DC}"/>
          </ac:spMkLst>
        </pc:spChg>
        <pc:graphicFrameChg chg="mod modGraphic">
          <ac:chgData name="Sporrong, Katari (NYC-RSD)" userId="34da16c7-c116-4814-8e7a-e4fd68911843" providerId="ADAL" clId="{11B2F115-A835-0B41-B144-D44CE61C76D8}" dt="2022-10-03T14:12:50.048" v="2049" actId="572"/>
          <ac:graphicFrameMkLst>
            <pc:docMk/>
            <pc:sldMk cId="2110765915" sldId="1455"/>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4:56:30.044" v="2628"/>
        <pc:sldMkLst>
          <pc:docMk/>
          <pc:sldMk cId="2668185623" sldId="1456"/>
        </pc:sldMkLst>
        <pc:spChg chg="mod">
          <ac:chgData name="Sporrong, Katari (NYC-RSD)" userId="34da16c7-c116-4814-8e7a-e4fd68911843" providerId="ADAL" clId="{11B2F115-A835-0B41-B144-D44CE61C76D8}" dt="2022-10-03T14:14:14.305" v="2060" actId="20577"/>
          <ac:spMkLst>
            <pc:docMk/>
            <pc:sldMk cId="2668185623" sldId="1456"/>
            <ac:spMk id="2" creationId="{519B1480-11D7-200C-39F9-8BF0E49EBAEE}"/>
          </ac:spMkLst>
        </pc:spChg>
        <pc:spChg chg="add del mod">
          <ac:chgData name="Sporrong, Katari (NYC-RSD)" userId="34da16c7-c116-4814-8e7a-e4fd68911843" providerId="ADAL" clId="{11B2F115-A835-0B41-B144-D44CE61C76D8}" dt="2022-10-03T14:16:24.923" v="2090" actId="478"/>
          <ac:spMkLst>
            <pc:docMk/>
            <pc:sldMk cId="2668185623" sldId="1456"/>
            <ac:spMk id="4" creationId="{6EBF4AC7-F099-C31A-4D1A-81B6EBE64948}"/>
          </ac:spMkLst>
        </pc:spChg>
        <pc:spChg chg="add del mod">
          <ac:chgData name="Sporrong, Katari (NYC-RSD)" userId="34da16c7-c116-4814-8e7a-e4fd68911843" providerId="ADAL" clId="{11B2F115-A835-0B41-B144-D44CE61C76D8}" dt="2022-10-03T14:16:23.610" v="2089" actId="478"/>
          <ac:spMkLst>
            <pc:docMk/>
            <pc:sldMk cId="2668185623" sldId="1456"/>
            <ac:spMk id="5" creationId="{E96EF4BC-D9D8-2788-115D-D1BF501165DA}"/>
          </ac:spMkLst>
        </pc:spChg>
        <pc:spChg chg="add del mod">
          <ac:chgData name="Sporrong, Katari (NYC-RSD)" userId="34da16c7-c116-4814-8e7a-e4fd68911843" providerId="ADAL" clId="{11B2F115-A835-0B41-B144-D44CE61C76D8}" dt="2022-10-03T14:16:27.011" v="2091" actId="478"/>
          <ac:spMkLst>
            <pc:docMk/>
            <pc:sldMk cId="2668185623" sldId="1456"/>
            <ac:spMk id="6" creationId="{DA068AD1-57EE-9F1E-4747-7BD151296109}"/>
          </ac:spMkLst>
        </pc:spChg>
        <pc:spChg chg="mod">
          <ac:chgData name="Sporrong, Katari (NYC-RSD)" userId="34da16c7-c116-4814-8e7a-e4fd68911843" providerId="ADAL" clId="{11B2F115-A835-0B41-B144-D44CE61C76D8}" dt="2022-10-03T14:16:33.420" v="2092" actId="1035"/>
          <ac:spMkLst>
            <pc:docMk/>
            <pc:sldMk cId="2668185623" sldId="1456"/>
            <ac:spMk id="7" creationId="{F748DD1E-05B5-EFAD-FA6E-869A542212F8}"/>
          </ac:spMkLst>
        </pc:spChg>
        <pc:spChg chg="add mod">
          <ac:chgData name="Sporrong, Katari (NYC-RSD)" userId="34da16c7-c116-4814-8e7a-e4fd68911843" providerId="ADAL" clId="{11B2F115-A835-0B41-B144-D44CE61C76D8}" dt="2022-10-03T14:56:30.044" v="2628"/>
          <ac:spMkLst>
            <pc:docMk/>
            <pc:sldMk cId="2668185623" sldId="1456"/>
            <ac:spMk id="8" creationId="{792D3CBA-A060-912E-7F39-DF8146397EE9}"/>
          </ac:spMkLst>
        </pc:spChg>
        <pc:spChg chg="mod">
          <ac:chgData name="Sporrong, Katari (NYC-RSD)" userId="34da16c7-c116-4814-8e7a-e4fd68911843" providerId="ADAL" clId="{11B2F115-A835-0B41-B144-D44CE61C76D8}" dt="2022-10-03T14:14:47.673" v="2081" actId="1036"/>
          <ac:spMkLst>
            <pc:docMk/>
            <pc:sldMk cId="2668185623" sldId="1456"/>
            <ac:spMk id="9" creationId="{675D940A-A450-E82F-C1F2-0980AD48A45A}"/>
          </ac:spMkLst>
        </pc:spChg>
        <pc:graphicFrameChg chg="mod modGraphic">
          <ac:chgData name="Sporrong, Katari (NYC-RSD)" userId="34da16c7-c116-4814-8e7a-e4fd68911843" providerId="ADAL" clId="{11B2F115-A835-0B41-B144-D44CE61C76D8}" dt="2022-10-03T14:15:45.672" v="2088"/>
          <ac:graphicFrameMkLst>
            <pc:docMk/>
            <pc:sldMk cId="2668185623" sldId="1456"/>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4:56:34.138" v="2629"/>
        <pc:sldMkLst>
          <pc:docMk/>
          <pc:sldMk cId="2039311119" sldId="1457"/>
        </pc:sldMkLst>
        <pc:spChg chg="mod">
          <ac:chgData name="Sporrong, Katari (NYC-RSD)" userId="34da16c7-c116-4814-8e7a-e4fd68911843" providerId="ADAL" clId="{11B2F115-A835-0B41-B144-D44CE61C76D8}" dt="2022-10-03T14:17:52.813" v="2096" actId="20577"/>
          <ac:spMkLst>
            <pc:docMk/>
            <pc:sldMk cId="2039311119" sldId="1457"/>
            <ac:spMk id="2" creationId="{519B1480-11D7-200C-39F9-8BF0E49EBAEE}"/>
          </ac:spMkLst>
        </pc:spChg>
        <pc:spChg chg="add del mod">
          <ac:chgData name="Sporrong, Katari (NYC-RSD)" userId="34da16c7-c116-4814-8e7a-e4fd68911843" providerId="ADAL" clId="{11B2F115-A835-0B41-B144-D44CE61C76D8}" dt="2022-10-03T14:19:37.588" v="2134" actId="478"/>
          <ac:spMkLst>
            <pc:docMk/>
            <pc:sldMk cId="2039311119" sldId="1457"/>
            <ac:spMk id="4" creationId="{7583C5DB-CDA4-3C9A-5777-7A355F688A78}"/>
          </ac:spMkLst>
        </pc:spChg>
        <pc:spChg chg="add del mod">
          <ac:chgData name="Sporrong, Katari (NYC-RSD)" userId="34da16c7-c116-4814-8e7a-e4fd68911843" providerId="ADAL" clId="{11B2F115-A835-0B41-B144-D44CE61C76D8}" dt="2022-10-03T14:19:33.407" v="2131" actId="478"/>
          <ac:spMkLst>
            <pc:docMk/>
            <pc:sldMk cId="2039311119" sldId="1457"/>
            <ac:spMk id="5" creationId="{B421B2BF-BD21-FAC7-26E1-D3A2D51A9567}"/>
          </ac:spMkLst>
        </pc:spChg>
        <pc:spChg chg="add del mod">
          <ac:chgData name="Sporrong, Katari (NYC-RSD)" userId="34da16c7-c116-4814-8e7a-e4fd68911843" providerId="ADAL" clId="{11B2F115-A835-0B41-B144-D44CE61C76D8}" dt="2022-10-03T14:19:36.046" v="2133" actId="478"/>
          <ac:spMkLst>
            <pc:docMk/>
            <pc:sldMk cId="2039311119" sldId="1457"/>
            <ac:spMk id="6" creationId="{7CF3195A-21E3-4FBD-4C9B-EF97B5D41498}"/>
          </ac:spMkLst>
        </pc:spChg>
        <pc:spChg chg="mod">
          <ac:chgData name="Sporrong, Katari (NYC-RSD)" userId="34da16c7-c116-4814-8e7a-e4fd68911843" providerId="ADAL" clId="{11B2F115-A835-0B41-B144-D44CE61C76D8}" dt="2022-10-03T14:18:51.566" v="2126" actId="1035"/>
          <ac:spMkLst>
            <pc:docMk/>
            <pc:sldMk cId="2039311119" sldId="1457"/>
            <ac:spMk id="7" creationId="{E6CEE35A-D072-7529-D0D9-0BA7550E4607}"/>
          </ac:spMkLst>
        </pc:spChg>
        <pc:spChg chg="add mod">
          <ac:chgData name="Sporrong, Katari (NYC-RSD)" userId="34da16c7-c116-4814-8e7a-e4fd68911843" providerId="ADAL" clId="{11B2F115-A835-0B41-B144-D44CE61C76D8}" dt="2022-10-03T14:56:34.138" v="2629"/>
          <ac:spMkLst>
            <pc:docMk/>
            <pc:sldMk cId="2039311119" sldId="1457"/>
            <ac:spMk id="8" creationId="{CD57EF1E-CFD1-EA57-DE4F-8CC1029CF3BD}"/>
          </ac:spMkLst>
        </pc:spChg>
        <pc:spChg chg="mod">
          <ac:chgData name="Sporrong, Katari (NYC-RSD)" userId="34da16c7-c116-4814-8e7a-e4fd68911843" providerId="ADAL" clId="{11B2F115-A835-0B41-B144-D44CE61C76D8}" dt="2022-10-03T14:18:57.918" v="2128" actId="1036"/>
          <ac:spMkLst>
            <pc:docMk/>
            <pc:sldMk cId="2039311119" sldId="1457"/>
            <ac:spMk id="9" creationId="{5EA75F63-053D-7A19-FB07-A3DA15D914E7}"/>
          </ac:spMkLst>
        </pc:spChg>
        <pc:graphicFrameChg chg="mod modGraphic">
          <ac:chgData name="Sporrong, Katari (NYC-RSD)" userId="34da16c7-c116-4814-8e7a-e4fd68911843" providerId="ADAL" clId="{11B2F115-A835-0B41-B144-D44CE61C76D8}" dt="2022-10-03T14:19:51.418" v="2135"/>
          <ac:graphicFrameMkLst>
            <pc:docMk/>
            <pc:sldMk cId="2039311119" sldId="1457"/>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4:56:38.510" v="2630"/>
        <pc:sldMkLst>
          <pc:docMk/>
          <pc:sldMk cId="1217177718" sldId="1458"/>
        </pc:sldMkLst>
        <pc:spChg chg="mod">
          <ac:chgData name="Sporrong, Katari (NYC-RSD)" userId="34da16c7-c116-4814-8e7a-e4fd68911843" providerId="ADAL" clId="{11B2F115-A835-0B41-B144-D44CE61C76D8}" dt="2022-10-03T14:20:18.872" v="2140" actId="14100"/>
          <ac:spMkLst>
            <pc:docMk/>
            <pc:sldMk cId="1217177718" sldId="1458"/>
            <ac:spMk id="2" creationId="{519B1480-11D7-200C-39F9-8BF0E49EBAEE}"/>
          </ac:spMkLst>
        </pc:spChg>
        <pc:spChg chg="add del mod">
          <ac:chgData name="Sporrong, Katari (NYC-RSD)" userId="34da16c7-c116-4814-8e7a-e4fd68911843" providerId="ADAL" clId="{11B2F115-A835-0B41-B144-D44CE61C76D8}" dt="2022-10-03T14:22:49.332" v="2186" actId="478"/>
          <ac:spMkLst>
            <pc:docMk/>
            <pc:sldMk cId="1217177718" sldId="1458"/>
            <ac:spMk id="4" creationId="{17566B92-660A-8F5F-A689-6C637A73C622}"/>
          </ac:spMkLst>
        </pc:spChg>
        <pc:spChg chg="add del mod">
          <ac:chgData name="Sporrong, Katari (NYC-RSD)" userId="34da16c7-c116-4814-8e7a-e4fd68911843" providerId="ADAL" clId="{11B2F115-A835-0B41-B144-D44CE61C76D8}" dt="2022-10-03T14:22:48.255" v="2185" actId="478"/>
          <ac:spMkLst>
            <pc:docMk/>
            <pc:sldMk cId="1217177718" sldId="1458"/>
            <ac:spMk id="5" creationId="{6560EA29-E3A1-4249-37BB-F5356DC5EB4F}"/>
          </ac:spMkLst>
        </pc:spChg>
        <pc:spChg chg="add del mod">
          <ac:chgData name="Sporrong, Katari (NYC-RSD)" userId="34da16c7-c116-4814-8e7a-e4fd68911843" providerId="ADAL" clId="{11B2F115-A835-0B41-B144-D44CE61C76D8}" dt="2022-10-03T14:22:46.479" v="2184" actId="478"/>
          <ac:spMkLst>
            <pc:docMk/>
            <pc:sldMk cId="1217177718" sldId="1458"/>
            <ac:spMk id="6" creationId="{90E9CDA4-3C94-8E88-1DB6-5C27FEAA6321}"/>
          </ac:spMkLst>
        </pc:spChg>
        <pc:spChg chg="add del mod">
          <ac:chgData name="Sporrong, Katari (NYC-RSD)" userId="34da16c7-c116-4814-8e7a-e4fd68911843" providerId="ADAL" clId="{11B2F115-A835-0B41-B144-D44CE61C76D8}" dt="2022-10-03T14:21:56.727" v="2171" actId="478"/>
          <ac:spMkLst>
            <pc:docMk/>
            <pc:sldMk cId="1217177718" sldId="1458"/>
            <ac:spMk id="7" creationId="{2DE3C84A-C385-F8C4-11B0-3CDC2718914E}"/>
          </ac:spMkLst>
        </pc:spChg>
        <pc:spChg chg="add del mod">
          <ac:chgData name="Sporrong, Katari (NYC-RSD)" userId="34da16c7-c116-4814-8e7a-e4fd68911843" providerId="ADAL" clId="{11B2F115-A835-0B41-B144-D44CE61C76D8}" dt="2022-10-03T14:21:56.727" v="2171" actId="478"/>
          <ac:spMkLst>
            <pc:docMk/>
            <pc:sldMk cId="1217177718" sldId="1458"/>
            <ac:spMk id="8" creationId="{E3F0CC08-485F-C086-D8EB-13318FB17C17}"/>
          </ac:spMkLst>
        </pc:spChg>
        <pc:spChg chg="add mod">
          <ac:chgData name="Sporrong, Katari (NYC-RSD)" userId="34da16c7-c116-4814-8e7a-e4fd68911843" providerId="ADAL" clId="{11B2F115-A835-0B41-B144-D44CE61C76D8}" dt="2022-10-03T14:56:38.510" v="2630"/>
          <ac:spMkLst>
            <pc:docMk/>
            <pc:sldMk cId="1217177718" sldId="1458"/>
            <ac:spMk id="9" creationId="{307CC5DC-027C-961F-2B50-2CA63CDE6A68}"/>
          </ac:spMkLst>
        </pc:spChg>
        <pc:spChg chg="mod">
          <ac:chgData name="Sporrong, Katari (NYC-RSD)" userId="34da16c7-c116-4814-8e7a-e4fd68911843" providerId="ADAL" clId="{11B2F115-A835-0B41-B144-D44CE61C76D8}" dt="2022-10-03T14:22:02.178" v="2178" actId="1036"/>
          <ac:spMkLst>
            <pc:docMk/>
            <pc:sldMk cId="1217177718" sldId="1458"/>
            <ac:spMk id="10" creationId="{F6A2641F-E80A-43E3-EA82-2C028F23BF33}"/>
          </ac:spMkLst>
        </pc:spChg>
        <pc:spChg chg="mod">
          <ac:chgData name="Sporrong, Katari (NYC-RSD)" userId="34da16c7-c116-4814-8e7a-e4fd68911843" providerId="ADAL" clId="{11B2F115-A835-0B41-B144-D44CE61C76D8}" dt="2022-10-03T14:22:06.684" v="2182" actId="1036"/>
          <ac:spMkLst>
            <pc:docMk/>
            <pc:sldMk cId="1217177718" sldId="1458"/>
            <ac:spMk id="11" creationId="{8956957C-4613-D3CD-C473-E3B130C8D0BC}"/>
          </ac:spMkLst>
        </pc:spChg>
        <pc:graphicFrameChg chg="mod modGraphic">
          <ac:chgData name="Sporrong, Katari (NYC-RSD)" userId="34da16c7-c116-4814-8e7a-e4fd68911843" providerId="ADAL" clId="{11B2F115-A835-0B41-B144-D44CE61C76D8}" dt="2022-10-03T14:20:41.939" v="2160" actId="1036"/>
          <ac:graphicFrameMkLst>
            <pc:docMk/>
            <pc:sldMk cId="1217177718" sldId="1458"/>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4:56:42.296" v="2631"/>
        <pc:sldMkLst>
          <pc:docMk/>
          <pc:sldMk cId="9265639" sldId="1459"/>
        </pc:sldMkLst>
        <pc:spChg chg="mod">
          <ac:chgData name="Sporrong, Katari (NYC-RSD)" userId="34da16c7-c116-4814-8e7a-e4fd68911843" providerId="ADAL" clId="{11B2F115-A835-0B41-B144-D44CE61C76D8}" dt="2022-10-03T14:25:53.598" v="2291" actId="1037"/>
          <ac:spMkLst>
            <pc:docMk/>
            <pc:sldMk cId="9265639" sldId="1459"/>
            <ac:spMk id="2" creationId="{0A7A6A1F-5A2F-F948-E693-98D925C878D5}"/>
          </ac:spMkLst>
        </pc:spChg>
        <pc:spChg chg="mod">
          <ac:chgData name="Sporrong, Katari (NYC-RSD)" userId="34da16c7-c116-4814-8e7a-e4fd68911843" providerId="ADAL" clId="{11B2F115-A835-0B41-B144-D44CE61C76D8}" dt="2022-10-03T14:33:50.339" v="2340" actId="1036"/>
          <ac:spMkLst>
            <pc:docMk/>
            <pc:sldMk cId="9265639" sldId="1459"/>
            <ac:spMk id="3" creationId="{8696C936-C270-0590-CE41-B83B33B892E1}"/>
          </ac:spMkLst>
        </pc:spChg>
        <pc:spChg chg="mod">
          <ac:chgData name="Sporrong, Katari (NYC-RSD)" userId="34da16c7-c116-4814-8e7a-e4fd68911843" providerId="ADAL" clId="{11B2F115-A835-0B41-B144-D44CE61C76D8}" dt="2022-10-03T14:23:22.145" v="2191" actId="20577"/>
          <ac:spMkLst>
            <pc:docMk/>
            <pc:sldMk cId="9265639" sldId="1459"/>
            <ac:spMk id="4" creationId="{ADB7B2F9-6165-7697-F68A-A8B6BF36C52A}"/>
          </ac:spMkLst>
        </pc:spChg>
        <pc:spChg chg="mod">
          <ac:chgData name="Sporrong, Katari (NYC-RSD)" userId="34da16c7-c116-4814-8e7a-e4fd68911843" providerId="ADAL" clId="{11B2F115-A835-0B41-B144-D44CE61C76D8}" dt="2022-10-03T14:33:50.339" v="2340" actId="1036"/>
          <ac:spMkLst>
            <pc:docMk/>
            <pc:sldMk cId="9265639" sldId="1459"/>
            <ac:spMk id="5" creationId="{A4BFCA42-909F-6B0D-BD39-4151EF87CBC8}"/>
          </ac:spMkLst>
        </pc:spChg>
        <pc:spChg chg="mod">
          <ac:chgData name="Sporrong, Katari (NYC-RSD)" userId="34da16c7-c116-4814-8e7a-e4fd68911843" providerId="ADAL" clId="{11B2F115-A835-0B41-B144-D44CE61C76D8}" dt="2022-10-03T14:33:50.339" v="2340" actId="1036"/>
          <ac:spMkLst>
            <pc:docMk/>
            <pc:sldMk cId="9265639" sldId="1459"/>
            <ac:spMk id="6" creationId="{5F4823A4-A187-625E-9BEF-3925A2E4925B}"/>
          </ac:spMkLst>
        </pc:spChg>
        <pc:spChg chg="mod">
          <ac:chgData name="Sporrong, Katari (NYC-RSD)" userId="34da16c7-c116-4814-8e7a-e4fd68911843" providerId="ADAL" clId="{11B2F115-A835-0B41-B144-D44CE61C76D8}" dt="2022-10-03T14:33:50.339" v="2340" actId="1036"/>
          <ac:spMkLst>
            <pc:docMk/>
            <pc:sldMk cId="9265639" sldId="1459"/>
            <ac:spMk id="7" creationId="{97B71012-4176-19FF-2E3C-C24502F1131E}"/>
          </ac:spMkLst>
        </pc:spChg>
        <pc:spChg chg="mod">
          <ac:chgData name="Sporrong, Katari (NYC-RSD)" userId="34da16c7-c116-4814-8e7a-e4fd68911843" providerId="ADAL" clId="{11B2F115-A835-0B41-B144-D44CE61C76D8}" dt="2022-10-03T14:33:50.339" v="2340" actId="1036"/>
          <ac:spMkLst>
            <pc:docMk/>
            <pc:sldMk cId="9265639" sldId="1459"/>
            <ac:spMk id="8" creationId="{67D91387-E760-5BA6-4FEE-CA7AC9896E49}"/>
          </ac:spMkLst>
        </pc:spChg>
        <pc:spChg chg="mod">
          <ac:chgData name="Sporrong, Katari (NYC-RSD)" userId="34da16c7-c116-4814-8e7a-e4fd68911843" providerId="ADAL" clId="{11B2F115-A835-0B41-B144-D44CE61C76D8}" dt="2022-10-03T14:25:22.225" v="2271" actId="1035"/>
          <ac:spMkLst>
            <pc:docMk/>
            <pc:sldMk cId="9265639" sldId="1459"/>
            <ac:spMk id="10" creationId="{EF352BCA-8289-9E7A-9BD8-C8A31E3B9DF0}"/>
          </ac:spMkLst>
        </pc:spChg>
        <pc:spChg chg="mod">
          <ac:chgData name="Sporrong, Katari (NYC-RSD)" userId="34da16c7-c116-4814-8e7a-e4fd68911843" providerId="ADAL" clId="{11B2F115-A835-0B41-B144-D44CE61C76D8}" dt="2022-10-03T14:33:50.339" v="2340" actId="1036"/>
          <ac:spMkLst>
            <pc:docMk/>
            <pc:sldMk cId="9265639" sldId="1459"/>
            <ac:spMk id="11" creationId="{751FC9D8-6C27-2FCB-353B-7866DC528DFD}"/>
          </ac:spMkLst>
        </pc:spChg>
        <pc:spChg chg="add del mod">
          <ac:chgData name="Sporrong, Katari (NYC-RSD)" userId="34da16c7-c116-4814-8e7a-e4fd68911843" providerId="ADAL" clId="{11B2F115-A835-0B41-B144-D44CE61C76D8}" dt="2022-10-03T14:34:02.537" v="2343" actId="478"/>
          <ac:spMkLst>
            <pc:docMk/>
            <pc:sldMk cId="9265639" sldId="1459"/>
            <ac:spMk id="12" creationId="{4CC38F7A-4A05-746B-6AD8-E20D06F96642}"/>
          </ac:spMkLst>
        </pc:spChg>
        <pc:spChg chg="add del mod">
          <ac:chgData name="Sporrong, Katari (NYC-RSD)" userId="34da16c7-c116-4814-8e7a-e4fd68911843" providerId="ADAL" clId="{11B2F115-A835-0B41-B144-D44CE61C76D8}" dt="2022-10-03T14:34:07.025" v="2346" actId="478"/>
          <ac:spMkLst>
            <pc:docMk/>
            <pc:sldMk cId="9265639" sldId="1459"/>
            <ac:spMk id="13" creationId="{991FEA62-76A8-21A3-2AD1-3E8154A38F97}"/>
          </ac:spMkLst>
        </pc:spChg>
        <pc:spChg chg="add del mod">
          <ac:chgData name="Sporrong, Katari (NYC-RSD)" userId="34da16c7-c116-4814-8e7a-e4fd68911843" providerId="ADAL" clId="{11B2F115-A835-0B41-B144-D44CE61C76D8}" dt="2022-10-03T14:34:04.560" v="2345" actId="478"/>
          <ac:spMkLst>
            <pc:docMk/>
            <pc:sldMk cId="9265639" sldId="1459"/>
            <ac:spMk id="14" creationId="{B817E877-E998-6A06-E042-F99E76A5A13A}"/>
          </ac:spMkLst>
        </pc:spChg>
        <pc:spChg chg="mod ord">
          <ac:chgData name="Sporrong, Katari (NYC-RSD)" userId="34da16c7-c116-4814-8e7a-e4fd68911843" providerId="ADAL" clId="{11B2F115-A835-0B41-B144-D44CE61C76D8}" dt="2022-10-03T14:26:27.900" v="2292" actId="13244"/>
          <ac:spMkLst>
            <pc:docMk/>
            <pc:sldMk cId="9265639" sldId="1459"/>
            <ac:spMk id="15" creationId="{8B1C4F80-9207-BABE-C010-34B8902F9F56}"/>
          </ac:spMkLst>
        </pc:spChg>
        <pc:spChg chg="add mod">
          <ac:chgData name="Sporrong, Katari (NYC-RSD)" userId="34da16c7-c116-4814-8e7a-e4fd68911843" providerId="ADAL" clId="{11B2F115-A835-0B41-B144-D44CE61C76D8}" dt="2022-10-03T14:56:42.296" v="2631"/>
          <ac:spMkLst>
            <pc:docMk/>
            <pc:sldMk cId="9265639" sldId="1459"/>
            <ac:spMk id="16" creationId="{822B47A1-E492-CCA8-EC37-004C52B786BF}"/>
          </ac:spMkLst>
        </pc:spChg>
        <pc:spChg chg="mod">
          <ac:chgData name="Sporrong, Katari (NYC-RSD)" userId="34da16c7-c116-4814-8e7a-e4fd68911843" providerId="ADAL" clId="{11B2F115-A835-0B41-B144-D44CE61C76D8}" dt="2022-10-03T14:33:50.339" v="2340" actId="1036"/>
          <ac:spMkLst>
            <pc:docMk/>
            <pc:sldMk cId="9265639" sldId="1459"/>
            <ac:spMk id="21" creationId="{3A21AF03-270E-8239-7B52-07018517F0B1}"/>
          </ac:spMkLst>
        </pc:spChg>
        <pc:spChg chg="mod">
          <ac:chgData name="Sporrong, Katari (NYC-RSD)" userId="34da16c7-c116-4814-8e7a-e4fd68911843" providerId="ADAL" clId="{11B2F115-A835-0B41-B144-D44CE61C76D8}" dt="2022-10-03T14:33:50.339" v="2340" actId="1036"/>
          <ac:spMkLst>
            <pc:docMk/>
            <pc:sldMk cId="9265639" sldId="1459"/>
            <ac:spMk id="22" creationId="{9AE2411A-FADC-CAB1-A320-B86F35BF2B9A}"/>
          </ac:spMkLst>
        </pc:spChg>
        <pc:spChg chg="mod">
          <ac:chgData name="Sporrong, Katari (NYC-RSD)" userId="34da16c7-c116-4814-8e7a-e4fd68911843" providerId="ADAL" clId="{11B2F115-A835-0B41-B144-D44CE61C76D8}" dt="2022-10-03T14:33:50.339" v="2340" actId="1036"/>
          <ac:spMkLst>
            <pc:docMk/>
            <pc:sldMk cId="9265639" sldId="1459"/>
            <ac:spMk id="23" creationId="{89C1AC1A-29FE-5F4B-DBD9-4D946BBCBA11}"/>
          </ac:spMkLst>
        </pc:spChg>
        <pc:spChg chg="mod">
          <ac:chgData name="Sporrong, Katari (NYC-RSD)" userId="34da16c7-c116-4814-8e7a-e4fd68911843" providerId="ADAL" clId="{11B2F115-A835-0B41-B144-D44CE61C76D8}" dt="2022-10-03T14:33:50.339" v="2340" actId="1036"/>
          <ac:spMkLst>
            <pc:docMk/>
            <pc:sldMk cId="9265639" sldId="1459"/>
            <ac:spMk id="24" creationId="{7C303107-ACA0-CDEE-E1F0-D4648ABC5B74}"/>
          </ac:spMkLst>
        </pc:spChg>
        <pc:spChg chg="mod">
          <ac:chgData name="Sporrong, Katari (NYC-RSD)" userId="34da16c7-c116-4814-8e7a-e4fd68911843" providerId="ADAL" clId="{11B2F115-A835-0B41-B144-D44CE61C76D8}" dt="2022-10-03T14:33:50.339" v="2340" actId="1036"/>
          <ac:spMkLst>
            <pc:docMk/>
            <pc:sldMk cId="9265639" sldId="1459"/>
            <ac:spMk id="25" creationId="{33F6FDD9-0D4A-16A0-C1B8-2B1BA4CC7561}"/>
          </ac:spMkLst>
        </pc:spChg>
        <pc:spChg chg="mod">
          <ac:chgData name="Sporrong, Katari (NYC-RSD)" userId="34da16c7-c116-4814-8e7a-e4fd68911843" providerId="ADAL" clId="{11B2F115-A835-0B41-B144-D44CE61C76D8}" dt="2022-10-03T14:33:50.339" v="2340" actId="1036"/>
          <ac:spMkLst>
            <pc:docMk/>
            <pc:sldMk cId="9265639" sldId="1459"/>
            <ac:spMk id="26" creationId="{97625F03-C147-2B71-7BAC-2CEF96334730}"/>
          </ac:spMkLst>
        </pc:spChg>
        <pc:spChg chg="mod">
          <ac:chgData name="Sporrong, Katari (NYC-RSD)" userId="34da16c7-c116-4814-8e7a-e4fd68911843" providerId="ADAL" clId="{11B2F115-A835-0B41-B144-D44CE61C76D8}" dt="2022-10-03T14:33:50.339" v="2340" actId="1036"/>
          <ac:spMkLst>
            <pc:docMk/>
            <pc:sldMk cId="9265639" sldId="1459"/>
            <ac:spMk id="28" creationId="{B58CC78F-A8F7-EE75-C7C9-71718DD6054E}"/>
          </ac:spMkLst>
        </pc:spChg>
        <pc:graphicFrameChg chg="mod">
          <ac:chgData name="Sporrong, Katari (NYC-RSD)" userId="34da16c7-c116-4814-8e7a-e4fd68911843" providerId="ADAL" clId="{11B2F115-A835-0B41-B144-D44CE61C76D8}" dt="2022-10-03T14:24:56.218" v="2231" actId="14100"/>
          <ac:graphicFrameMkLst>
            <pc:docMk/>
            <pc:sldMk cId="9265639" sldId="1459"/>
            <ac:graphicFrameMk id="17" creationId="{7F07CB4B-FE30-DDA6-DDFB-A133D6ECE94F}"/>
          </ac:graphicFrameMkLst>
        </pc:graphicFrameChg>
        <pc:graphicFrameChg chg="mod modGraphic">
          <ac:chgData name="Sporrong, Katari (NYC-RSD)" userId="34da16c7-c116-4814-8e7a-e4fd68911843" providerId="ADAL" clId="{11B2F115-A835-0B41-B144-D44CE61C76D8}" dt="2022-10-03T14:33:59.251" v="2342" actId="1036"/>
          <ac:graphicFrameMkLst>
            <pc:docMk/>
            <pc:sldMk cId="9265639" sldId="1459"/>
            <ac:graphicFrameMk id="30" creationId="{E1DA6C56-BC8F-79E5-EE48-D10083056CB2}"/>
          </ac:graphicFrameMkLst>
        </pc:graphicFrameChg>
      </pc:sldChg>
      <pc:sldChg chg="addSp delSp modSp mod">
        <pc:chgData name="Sporrong, Katari (NYC-RSD)" userId="34da16c7-c116-4814-8e7a-e4fd68911843" providerId="ADAL" clId="{11B2F115-A835-0B41-B144-D44CE61C76D8}" dt="2022-10-03T14:56:51.641" v="2633"/>
        <pc:sldMkLst>
          <pc:docMk/>
          <pc:sldMk cId="3681002764" sldId="1462"/>
        </pc:sldMkLst>
        <pc:spChg chg="mod">
          <ac:chgData name="Sporrong, Katari (NYC-RSD)" userId="34da16c7-c116-4814-8e7a-e4fd68911843" providerId="ADAL" clId="{11B2F115-A835-0B41-B144-D44CE61C76D8}" dt="2022-10-03T14:39:03.087" v="2415" actId="20577"/>
          <ac:spMkLst>
            <pc:docMk/>
            <pc:sldMk cId="3681002764" sldId="1462"/>
            <ac:spMk id="2" creationId="{519B1480-11D7-200C-39F9-8BF0E49EBAEE}"/>
          </ac:spMkLst>
        </pc:spChg>
        <pc:spChg chg="mod">
          <ac:chgData name="Sporrong, Katari (NYC-RSD)" userId="34da16c7-c116-4814-8e7a-e4fd68911843" providerId="ADAL" clId="{11B2F115-A835-0B41-B144-D44CE61C76D8}" dt="2022-10-03T14:41:39.226" v="2492" actId="1035"/>
          <ac:spMkLst>
            <pc:docMk/>
            <pc:sldMk cId="3681002764" sldId="1462"/>
            <ac:spMk id="4" creationId="{54DDCBAD-650E-0053-7520-23FBDFA1C3FF}"/>
          </ac:spMkLst>
        </pc:spChg>
        <pc:spChg chg="add del mod">
          <ac:chgData name="Sporrong, Katari (NYC-RSD)" userId="34da16c7-c116-4814-8e7a-e4fd68911843" providerId="ADAL" clId="{11B2F115-A835-0B41-B144-D44CE61C76D8}" dt="2022-10-03T14:43:41.050" v="2496" actId="478"/>
          <ac:spMkLst>
            <pc:docMk/>
            <pc:sldMk cId="3681002764" sldId="1462"/>
            <ac:spMk id="5" creationId="{32295F48-442F-8150-4536-CA1A4F3A0E18}"/>
          </ac:spMkLst>
        </pc:spChg>
        <pc:spChg chg="add del mod">
          <ac:chgData name="Sporrong, Katari (NYC-RSD)" userId="34da16c7-c116-4814-8e7a-e4fd68911843" providerId="ADAL" clId="{11B2F115-A835-0B41-B144-D44CE61C76D8}" dt="2022-10-03T14:43:39.155" v="2495" actId="478"/>
          <ac:spMkLst>
            <pc:docMk/>
            <pc:sldMk cId="3681002764" sldId="1462"/>
            <ac:spMk id="6" creationId="{4435E194-18BF-0B92-4BF2-9AD38515A990}"/>
          </ac:spMkLst>
        </pc:spChg>
        <pc:spChg chg="add del mod">
          <ac:chgData name="Sporrong, Katari (NYC-RSD)" userId="34da16c7-c116-4814-8e7a-e4fd68911843" providerId="ADAL" clId="{11B2F115-A835-0B41-B144-D44CE61C76D8}" dt="2022-10-03T14:43:42.668" v="2498" actId="478"/>
          <ac:spMkLst>
            <pc:docMk/>
            <pc:sldMk cId="3681002764" sldId="1462"/>
            <ac:spMk id="7" creationId="{04971100-E3C0-6CCD-799F-B6EE2D3897C2}"/>
          </ac:spMkLst>
        </pc:spChg>
        <pc:spChg chg="mod">
          <ac:chgData name="Sporrong, Katari (NYC-RSD)" userId="34da16c7-c116-4814-8e7a-e4fd68911843" providerId="ADAL" clId="{11B2F115-A835-0B41-B144-D44CE61C76D8}" dt="2022-10-03T14:41:31.348" v="2489" actId="1036"/>
          <ac:spMkLst>
            <pc:docMk/>
            <pc:sldMk cId="3681002764" sldId="1462"/>
            <ac:spMk id="8" creationId="{A63725F0-C5B6-B0B9-FC3A-304D6AF8FEF0}"/>
          </ac:spMkLst>
        </pc:spChg>
        <pc:spChg chg="add del mod">
          <ac:chgData name="Sporrong, Katari (NYC-RSD)" userId="34da16c7-c116-4814-8e7a-e4fd68911843" providerId="ADAL" clId="{11B2F115-A835-0B41-B144-D44CE61C76D8}" dt="2022-10-03T14:43:36.924" v="2494" actId="21"/>
          <ac:spMkLst>
            <pc:docMk/>
            <pc:sldMk cId="3681002764" sldId="1462"/>
            <ac:spMk id="9" creationId="{C416EDC8-5C4D-E353-D7BF-EC5C438EE243}"/>
          </ac:spMkLst>
        </pc:spChg>
        <pc:spChg chg="add mod">
          <ac:chgData name="Sporrong, Katari (NYC-RSD)" userId="34da16c7-c116-4814-8e7a-e4fd68911843" providerId="ADAL" clId="{11B2F115-A835-0B41-B144-D44CE61C76D8}" dt="2022-10-03T14:56:51.641" v="2633"/>
          <ac:spMkLst>
            <pc:docMk/>
            <pc:sldMk cId="3681002764" sldId="1462"/>
            <ac:spMk id="10" creationId="{CA0814C9-3D22-1D93-E532-206E79CF0A91}"/>
          </ac:spMkLst>
        </pc:spChg>
        <pc:graphicFrameChg chg="mod modGraphic">
          <ac:chgData name="Sporrong, Katari (NYC-RSD)" userId="34da16c7-c116-4814-8e7a-e4fd68911843" providerId="ADAL" clId="{11B2F115-A835-0B41-B144-D44CE61C76D8}" dt="2022-10-03T14:53:15.203" v="2583"/>
          <ac:graphicFrameMkLst>
            <pc:docMk/>
            <pc:sldMk cId="3681002764" sldId="1462"/>
            <ac:graphicFrameMk id="3" creationId="{2C0C73E1-09A9-3C6B-DECD-82B7308D838D}"/>
          </ac:graphicFrameMkLst>
        </pc:graphicFrameChg>
      </pc:sldChg>
      <pc:sldChg chg="addSp delSp modSp mod">
        <pc:chgData name="Sporrong, Katari (NYC-RSD)" userId="34da16c7-c116-4814-8e7a-e4fd68911843" providerId="ADAL" clId="{11B2F115-A835-0B41-B144-D44CE61C76D8}" dt="2022-10-03T20:02:59.563" v="5350" actId="21"/>
        <pc:sldMkLst>
          <pc:docMk/>
          <pc:sldMk cId="1944864827" sldId="1463"/>
        </pc:sldMkLst>
        <pc:spChg chg="mod">
          <ac:chgData name="Sporrong, Katari (NYC-RSD)" userId="34da16c7-c116-4814-8e7a-e4fd68911843" providerId="ADAL" clId="{11B2F115-A835-0B41-B144-D44CE61C76D8}" dt="2022-10-03T14:46:58.475" v="2508" actId="20577"/>
          <ac:spMkLst>
            <pc:docMk/>
            <pc:sldMk cId="1944864827" sldId="1463"/>
            <ac:spMk id="2" creationId="{519B1480-11D7-200C-39F9-8BF0E49EBAEE}"/>
          </ac:spMkLst>
        </pc:spChg>
        <pc:spChg chg="mod">
          <ac:chgData name="Sporrong, Katari (NYC-RSD)" userId="34da16c7-c116-4814-8e7a-e4fd68911843" providerId="ADAL" clId="{11B2F115-A835-0B41-B144-D44CE61C76D8}" dt="2022-10-03T14:43:56.180" v="2503" actId="1036"/>
          <ac:spMkLst>
            <pc:docMk/>
            <pc:sldMk cId="1944864827" sldId="1463"/>
            <ac:spMk id="4" creationId="{54DDCBAD-650E-0053-7520-23FBDFA1C3FF}"/>
          </ac:spMkLst>
        </pc:spChg>
        <pc:spChg chg="add del mod">
          <ac:chgData name="Sporrong, Katari (NYC-RSD)" userId="34da16c7-c116-4814-8e7a-e4fd68911843" providerId="ADAL" clId="{11B2F115-A835-0B41-B144-D44CE61C76D8}" dt="2022-10-03T14:53:37.667" v="2584" actId="478"/>
          <ac:spMkLst>
            <pc:docMk/>
            <pc:sldMk cId="1944864827" sldId="1463"/>
            <ac:spMk id="5" creationId="{6CD3839E-6FE8-F99E-3A0A-6C31BAAF5B04}"/>
          </ac:spMkLst>
        </pc:spChg>
        <pc:spChg chg="add del mod">
          <ac:chgData name="Sporrong, Katari (NYC-RSD)" userId="34da16c7-c116-4814-8e7a-e4fd68911843" providerId="ADAL" clId="{11B2F115-A835-0B41-B144-D44CE61C76D8}" dt="2022-10-03T14:53:41.400" v="2587" actId="478"/>
          <ac:spMkLst>
            <pc:docMk/>
            <pc:sldMk cId="1944864827" sldId="1463"/>
            <ac:spMk id="6" creationId="{137F9150-2083-ACB6-4FF1-BEE70C1669D7}"/>
          </ac:spMkLst>
        </pc:spChg>
        <pc:spChg chg="add del mod">
          <ac:chgData name="Sporrong, Katari (NYC-RSD)" userId="34da16c7-c116-4814-8e7a-e4fd68911843" providerId="ADAL" clId="{11B2F115-A835-0B41-B144-D44CE61C76D8}" dt="2022-10-03T14:53:39.342" v="2586" actId="478"/>
          <ac:spMkLst>
            <pc:docMk/>
            <pc:sldMk cId="1944864827" sldId="1463"/>
            <ac:spMk id="7" creationId="{188013AA-DCC3-728C-E4A7-D6BCE48D3471}"/>
          </ac:spMkLst>
        </pc:spChg>
        <pc:spChg chg="mod">
          <ac:chgData name="Sporrong, Katari (NYC-RSD)" userId="34da16c7-c116-4814-8e7a-e4fd68911843" providerId="ADAL" clId="{11B2F115-A835-0B41-B144-D44CE61C76D8}" dt="2022-09-30T15:29:26.053" v="498" actId="14100"/>
          <ac:spMkLst>
            <pc:docMk/>
            <pc:sldMk cId="1944864827" sldId="1463"/>
            <ac:spMk id="8" creationId="{A63725F0-C5B6-B0B9-FC3A-304D6AF8FEF0}"/>
          </ac:spMkLst>
        </pc:spChg>
        <pc:spChg chg="add mod">
          <ac:chgData name="Sporrong, Katari (NYC-RSD)" userId="34da16c7-c116-4814-8e7a-e4fd68911843" providerId="ADAL" clId="{11B2F115-A835-0B41-B144-D44CE61C76D8}" dt="2022-10-03T14:43:46.124" v="2499"/>
          <ac:spMkLst>
            <pc:docMk/>
            <pc:sldMk cId="1944864827" sldId="1463"/>
            <ac:spMk id="9" creationId="{06E3B291-6946-8340-8AF0-E85322E56809}"/>
          </ac:spMkLst>
        </pc:spChg>
        <pc:spChg chg="add del mod">
          <ac:chgData name="Sporrong, Katari (NYC-RSD)" userId="34da16c7-c116-4814-8e7a-e4fd68911843" providerId="ADAL" clId="{11B2F115-A835-0B41-B144-D44CE61C76D8}" dt="2022-10-03T14:56:56.746" v="2635"/>
          <ac:spMkLst>
            <pc:docMk/>
            <pc:sldMk cId="1944864827" sldId="1463"/>
            <ac:spMk id="10" creationId="{7C50A4F5-0B35-F106-6390-73F05D776DC8}"/>
          </ac:spMkLst>
        </pc:spChg>
        <pc:spChg chg="add del mod">
          <ac:chgData name="Sporrong, Katari (NYC-RSD)" userId="34da16c7-c116-4814-8e7a-e4fd68911843" providerId="ADAL" clId="{11B2F115-A835-0B41-B144-D44CE61C76D8}" dt="2022-10-03T20:02:59.563" v="5350" actId="21"/>
          <ac:spMkLst>
            <pc:docMk/>
            <pc:sldMk cId="1944864827" sldId="1463"/>
            <ac:spMk id="11" creationId="{A2405B76-8ED8-7488-5F8C-2D0BDCF486E8}"/>
          </ac:spMkLst>
        </pc:spChg>
        <pc:graphicFrameChg chg="mod modGraphic">
          <ac:chgData name="Sporrong, Katari (NYC-RSD)" userId="34da16c7-c116-4814-8e7a-e4fd68911843" providerId="ADAL" clId="{11B2F115-A835-0B41-B144-D44CE61C76D8}" dt="2022-10-03T14:51:29.066" v="2567"/>
          <ac:graphicFrameMkLst>
            <pc:docMk/>
            <pc:sldMk cId="1944864827" sldId="1463"/>
            <ac:graphicFrameMk id="3" creationId="{A72DEF23-5A75-145E-D29B-34EF6CF999D5}"/>
          </ac:graphicFrameMkLst>
        </pc:graphicFrameChg>
      </pc:sldChg>
      <pc:sldChg chg="addSp delSp modSp mod">
        <pc:chgData name="Sporrong, Katari (NYC-RSD)" userId="34da16c7-c116-4814-8e7a-e4fd68911843" providerId="ADAL" clId="{11B2F115-A835-0B41-B144-D44CE61C76D8}" dt="2022-10-03T20:04:34.887" v="5370" actId="478"/>
        <pc:sldMkLst>
          <pc:docMk/>
          <pc:sldMk cId="1753028917" sldId="1464"/>
        </pc:sldMkLst>
        <pc:spChg chg="add del mod">
          <ac:chgData name="Sporrong, Katari (NYC-RSD)" userId="34da16c7-c116-4814-8e7a-e4fd68911843" providerId="ADAL" clId="{11B2F115-A835-0B41-B144-D44CE61C76D8}" dt="2022-10-03T15:09:30.397" v="2739" actId="478"/>
          <ac:spMkLst>
            <pc:docMk/>
            <pc:sldMk cId="1753028917" sldId="1464"/>
            <ac:spMk id="2" creationId="{FDBFCFD7-DD56-884D-047C-EAADD38EEFC6}"/>
          </ac:spMkLst>
        </pc:spChg>
        <pc:spChg chg="mod">
          <ac:chgData name="Sporrong, Katari (NYC-RSD)" userId="34da16c7-c116-4814-8e7a-e4fd68911843" providerId="ADAL" clId="{11B2F115-A835-0B41-B144-D44CE61C76D8}" dt="2022-10-03T20:04:28.390" v="5369" actId="1035"/>
          <ac:spMkLst>
            <pc:docMk/>
            <pc:sldMk cId="1753028917" sldId="1464"/>
            <ac:spMk id="3" creationId="{C06610B5-22F2-38C4-1A37-058380146AFF}"/>
          </ac:spMkLst>
        </pc:spChg>
        <pc:spChg chg="mod">
          <ac:chgData name="Sporrong, Katari (NYC-RSD)" userId="34da16c7-c116-4814-8e7a-e4fd68911843" providerId="ADAL" clId="{11B2F115-A835-0B41-B144-D44CE61C76D8}" dt="2022-10-03T15:07:33.111" v="2681" actId="113"/>
          <ac:spMkLst>
            <pc:docMk/>
            <pc:sldMk cId="1753028917" sldId="1464"/>
            <ac:spMk id="5" creationId="{DB3179CD-C93E-2819-EE9F-102C4DCB3D3A}"/>
          </ac:spMkLst>
        </pc:spChg>
        <pc:spChg chg="add del mod">
          <ac:chgData name="Sporrong, Katari (NYC-RSD)" userId="34da16c7-c116-4814-8e7a-e4fd68911843" providerId="ADAL" clId="{11B2F115-A835-0B41-B144-D44CE61C76D8}" dt="2022-10-03T15:09:27.971" v="2738" actId="478"/>
          <ac:spMkLst>
            <pc:docMk/>
            <pc:sldMk cId="1753028917" sldId="1464"/>
            <ac:spMk id="6" creationId="{A157065D-EB02-AAFA-C92E-3231AC7462E3}"/>
          </ac:spMkLst>
        </pc:spChg>
        <pc:spChg chg="mod">
          <ac:chgData name="Sporrong, Katari (NYC-RSD)" userId="34da16c7-c116-4814-8e7a-e4fd68911843" providerId="ADAL" clId="{11B2F115-A835-0B41-B144-D44CE61C76D8}" dt="2022-10-03T20:04:28.390" v="5369" actId="1035"/>
          <ac:spMkLst>
            <pc:docMk/>
            <pc:sldMk cId="1753028917" sldId="1464"/>
            <ac:spMk id="7" creationId="{8A7832CA-58E6-B024-2C7E-B4CC51D83E7E}"/>
          </ac:spMkLst>
        </pc:spChg>
        <pc:spChg chg="add del mod">
          <ac:chgData name="Sporrong, Katari (NYC-RSD)" userId="34da16c7-c116-4814-8e7a-e4fd68911843" providerId="ADAL" clId="{11B2F115-A835-0B41-B144-D44CE61C76D8}" dt="2022-10-03T15:09:20.276" v="2736" actId="478"/>
          <ac:spMkLst>
            <pc:docMk/>
            <pc:sldMk cId="1753028917" sldId="1464"/>
            <ac:spMk id="8" creationId="{950B57C2-2555-9568-A2AE-AC8123F4599F}"/>
          </ac:spMkLst>
        </pc:spChg>
        <pc:spChg chg="add del mod">
          <ac:chgData name="Sporrong, Katari (NYC-RSD)" userId="34da16c7-c116-4814-8e7a-e4fd68911843" providerId="ADAL" clId="{11B2F115-A835-0B41-B144-D44CE61C76D8}" dt="2022-10-03T15:09:33.092" v="2740" actId="478"/>
          <ac:spMkLst>
            <pc:docMk/>
            <pc:sldMk cId="1753028917" sldId="1464"/>
            <ac:spMk id="9" creationId="{0E9092D5-0422-A358-BB23-47F4D06FB86C}"/>
          </ac:spMkLst>
        </pc:spChg>
        <pc:spChg chg="add del mod">
          <ac:chgData name="Sporrong, Katari (NYC-RSD)" userId="34da16c7-c116-4814-8e7a-e4fd68911843" providerId="ADAL" clId="{11B2F115-A835-0B41-B144-D44CE61C76D8}" dt="2022-10-03T20:04:34.887" v="5370" actId="478"/>
          <ac:spMkLst>
            <pc:docMk/>
            <pc:sldMk cId="1753028917" sldId="1464"/>
            <ac:spMk id="10" creationId="{2CF0216B-D86E-CD26-DFD2-24E146DA8883}"/>
          </ac:spMkLst>
        </pc:spChg>
        <pc:graphicFrameChg chg="mod">
          <ac:chgData name="Sporrong, Katari (NYC-RSD)" userId="34da16c7-c116-4814-8e7a-e4fd68911843" providerId="ADAL" clId="{11B2F115-A835-0B41-B144-D44CE61C76D8}" dt="2022-10-03T15:07:58.288" v="2706" actId="14100"/>
          <ac:graphicFrameMkLst>
            <pc:docMk/>
            <pc:sldMk cId="1753028917" sldId="1464"/>
            <ac:graphicFrameMk id="4" creationId="{F08AEE50-3EF6-D656-91F3-830D83DC63A1}"/>
          </ac:graphicFrameMkLst>
        </pc:graphicFrameChg>
      </pc:sldChg>
      <pc:sldChg chg="addSp delSp modSp mod">
        <pc:chgData name="Sporrong, Katari (NYC-RSD)" userId="34da16c7-c116-4814-8e7a-e4fd68911843" providerId="ADAL" clId="{11B2F115-A835-0B41-B144-D44CE61C76D8}" dt="2022-10-03T20:04:49.068" v="5376" actId="478"/>
        <pc:sldMkLst>
          <pc:docMk/>
          <pc:sldMk cId="2583516291" sldId="1465"/>
        </pc:sldMkLst>
        <pc:spChg chg="mod">
          <ac:chgData name="Sporrong, Katari (NYC-RSD)" userId="34da16c7-c116-4814-8e7a-e4fd68911843" providerId="ADAL" clId="{11B2F115-A835-0B41-B144-D44CE61C76D8}" dt="2022-10-03T20:04:45.969" v="5375" actId="1035"/>
          <ac:spMkLst>
            <pc:docMk/>
            <pc:sldMk cId="2583516291" sldId="1465"/>
            <ac:spMk id="3" creationId="{E6D58407-0AB4-7532-1408-478215A968E0}"/>
          </ac:spMkLst>
        </pc:spChg>
        <pc:spChg chg="mod">
          <ac:chgData name="Sporrong, Katari (NYC-RSD)" userId="34da16c7-c116-4814-8e7a-e4fd68911843" providerId="ADAL" clId="{11B2F115-A835-0B41-B144-D44CE61C76D8}" dt="2022-10-03T15:09:48.927" v="2743" actId="113"/>
          <ac:spMkLst>
            <pc:docMk/>
            <pc:sldMk cId="2583516291" sldId="1465"/>
            <ac:spMk id="4" creationId="{ADB7B2F9-6165-7697-F68A-A8B6BF36C52A}"/>
          </ac:spMkLst>
        </pc:spChg>
        <pc:spChg chg="mod">
          <ac:chgData name="Sporrong, Katari (NYC-RSD)" userId="34da16c7-c116-4814-8e7a-e4fd68911843" providerId="ADAL" clId="{11B2F115-A835-0B41-B144-D44CE61C76D8}" dt="2022-10-03T20:04:45.969" v="5375" actId="1035"/>
          <ac:spMkLst>
            <pc:docMk/>
            <pc:sldMk cId="2583516291" sldId="1465"/>
            <ac:spMk id="5" creationId="{95EDBA4C-0129-3928-46D0-C2B796001E4E}"/>
          </ac:spMkLst>
        </pc:spChg>
        <pc:spChg chg="add del mod">
          <ac:chgData name="Sporrong, Katari (NYC-RSD)" userId="34da16c7-c116-4814-8e7a-e4fd68911843" providerId="ADAL" clId="{11B2F115-A835-0B41-B144-D44CE61C76D8}" dt="2022-10-03T15:11:07.595" v="2771" actId="478"/>
          <ac:spMkLst>
            <pc:docMk/>
            <pc:sldMk cId="2583516291" sldId="1465"/>
            <ac:spMk id="6" creationId="{3A40248C-CBF4-91A1-9FD2-A2875798DC5B}"/>
          </ac:spMkLst>
        </pc:spChg>
        <pc:spChg chg="add del mod">
          <ac:chgData name="Sporrong, Katari (NYC-RSD)" userId="34da16c7-c116-4814-8e7a-e4fd68911843" providerId="ADAL" clId="{11B2F115-A835-0B41-B144-D44CE61C76D8}" dt="2022-10-03T15:11:04.835" v="2770" actId="478"/>
          <ac:spMkLst>
            <pc:docMk/>
            <pc:sldMk cId="2583516291" sldId="1465"/>
            <ac:spMk id="7" creationId="{769E8245-E3E4-1BCE-D5CD-2831553ABDC4}"/>
          </ac:spMkLst>
        </pc:spChg>
        <pc:spChg chg="add del mod">
          <ac:chgData name="Sporrong, Katari (NYC-RSD)" userId="34da16c7-c116-4814-8e7a-e4fd68911843" providerId="ADAL" clId="{11B2F115-A835-0B41-B144-D44CE61C76D8}" dt="2022-10-03T15:11:02.467" v="2769" actId="478"/>
          <ac:spMkLst>
            <pc:docMk/>
            <pc:sldMk cId="2583516291" sldId="1465"/>
            <ac:spMk id="8" creationId="{5752DBF4-9441-8083-9765-38BC133486A7}"/>
          </ac:spMkLst>
        </pc:spChg>
        <pc:spChg chg="add del mod">
          <ac:chgData name="Sporrong, Katari (NYC-RSD)" userId="34da16c7-c116-4814-8e7a-e4fd68911843" providerId="ADAL" clId="{11B2F115-A835-0B41-B144-D44CE61C76D8}" dt="2022-10-03T15:11:11.242" v="2772" actId="478"/>
          <ac:spMkLst>
            <pc:docMk/>
            <pc:sldMk cId="2583516291" sldId="1465"/>
            <ac:spMk id="9" creationId="{909ED88C-280B-C19F-96DB-B26989FA47D7}"/>
          </ac:spMkLst>
        </pc:spChg>
        <pc:spChg chg="add del mod">
          <ac:chgData name="Sporrong, Katari (NYC-RSD)" userId="34da16c7-c116-4814-8e7a-e4fd68911843" providerId="ADAL" clId="{11B2F115-A835-0B41-B144-D44CE61C76D8}" dt="2022-10-03T20:04:49.068" v="5376" actId="478"/>
          <ac:spMkLst>
            <pc:docMk/>
            <pc:sldMk cId="2583516291" sldId="1465"/>
            <ac:spMk id="10" creationId="{DEAF65C1-A6F4-8C0F-E55F-01918C301A58}"/>
          </ac:spMkLst>
        </pc:spChg>
        <pc:graphicFrameChg chg="mod modGraphic">
          <ac:chgData name="Sporrong, Katari (NYC-RSD)" userId="34da16c7-c116-4814-8e7a-e4fd68911843" providerId="ADAL" clId="{11B2F115-A835-0B41-B144-D44CE61C76D8}" dt="2022-10-03T15:10:05.705" v="2747" actId="14100"/>
          <ac:graphicFrameMkLst>
            <pc:docMk/>
            <pc:sldMk cId="2583516291" sldId="1465"/>
            <ac:graphicFrameMk id="2" creationId="{F4208B15-A7C5-A3A7-0D1A-B2538C350D6F}"/>
          </ac:graphicFrameMkLst>
        </pc:graphicFrameChg>
      </pc:sldChg>
      <pc:sldChg chg="addSp delSp modSp mod">
        <pc:chgData name="Sporrong, Katari (NYC-RSD)" userId="34da16c7-c116-4814-8e7a-e4fd68911843" providerId="ADAL" clId="{11B2F115-A835-0B41-B144-D44CE61C76D8}" dt="2022-10-03T20:07:11.938" v="5405" actId="478"/>
        <pc:sldMkLst>
          <pc:docMk/>
          <pc:sldMk cId="1898523308" sldId="1466"/>
        </pc:sldMkLst>
        <pc:spChg chg="add del mod">
          <ac:chgData name="Sporrong, Katari (NYC-RSD)" userId="34da16c7-c116-4814-8e7a-e4fd68911843" providerId="ADAL" clId="{11B2F115-A835-0B41-B144-D44CE61C76D8}" dt="2022-10-03T15:18:10.273" v="2877" actId="478"/>
          <ac:spMkLst>
            <pc:docMk/>
            <pc:sldMk cId="1898523308" sldId="1466"/>
            <ac:spMk id="2" creationId="{B48BEA7B-73B1-3F33-07EF-20E43B53C5AB}"/>
          </ac:spMkLst>
        </pc:spChg>
        <pc:spChg chg="mod">
          <ac:chgData name="Sporrong, Katari (NYC-RSD)" userId="34da16c7-c116-4814-8e7a-e4fd68911843" providerId="ADAL" clId="{11B2F115-A835-0B41-B144-D44CE61C76D8}" dt="2022-10-03T20:07:08.237" v="5404" actId="1035"/>
          <ac:spMkLst>
            <pc:docMk/>
            <pc:sldMk cId="1898523308" sldId="1466"/>
            <ac:spMk id="3" creationId="{FA4D114E-1FE5-BFC4-7909-F336178ED0D0}"/>
          </ac:spMkLst>
        </pc:spChg>
        <pc:spChg chg="mod">
          <ac:chgData name="Sporrong, Katari (NYC-RSD)" userId="34da16c7-c116-4814-8e7a-e4fd68911843" providerId="ADAL" clId="{11B2F115-A835-0B41-B144-D44CE61C76D8}" dt="2022-10-03T15:17:04.463" v="2830" actId="113"/>
          <ac:spMkLst>
            <pc:docMk/>
            <pc:sldMk cId="1898523308" sldId="1466"/>
            <ac:spMk id="5" creationId="{DB3179CD-C93E-2819-EE9F-102C4DCB3D3A}"/>
          </ac:spMkLst>
        </pc:spChg>
        <pc:spChg chg="add del mod">
          <ac:chgData name="Sporrong, Katari (NYC-RSD)" userId="34da16c7-c116-4814-8e7a-e4fd68911843" providerId="ADAL" clId="{11B2F115-A835-0B41-B144-D44CE61C76D8}" dt="2022-10-03T15:18:08.161" v="2876" actId="478"/>
          <ac:spMkLst>
            <pc:docMk/>
            <pc:sldMk cId="1898523308" sldId="1466"/>
            <ac:spMk id="6" creationId="{3C2A8C73-361E-CDD8-AC81-6B59646A1612}"/>
          </ac:spMkLst>
        </pc:spChg>
        <pc:spChg chg="mod">
          <ac:chgData name="Sporrong, Katari (NYC-RSD)" userId="34da16c7-c116-4814-8e7a-e4fd68911843" providerId="ADAL" clId="{11B2F115-A835-0B41-B144-D44CE61C76D8}" dt="2022-10-03T20:07:08.237" v="5404" actId="1035"/>
          <ac:spMkLst>
            <pc:docMk/>
            <pc:sldMk cId="1898523308" sldId="1466"/>
            <ac:spMk id="7" creationId="{8A7832CA-58E6-B024-2C7E-B4CC51D83E7E}"/>
          </ac:spMkLst>
        </pc:spChg>
        <pc:spChg chg="add del mod">
          <ac:chgData name="Sporrong, Katari (NYC-RSD)" userId="34da16c7-c116-4814-8e7a-e4fd68911843" providerId="ADAL" clId="{11B2F115-A835-0B41-B144-D44CE61C76D8}" dt="2022-10-03T15:18:05.875" v="2875" actId="478"/>
          <ac:spMkLst>
            <pc:docMk/>
            <pc:sldMk cId="1898523308" sldId="1466"/>
            <ac:spMk id="8" creationId="{FC430F0D-7E4D-817D-0A8B-CD541667435B}"/>
          </ac:spMkLst>
        </pc:spChg>
        <pc:spChg chg="add del mod">
          <ac:chgData name="Sporrong, Katari (NYC-RSD)" userId="34da16c7-c116-4814-8e7a-e4fd68911843" providerId="ADAL" clId="{11B2F115-A835-0B41-B144-D44CE61C76D8}" dt="2022-10-03T15:18:13.969" v="2878" actId="478"/>
          <ac:spMkLst>
            <pc:docMk/>
            <pc:sldMk cId="1898523308" sldId="1466"/>
            <ac:spMk id="9" creationId="{C50242A8-E7E8-FB94-69B0-F73785CB34EE}"/>
          </ac:spMkLst>
        </pc:spChg>
        <pc:spChg chg="add del mod">
          <ac:chgData name="Sporrong, Katari (NYC-RSD)" userId="34da16c7-c116-4814-8e7a-e4fd68911843" providerId="ADAL" clId="{11B2F115-A835-0B41-B144-D44CE61C76D8}" dt="2022-10-03T20:06:52.236" v="5398" actId="478"/>
          <ac:spMkLst>
            <pc:docMk/>
            <pc:sldMk cId="1898523308" sldId="1466"/>
            <ac:spMk id="10" creationId="{C2F6EAA7-1637-4577-32FD-A95F657680F9}"/>
          </ac:spMkLst>
        </pc:spChg>
        <pc:spChg chg="add del mod">
          <ac:chgData name="Sporrong, Katari (NYC-RSD)" userId="34da16c7-c116-4814-8e7a-e4fd68911843" providerId="ADAL" clId="{11B2F115-A835-0B41-B144-D44CE61C76D8}" dt="2022-10-03T20:07:11.938" v="5405" actId="478"/>
          <ac:spMkLst>
            <pc:docMk/>
            <pc:sldMk cId="1898523308" sldId="1466"/>
            <ac:spMk id="11" creationId="{1B4575C3-57D2-F24B-CB7D-292916824177}"/>
          </ac:spMkLst>
        </pc:spChg>
        <pc:picChg chg="mod">
          <ac:chgData name="Sporrong, Katari (NYC-RSD)" userId="34da16c7-c116-4814-8e7a-e4fd68911843" providerId="ADAL" clId="{11B2F115-A835-0B41-B144-D44CE61C76D8}" dt="2022-10-03T15:17:18.516" v="2843" actId="12788"/>
          <ac:picMkLst>
            <pc:docMk/>
            <pc:sldMk cId="1898523308" sldId="1466"/>
            <ac:picMk id="4" creationId="{29984D90-3C89-2392-F297-A32565F4EED9}"/>
          </ac:picMkLst>
        </pc:picChg>
      </pc:sldChg>
      <pc:sldChg chg="addSp delSp modSp mod">
        <pc:chgData name="Sporrong, Katari (NYC-RSD)" userId="34da16c7-c116-4814-8e7a-e4fd68911843" providerId="ADAL" clId="{11B2F115-A835-0B41-B144-D44CE61C76D8}" dt="2022-10-03T20:07:47.998" v="5422" actId="478"/>
        <pc:sldMkLst>
          <pc:docMk/>
          <pc:sldMk cId="1464440844" sldId="1467"/>
        </pc:sldMkLst>
        <pc:spChg chg="mod">
          <ac:chgData name="Sporrong, Katari (NYC-RSD)" userId="34da16c7-c116-4814-8e7a-e4fd68911843" providerId="ADAL" clId="{11B2F115-A835-0B41-B144-D44CE61C76D8}" dt="2022-10-03T15:18:55.977" v="2910" actId="1035"/>
          <ac:spMkLst>
            <pc:docMk/>
            <pc:sldMk cId="1464440844" sldId="1467"/>
            <ac:spMk id="2" creationId="{0A7A6A1F-5A2F-F948-E693-98D925C878D5}"/>
          </ac:spMkLst>
        </pc:spChg>
        <pc:spChg chg="add del mod">
          <ac:chgData name="Sporrong, Katari (NYC-RSD)" userId="34da16c7-c116-4814-8e7a-e4fd68911843" providerId="ADAL" clId="{11B2F115-A835-0B41-B144-D44CE61C76D8}" dt="2022-10-03T15:24:37.371" v="3047" actId="478"/>
          <ac:spMkLst>
            <pc:docMk/>
            <pc:sldMk cId="1464440844" sldId="1467"/>
            <ac:spMk id="3" creationId="{FD458733-EB1B-766B-5995-A5126959C1C6}"/>
          </ac:spMkLst>
        </pc:spChg>
        <pc:spChg chg="mod">
          <ac:chgData name="Sporrong, Katari (NYC-RSD)" userId="34da16c7-c116-4814-8e7a-e4fd68911843" providerId="ADAL" clId="{11B2F115-A835-0B41-B144-D44CE61C76D8}" dt="2022-10-03T15:18:34.837" v="2881" actId="113"/>
          <ac:spMkLst>
            <pc:docMk/>
            <pc:sldMk cId="1464440844" sldId="1467"/>
            <ac:spMk id="4" creationId="{ADB7B2F9-6165-7697-F68A-A8B6BF36C52A}"/>
          </ac:spMkLst>
        </pc:spChg>
        <pc:spChg chg="add del mod">
          <ac:chgData name="Sporrong, Katari (NYC-RSD)" userId="34da16c7-c116-4814-8e7a-e4fd68911843" providerId="ADAL" clId="{11B2F115-A835-0B41-B144-D44CE61C76D8}" dt="2022-10-03T15:24:36.324" v="3046" actId="478"/>
          <ac:spMkLst>
            <pc:docMk/>
            <pc:sldMk cId="1464440844" sldId="1467"/>
            <ac:spMk id="5" creationId="{C0F8075E-33C3-7777-905E-5DA622C69714}"/>
          </ac:spMkLst>
        </pc:spChg>
        <pc:spChg chg="mod">
          <ac:chgData name="Sporrong, Katari (NYC-RSD)" userId="34da16c7-c116-4814-8e7a-e4fd68911843" providerId="ADAL" clId="{11B2F115-A835-0B41-B144-D44CE61C76D8}" dt="2022-10-03T15:22:35.195" v="3025" actId="1035"/>
          <ac:spMkLst>
            <pc:docMk/>
            <pc:sldMk cId="1464440844" sldId="1467"/>
            <ac:spMk id="6" creationId="{6E92889C-351E-F841-EFC0-DBA64522EC3D}"/>
          </ac:spMkLst>
        </pc:spChg>
        <pc:spChg chg="mod">
          <ac:chgData name="Sporrong, Katari (NYC-RSD)" userId="34da16c7-c116-4814-8e7a-e4fd68911843" providerId="ADAL" clId="{11B2F115-A835-0B41-B144-D44CE61C76D8}" dt="2022-10-03T15:23:12.983" v="3031" actId="1036"/>
          <ac:spMkLst>
            <pc:docMk/>
            <pc:sldMk cId="1464440844" sldId="1467"/>
            <ac:spMk id="7" creationId="{1DE41274-1DC0-33F6-294E-C12338C92841}"/>
          </ac:spMkLst>
        </pc:spChg>
        <pc:spChg chg="mod">
          <ac:chgData name="Sporrong, Katari (NYC-RSD)" userId="34da16c7-c116-4814-8e7a-e4fd68911843" providerId="ADAL" clId="{11B2F115-A835-0B41-B144-D44CE61C76D8}" dt="2022-10-03T15:23:25.980" v="3034" actId="1035"/>
          <ac:spMkLst>
            <pc:docMk/>
            <pc:sldMk cId="1464440844" sldId="1467"/>
            <ac:spMk id="8" creationId="{B9EDCE55-B98F-B9C3-76A7-149AD7A97014}"/>
          </ac:spMkLst>
        </pc:spChg>
        <pc:spChg chg="mod">
          <ac:chgData name="Sporrong, Katari (NYC-RSD)" userId="34da16c7-c116-4814-8e7a-e4fd68911843" providerId="ADAL" clId="{11B2F115-A835-0B41-B144-D44CE61C76D8}" dt="2022-10-03T20:07:43.180" v="5421" actId="1036"/>
          <ac:spMkLst>
            <pc:docMk/>
            <pc:sldMk cId="1464440844" sldId="1467"/>
            <ac:spMk id="9" creationId="{B34A4220-DB97-CA41-B443-6389473FE35F}"/>
          </ac:spMkLst>
        </pc:spChg>
        <pc:spChg chg="mod">
          <ac:chgData name="Sporrong, Katari (NYC-RSD)" userId="34da16c7-c116-4814-8e7a-e4fd68911843" providerId="ADAL" clId="{11B2F115-A835-0B41-B144-D44CE61C76D8}" dt="2022-10-03T15:18:55.977" v="2910" actId="1035"/>
          <ac:spMkLst>
            <pc:docMk/>
            <pc:sldMk cId="1464440844" sldId="1467"/>
            <ac:spMk id="10" creationId="{7B5F7FA3-965A-728B-FAB7-58BFDC642974}"/>
          </ac:spMkLst>
        </pc:spChg>
        <pc:spChg chg="mod">
          <ac:chgData name="Sporrong, Katari (NYC-RSD)" userId="34da16c7-c116-4814-8e7a-e4fd68911843" providerId="ADAL" clId="{11B2F115-A835-0B41-B144-D44CE61C76D8}" dt="2022-10-03T20:07:43.180" v="5421" actId="1036"/>
          <ac:spMkLst>
            <pc:docMk/>
            <pc:sldMk cId="1464440844" sldId="1467"/>
            <ac:spMk id="11" creationId="{0E038E99-7D15-C129-16D4-3D819F670E75}"/>
          </ac:spMkLst>
        </pc:spChg>
        <pc:spChg chg="mod">
          <ac:chgData name="Sporrong, Katari (NYC-RSD)" userId="34da16c7-c116-4814-8e7a-e4fd68911843" providerId="ADAL" clId="{11B2F115-A835-0B41-B144-D44CE61C76D8}" dt="2022-10-03T15:21:23.771" v="3017" actId="1037"/>
          <ac:spMkLst>
            <pc:docMk/>
            <pc:sldMk cId="1464440844" sldId="1467"/>
            <ac:spMk id="12" creationId="{87D9BA5A-A25E-D29D-0835-15C370F18B63}"/>
          </ac:spMkLst>
        </pc:spChg>
        <pc:spChg chg="mod">
          <ac:chgData name="Sporrong, Katari (NYC-RSD)" userId="34da16c7-c116-4814-8e7a-e4fd68911843" providerId="ADAL" clId="{11B2F115-A835-0B41-B144-D44CE61C76D8}" dt="2022-10-03T15:22:35.195" v="3025" actId="1035"/>
          <ac:spMkLst>
            <pc:docMk/>
            <pc:sldMk cId="1464440844" sldId="1467"/>
            <ac:spMk id="13" creationId="{1C1AADB0-F58F-E4E3-526C-ED96FCDE014D}"/>
          </ac:spMkLst>
        </pc:spChg>
        <pc:spChg chg="mod">
          <ac:chgData name="Sporrong, Katari (NYC-RSD)" userId="34da16c7-c116-4814-8e7a-e4fd68911843" providerId="ADAL" clId="{11B2F115-A835-0B41-B144-D44CE61C76D8}" dt="2022-10-03T15:23:12.983" v="3031" actId="1036"/>
          <ac:spMkLst>
            <pc:docMk/>
            <pc:sldMk cId="1464440844" sldId="1467"/>
            <ac:spMk id="14" creationId="{2A1BC55C-D388-6F50-A4C5-4C5FAAC34F4F}"/>
          </ac:spMkLst>
        </pc:spChg>
        <pc:spChg chg="mod">
          <ac:chgData name="Sporrong, Katari (NYC-RSD)" userId="34da16c7-c116-4814-8e7a-e4fd68911843" providerId="ADAL" clId="{11B2F115-A835-0B41-B144-D44CE61C76D8}" dt="2022-10-03T15:23:12.983" v="3031" actId="1036"/>
          <ac:spMkLst>
            <pc:docMk/>
            <pc:sldMk cId="1464440844" sldId="1467"/>
            <ac:spMk id="15" creationId="{6ADBC8F6-D124-1186-465E-1750A00FF07B}"/>
          </ac:spMkLst>
        </pc:spChg>
        <pc:spChg chg="mod">
          <ac:chgData name="Sporrong, Katari (NYC-RSD)" userId="34da16c7-c116-4814-8e7a-e4fd68911843" providerId="ADAL" clId="{11B2F115-A835-0B41-B144-D44CE61C76D8}" dt="2022-10-03T15:23:25.980" v="3034" actId="1035"/>
          <ac:spMkLst>
            <pc:docMk/>
            <pc:sldMk cId="1464440844" sldId="1467"/>
            <ac:spMk id="17" creationId="{9A6E6D85-25DF-0EEE-8F5E-8FAB2194EC89}"/>
          </ac:spMkLst>
        </pc:spChg>
        <pc:spChg chg="mod">
          <ac:chgData name="Sporrong, Katari (NYC-RSD)" userId="34da16c7-c116-4814-8e7a-e4fd68911843" providerId="ADAL" clId="{11B2F115-A835-0B41-B144-D44CE61C76D8}" dt="2022-10-03T15:21:23.771" v="3017" actId="1037"/>
          <ac:spMkLst>
            <pc:docMk/>
            <pc:sldMk cId="1464440844" sldId="1467"/>
            <ac:spMk id="18" creationId="{F839C475-7381-87A1-B248-75F3D3EFB8AC}"/>
          </ac:spMkLst>
        </pc:spChg>
        <pc:spChg chg="mod">
          <ac:chgData name="Sporrong, Katari (NYC-RSD)" userId="34da16c7-c116-4814-8e7a-e4fd68911843" providerId="ADAL" clId="{11B2F115-A835-0B41-B144-D44CE61C76D8}" dt="2022-10-03T15:21:23.771" v="3017" actId="1037"/>
          <ac:spMkLst>
            <pc:docMk/>
            <pc:sldMk cId="1464440844" sldId="1467"/>
            <ac:spMk id="19" creationId="{FEC9007B-434A-2B06-8202-A959F8663906}"/>
          </ac:spMkLst>
        </pc:spChg>
        <pc:spChg chg="add del mod">
          <ac:chgData name="Sporrong, Katari (NYC-RSD)" userId="34da16c7-c116-4814-8e7a-e4fd68911843" providerId="ADAL" clId="{11B2F115-A835-0B41-B144-D44CE61C76D8}" dt="2022-10-03T15:24:34.681" v="3045" actId="478"/>
          <ac:spMkLst>
            <pc:docMk/>
            <pc:sldMk cId="1464440844" sldId="1467"/>
            <ac:spMk id="20" creationId="{B77AFEBA-76FE-7027-91E2-F9917933413D}"/>
          </ac:spMkLst>
        </pc:spChg>
        <pc:spChg chg="mod">
          <ac:chgData name="Sporrong, Katari (NYC-RSD)" userId="34da16c7-c116-4814-8e7a-e4fd68911843" providerId="ADAL" clId="{11B2F115-A835-0B41-B144-D44CE61C76D8}" dt="2022-10-03T15:21:23.771" v="3017" actId="1037"/>
          <ac:spMkLst>
            <pc:docMk/>
            <pc:sldMk cId="1464440844" sldId="1467"/>
            <ac:spMk id="21" creationId="{3A21AF03-270E-8239-7B52-07018517F0B1}"/>
          </ac:spMkLst>
        </pc:spChg>
        <pc:spChg chg="mod">
          <ac:chgData name="Sporrong, Katari (NYC-RSD)" userId="34da16c7-c116-4814-8e7a-e4fd68911843" providerId="ADAL" clId="{11B2F115-A835-0B41-B144-D44CE61C76D8}" dt="2022-10-03T15:23:12.983" v="3031" actId="1036"/>
          <ac:spMkLst>
            <pc:docMk/>
            <pc:sldMk cId="1464440844" sldId="1467"/>
            <ac:spMk id="22" creationId="{9AE2411A-FADC-CAB1-A320-B86F35BF2B9A}"/>
          </ac:spMkLst>
        </pc:spChg>
        <pc:spChg chg="mod">
          <ac:chgData name="Sporrong, Katari (NYC-RSD)" userId="34da16c7-c116-4814-8e7a-e4fd68911843" providerId="ADAL" clId="{11B2F115-A835-0B41-B144-D44CE61C76D8}" dt="2022-10-03T15:23:21.684" v="3032" actId="555"/>
          <ac:spMkLst>
            <pc:docMk/>
            <pc:sldMk cId="1464440844" sldId="1467"/>
            <ac:spMk id="23" creationId="{89C1AC1A-29FE-5F4B-DBD9-4D946BBCBA11}"/>
          </ac:spMkLst>
        </pc:spChg>
        <pc:spChg chg="mod">
          <ac:chgData name="Sporrong, Katari (NYC-RSD)" userId="34da16c7-c116-4814-8e7a-e4fd68911843" providerId="ADAL" clId="{11B2F115-A835-0B41-B144-D44CE61C76D8}" dt="2022-10-03T15:21:23.771" v="3017" actId="1037"/>
          <ac:spMkLst>
            <pc:docMk/>
            <pc:sldMk cId="1464440844" sldId="1467"/>
            <ac:spMk id="24" creationId="{7C303107-ACA0-CDEE-E1F0-D4648ABC5B74}"/>
          </ac:spMkLst>
        </pc:spChg>
        <pc:spChg chg="add del mod">
          <ac:chgData name="Sporrong, Katari (NYC-RSD)" userId="34da16c7-c116-4814-8e7a-e4fd68911843" providerId="ADAL" clId="{11B2F115-A835-0B41-B144-D44CE61C76D8}" dt="2022-10-03T15:24:32.826" v="3043" actId="478"/>
          <ac:spMkLst>
            <pc:docMk/>
            <pc:sldMk cId="1464440844" sldId="1467"/>
            <ac:spMk id="25" creationId="{7C9F580B-12C0-2714-F673-5B329511E922}"/>
          </ac:spMkLst>
        </pc:spChg>
        <pc:spChg chg="mod">
          <ac:chgData name="Sporrong, Katari (NYC-RSD)" userId="34da16c7-c116-4814-8e7a-e4fd68911843" providerId="ADAL" clId="{11B2F115-A835-0B41-B144-D44CE61C76D8}" dt="2022-10-03T15:23:21.684" v="3032" actId="555"/>
          <ac:spMkLst>
            <pc:docMk/>
            <pc:sldMk cId="1464440844" sldId="1467"/>
            <ac:spMk id="26" creationId="{97625F03-C147-2B71-7BAC-2CEF96334730}"/>
          </ac:spMkLst>
        </pc:spChg>
        <pc:spChg chg="mod">
          <ac:chgData name="Sporrong, Katari (NYC-RSD)" userId="34da16c7-c116-4814-8e7a-e4fd68911843" providerId="ADAL" clId="{11B2F115-A835-0B41-B144-D44CE61C76D8}" dt="2022-10-03T15:21:23.771" v="3017" actId="1037"/>
          <ac:spMkLst>
            <pc:docMk/>
            <pc:sldMk cId="1464440844" sldId="1467"/>
            <ac:spMk id="27" creationId="{579D3ECD-CCAF-1950-6F77-27F1322D81FB}"/>
          </ac:spMkLst>
        </pc:spChg>
        <pc:spChg chg="mod">
          <ac:chgData name="Sporrong, Katari (NYC-RSD)" userId="34da16c7-c116-4814-8e7a-e4fd68911843" providerId="ADAL" clId="{11B2F115-A835-0B41-B144-D44CE61C76D8}" dt="2022-10-03T15:21:23.771" v="3017" actId="1037"/>
          <ac:spMkLst>
            <pc:docMk/>
            <pc:sldMk cId="1464440844" sldId="1467"/>
            <ac:spMk id="28" creationId="{B58CC78F-A8F7-EE75-C7C9-71718DD6054E}"/>
          </ac:spMkLst>
        </pc:spChg>
        <pc:spChg chg="add del mod">
          <ac:chgData name="Sporrong, Katari (NYC-RSD)" userId="34da16c7-c116-4814-8e7a-e4fd68911843" providerId="ADAL" clId="{11B2F115-A835-0B41-B144-D44CE61C76D8}" dt="2022-10-03T15:19:53.043" v="2972" actId="478"/>
          <ac:spMkLst>
            <pc:docMk/>
            <pc:sldMk cId="1464440844" sldId="1467"/>
            <ac:spMk id="29" creationId="{AC667C4C-25AE-3B89-A646-C3DE01A91CA3}"/>
          </ac:spMkLst>
        </pc:spChg>
        <pc:spChg chg="add del mod">
          <ac:chgData name="Sporrong, Katari (NYC-RSD)" userId="34da16c7-c116-4814-8e7a-e4fd68911843" providerId="ADAL" clId="{11B2F115-A835-0B41-B144-D44CE61C76D8}" dt="2022-10-03T20:07:33.157" v="5416" actId="478"/>
          <ac:spMkLst>
            <pc:docMk/>
            <pc:sldMk cId="1464440844" sldId="1467"/>
            <ac:spMk id="31" creationId="{0EAED9DA-9719-C79B-C277-D21ABF44BA33}"/>
          </ac:spMkLst>
        </pc:spChg>
        <pc:spChg chg="add del mod">
          <ac:chgData name="Sporrong, Katari (NYC-RSD)" userId="34da16c7-c116-4814-8e7a-e4fd68911843" providerId="ADAL" clId="{11B2F115-A835-0B41-B144-D44CE61C76D8}" dt="2022-10-03T20:07:47.998" v="5422" actId="478"/>
          <ac:spMkLst>
            <pc:docMk/>
            <pc:sldMk cId="1464440844" sldId="1467"/>
            <ac:spMk id="32" creationId="{E5B6A466-020A-C0BA-1890-F7B9F5CD6185}"/>
          </ac:spMkLst>
        </pc:spChg>
        <pc:graphicFrameChg chg="mod">
          <ac:chgData name="Sporrong, Katari (NYC-RSD)" userId="34da16c7-c116-4814-8e7a-e4fd68911843" providerId="ADAL" clId="{11B2F115-A835-0B41-B144-D44CE61C76D8}" dt="2022-10-03T15:18:44.493" v="2896" actId="1035"/>
          <ac:graphicFrameMkLst>
            <pc:docMk/>
            <pc:sldMk cId="1464440844" sldId="1467"/>
            <ac:graphicFrameMk id="16" creationId="{62F83C76-3242-2C25-7C8D-C6E237ED89C2}"/>
          </ac:graphicFrameMkLst>
        </pc:graphicFrameChg>
        <pc:graphicFrameChg chg="mod modGraphic">
          <ac:chgData name="Sporrong, Katari (NYC-RSD)" userId="34da16c7-c116-4814-8e7a-e4fd68911843" providerId="ADAL" clId="{11B2F115-A835-0B41-B144-D44CE61C76D8}" dt="2022-10-03T15:22:12.489" v="3022"/>
          <ac:graphicFrameMkLst>
            <pc:docMk/>
            <pc:sldMk cId="1464440844" sldId="1467"/>
            <ac:graphicFrameMk id="30" creationId="{E1DA6C56-BC8F-79E5-EE48-D10083056CB2}"/>
          </ac:graphicFrameMkLst>
        </pc:graphicFrameChg>
      </pc:sldChg>
      <pc:sldChg chg="addSp delSp modSp mod">
        <pc:chgData name="Sporrong, Katari (NYC-RSD)" userId="34da16c7-c116-4814-8e7a-e4fd68911843" providerId="ADAL" clId="{11B2F115-A835-0B41-B144-D44CE61C76D8}" dt="2022-10-03T20:08:02.309" v="5427" actId="478"/>
        <pc:sldMkLst>
          <pc:docMk/>
          <pc:sldMk cId="1128291197" sldId="1468"/>
        </pc:sldMkLst>
        <pc:spChg chg="add del mod">
          <ac:chgData name="Sporrong, Katari (NYC-RSD)" userId="34da16c7-c116-4814-8e7a-e4fd68911843" providerId="ADAL" clId="{11B2F115-A835-0B41-B144-D44CE61C76D8}" dt="2022-10-03T15:27:08.023" v="3111" actId="478"/>
          <ac:spMkLst>
            <pc:docMk/>
            <pc:sldMk cId="1128291197" sldId="1468"/>
            <ac:spMk id="2" creationId="{893E534B-9C57-4F3A-95EA-801E9FE82CAD}"/>
          </ac:spMkLst>
        </pc:spChg>
        <pc:spChg chg="add del mod">
          <ac:chgData name="Sporrong, Katari (NYC-RSD)" userId="34da16c7-c116-4814-8e7a-e4fd68911843" providerId="ADAL" clId="{11B2F115-A835-0B41-B144-D44CE61C76D8}" dt="2022-10-03T15:27:06.926" v="3110" actId="478"/>
          <ac:spMkLst>
            <pc:docMk/>
            <pc:sldMk cId="1128291197" sldId="1468"/>
            <ac:spMk id="4" creationId="{F3ED839D-E657-19DA-4CA6-6E8C270CA25C}"/>
          </ac:spMkLst>
        </pc:spChg>
        <pc:spChg chg="mod">
          <ac:chgData name="Sporrong, Katari (NYC-RSD)" userId="34da16c7-c116-4814-8e7a-e4fd68911843" providerId="ADAL" clId="{11B2F115-A835-0B41-B144-D44CE61C76D8}" dt="2022-10-03T15:25:12.290" v="3052" actId="113"/>
          <ac:spMkLst>
            <pc:docMk/>
            <pc:sldMk cId="1128291197" sldId="1468"/>
            <ac:spMk id="5" creationId="{DB3179CD-C93E-2819-EE9F-102C4DCB3D3A}"/>
          </ac:spMkLst>
        </pc:spChg>
        <pc:spChg chg="add del mod">
          <ac:chgData name="Sporrong, Katari (NYC-RSD)" userId="34da16c7-c116-4814-8e7a-e4fd68911843" providerId="ADAL" clId="{11B2F115-A835-0B41-B144-D44CE61C76D8}" dt="2022-10-03T15:27:04.800" v="3109" actId="478"/>
          <ac:spMkLst>
            <pc:docMk/>
            <pc:sldMk cId="1128291197" sldId="1468"/>
            <ac:spMk id="6" creationId="{A8AD44E4-E7AA-A803-63AE-711CA6ECA919}"/>
          </ac:spMkLst>
        </pc:spChg>
        <pc:spChg chg="mod">
          <ac:chgData name="Sporrong, Katari (NYC-RSD)" userId="34da16c7-c116-4814-8e7a-e4fd68911843" providerId="ADAL" clId="{11B2F115-A835-0B41-B144-D44CE61C76D8}" dt="2022-10-03T20:07:59.188" v="5426" actId="1036"/>
          <ac:spMkLst>
            <pc:docMk/>
            <pc:sldMk cId="1128291197" sldId="1468"/>
            <ac:spMk id="7" creationId="{8A7832CA-58E6-B024-2C7E-B4CC51D83E7E}"/>
          </ac:spMkLst>
        </pc:spChg>
        <pc:spChg chg="add del mod">
          <ac:chgData name="Sporrong, Katari (NYC-RSD)" userId="34da16c7-c116-4814-8e7a-e4fd68911843" providerId="ADAL" clId="{11B2F115-A835-0B41-B144-D44CE61C76D8}" dt="2022-10-03T15:27:09.866" v="3112" actId="478"/>
          <ac:spMkLst>
            <pc:docMk/>
            <pc:sldMk cId="1128291197" sldId="1468"/>
            <ac:spMk id="8" creationId="{309EC490-6D4E-F31C-32BC-26581CD5E88F}"/>
          </ac:spMkLst>
        </pc:spChg>
        <pc:spChg chg="add del mod">
          <ac:chgData name="Sporrong, Katari (NYC-RSD)" userId="34da16c7-c116-4814-8e7a-e4fd68911843" providerId="ADAL" clId="{11B2F115-A835-0B41-B144-D44CE61C76D8}" dt="2022-10-03T20:07:52.748" v="5423" actId="478"/>
          <ac:spMkLst>
            <pc:docMk/>
            <pc:sldMk cId="1128291197" sldId="1468"/>
            <ac:spMk id="9" creationId="{0DB3266F-4C59-244A-F6EE-E7F1ECB557FE}"/>
          </ac:spMkLst>
        </pc:spChg>
        <pc:spChg chg="add del mod">
          <ac:chgData name="Sporrong, Katari (NYC-RSD)" userId="34da16c7-c116-4814-8e7a-e4fd68911843" providerId="ADAL" clId="{11B2F115-A835-0B41-B144-D44CE61C76D8}" dt="2022-10-03T20:08:02.309" v="5427" actId="478"/>
          <ac:spMkLst>
            <pc:docMk/>
            <pc:sldMk cId="1128291197" sldId="1468"/>
            <ac:spMk id="10" creationId="{FFB0C948-2DC4-CD6D-50C8-54FA80E48D7B}"/>
          </ac:spMkLst>
        </pc:spChg>
        <pc:spChg chg="mod">
          <ac:chgData name="Sporrong, Katari (NYC-RSD)" userId="34da16c7-c116-4814-8e7a-e4fd68911843" providerId="ADAL" clId="{11B2F115-A835-0B41-B144-D44CE61C76D8}" dt="2022-10-03T20:07:59.188" v="5426" actId="1036"/>
          <ac:spMkLst>
            <pc:docMk/>
            <pc:sldMk cId="1128291197" sldId="1468"/>
            <ac:spMk id="12" creationId="{3329BAF6-91F2-2E9B-048D-EC0FF370578B}"/>
          </ac:spMkLst>
        </pc:spChg>
        <pc:graphicFrameChg chg="mod">
          <ac:chgData name="Sporrong, Katari (NYC-RSD)" userId="34da16c7-c116-4814-8e7a-e4fd68911843" providerId="ADAL" clId="{11B2F115-A835-0B41-B144-D44CE61C76D8}" dt="2022-10-03T15:26:26.492" v="3088" actId="14100"/>
          <ac:graphicFrameMkLst>
            <pc:docMk/>
            <pc:sldMk cId="1128291197" sldId="1468"/>
            <ac:graphicFrameMk id="3" creationId="{E010A283-3D85-50C1-4A00-C3DD501CB124}"/>
          </ac:graphicFrameMkLst>
        </pc:graphicFrameChg>
      </pc:sldChg>
      <pc:sldChg chg="addSp delSp modSp mod">
        <pc:chgData name="Sporrong, Katari (NYC-RSD)" userId="34da16c7-c116-4814-8e7a-e4fd68911843" providerId="ADAL" clId="{11B2F115-A835-0B41-B144-D44CE61C76D8}" dt="2022-10-03T20:10:07.148" v="5460" actId="12"/>
        <pc:sldMkLst>
          <pc:docMk/>
          <pc:sldMk cId="266231303" sldId="1469"/>
        </pc:sldMkLst>
        <pc:spChg chg="mod">
          <ac:chgData name="Sporrong, Katari (NYC-RSD)" userId="34da16c7-c116-4814-8e7a-e4fd68911843" providerId="ADAL" clId="{11B2F115-A835-0B41-B144-D44CE61C76D8}" dt="2022-10-03T15:28:44.640" v="3132" actId="1036"/>
          <ac:spMkLst>
            <pc:docMk/>
            <pc:sldMk cId="266231303" sldId="1469"/>
            <ac:spMk id="2" creationId="{519B1480-11D7-200C-39F9-8BF0E49EBAEE}"/>
          </ac:spMkLst>
        </pc:spChg>
        <pc:spChg chg="add del mod">
          <ac:chgData name="Sporrong, Katari (NYC-RSD)" userId="34da16c7-c116-4814-8e7a-e4fd68911843" providerId="ADAL" clId="{11B2F115-A835-0B41-B144-D44CE61C76D8}" dt="2022-10-03T15:30:57.431" v="3167" actId="478"/>
          <ac:spMkLst>
            <pc:docMk/>
            <pc:sldMk cId="266231303" sldId="1469"/>
            <ac:spMk id="3" creationId="{3FF96829-DA44-71E4-AF14-A057E4CEDFE9}"/>
          </ac:spMkLst>
        </pc:spChg>
        <pc:spChg chg="add del mod">
          <ac:chgData name="Sporrong, Katari (NYC-RSD)" userId="34da16c7-c116-4814-8e7a-e4fd68911843" providerId="ADAL" clId="{11B2F115-A835-0B41-B144-D44CE61C76D8}" dt="2022-10-03T15:30:53.346" v="3165" actId="478"/>
          <ac:spMkLst>
            <pc:docMk/>
            <pc:sldMk cId="266231303" sldId="1469"/>
            <ac:spMk id="4" creationId="{6EA9AD87-960E-9E93-858F-BF7A0E303BF3}"/>
          </ac:spMkLst>
        </pc:spChg>
        <pc:spChg chg="add del mod">
          <ac:chgData name="Sporrong, Katari (NYC-RSD)" userId="34da16c7-c116-4814-8e7a-e4fd68911843" providerId="ADAL" clId="{11B2F115-A835-0B41-B144-D44CE61C76D8}" dt="2022-10-03T15:30:51.527" v="3164" actId="478"/>
          <ac:spMkLst>
            <pc:docMk/>
            <pc:sldMk cId="266231303" sldId="1469"/>
            <ac:spMk id="5" creationId="{496CA85F-D4AF-27E3-9D18-334FCB419438}"/>
          </ac:spMkLst>
        </pc:spChg>
        <pc:spChg chg="add del mod">
          <ac:chgData name="Sporrong, Katari (NYC-RSD)" userId="34da16c7-c116-4814-8e7a-e4fd68911843" providerId="ADAL" clId="{11B2F115-A835-0B41-B144-D44CE61C76D8}" dt="2022-10-03T15:30:55.599" v="3166" actId="478"/>
          <ac:spMkLst>
            <pc:docMk/>
            <pc:sldMk cId="266231303" sldId="1469"/>
            <ac:spMk id="6" creationId="{C05628DB-B695-A2DD-6273-863FD457FC79}"/>
          </ac:spMkLst>
        </pc:spChg>
        <pc:spChg chg="mod">
          <ac:chgData name="Sporrong, Katari (NYC-RSD)" userId="34da16c7-c116-4814-8e7a-e4fd68911843" providerId="ADAL" clId="{11B2F115-A835-0B41-B144-D44CE61C76D8}" dt="2022-10-03T20:10:07.148" v="5460" actId="12"/>
          <ac:spMkLst>
            <pc:docMk/>
            <pc:sldMk cId="266231303" sldId="1469"/>
            <ac:spMk id="8" creationId="{B798DCCF-3FF4-003D-7870-EF85DB77B3FF}"/>
          </ac:spMkLst>
        </pc:spChg>
        <pc:spChg chg="add del mod">
          <ac:chgData name="Sporrong, Katari (NYC-RSD)" userId="34da16c7-c116-4814-8e7a-e4fd68911843" providerId="ADAL" clId="{11B2F115-A835-0B41-B144-D44CE61C76D8}" dt="2022-10-03T20:08:07.048" v="5428" actId="478"/>
          <ac:spMkLst>
            <pc:docMk/>
            <pc:sldMk cId="266231303" sldId="1469"/>
            <ac:spMk id="9" creationId="{230E4909-5770-091F-249D-732D0D802820}"/>
          </ac:spMkLst>
        </pc:spChg>
        <pc:spChg chg="mod">
          <ac:chgData name="Sporrong, Katari (NYC-RSD)" userId="34da16c7-c116-4814-8e7a-e4fd68911843" providerId="ADAL" clId="{11B2F115-A835-0B41-B144-D44CE61C76D8}" dt="2022-10-03T20:10:07.148" v="5460" actId="12"/>
          <ac:spMkLst>
            <pc:docMk/>
            <pc:sldMk cId="266231303" sldId="1469"/>
            <ac:spMk id="10" creationId="{CC654BF2-686E-C4CB-4002-6C92BC79E9F9}"/>
          </ac:spMkLst>
        </pc:spChg>
        <pc:spChg chg="add del mod">
          <ac:chgData name="Sporrong, Katari (NYC-RSD)" userId="34da16c7-c116-4814-8e7a-e4fd68911843" providerId="ADAL" clId="{11B2F115-A835-0B41-B144-D44CE61C76D8}" dt="2022-10-03T20:08:17.148" v="5434" actId="478"/>
          <ac:spMkLst>
            <pc:docMk/>
            <pc:sldMk cId="266231303" sldId="1469"/>
            <ac:spMk id="11" creationId="{B32408CC-569A-B74A-B727-37BB12AA3C59}"/>
          </ac:spMkLst>
        </pc:spChg>
        <pc:graphicFrameChg chg="mod modGraphic">
          <ac:chgData name="Sporrong, Katari (NYC-RSD)" userId="34da16c7-c116-4814-8e7a-e4fd68911843" providerId="ADAL" clId="{11B2F115-A835-0B41-B144-D44CE61C76D8}" dt="2022-10-03T15:30:05.635" v="3146" actId="3064"/>
          <ac:graphicFrameMkLst>
            <pc:docMk/>
            <pc:sldMk cId="266231303" sldId="1469"/>
            <ac:graphicFrameMk id="7" creationId="{5BAE4DB4-BE1B-9F97-C18E-213469BE6FA0}"/>
          </ac:graphicFrameMkLst>
        </pc:graphicFrameChg>
      </pc:sldChg>
      <pc:sldChg chg="addSp delSp modSp mod">
        <pc:chgData name="Sporrong, Katari (NYC-RSD)" userId="34da16c7-c116-4814-8e7a-e4fd68911843" providerId="ADAL" clId="{11B2F115-A835-0B41-B144-D44CE61C76D8}" dt="2022-10-03T20:08:30.848" v="5441" actId="478"/>
        <pc:sldMkLst>
          <pc:docMk/>
          <pc:sldMk cId="3130100926" sldId="1470"/>
        </pc:sldMkLst>
        <pc:spChg chg="add del mod">
          <ac:chgData name="Sporrong, Katari (NYC-RSD)" userId="34da16c7-c116-4814-8e7a-e4fd68911843" providerId="ADAL" clId="{11B2F115-A835-0B41-B144-D44CE61C76D8}" dt="2022-10-03T15:32:46.533" v="3213" actId="478"/>
          <ac:spMkLst>
            <pc:docMk/>
            <pc:sldMk cId="3130100926" sldId="1470"/>
            <ac:spMk id="2" creationId="{C2BC1519-0615-1C55-0B4A-F62B06D7DF1F}"/>
          </ac:spMkLst>
        </pc:spChg>
        <pc:spChg chg="add del mod">
          <ac:chgData name="Sporrong, Katari (NYC-RSD)" userId="34da16c7-c116-4814-8e7a-e4fd68911843" providerId="ADAL" clId="{11B2F115-A835-0B41-B144-D44CE61C76D8}" dt="2022-10-03T15:32:45.432" v="3212" actId="478"/>
          <ac:spMkLst>
            <pc:docMk/>
            <pc:sldMk cId="3130100926" sldId="1470"/>
            <ac:spMk id="4" creationId="{C70E481A-BAFF-BFA3-F858-6D6B392BA142}"/>
          </ac:spMkLst>
        </pc:spChg>
        <pc:spChg chg="mod">
          <ac:chgData name="Sporrong, Katari (NYC-RSD)" userId="34da16c7-c116-4814-8e7a-e4fd68911843" providerId="ADAL" clId="{11B2F115-A835-0B41-B144-D44CE61C76D8}" dt="2022-10-03T15:27:50.733" v="3115" actId="113"/>
          <ac:spMkLst>
            <pc:docMk/>
            <pc:sldMk cId="3130100926" sldId="1470"/>
            <ac:spMk id="5" creationId="{DB3179CD-C93E-2819-EE9F-102C4DCB3D3A}"/>
          </ac:spMkLst>
        </pc:spChg>
        <pc:spChg chg="add del mod">
          <ac:chgData name="Sporrong, Katari (NYC-RSD)" userId="34da16c7-c116-4814-8e7a-e4fd68911843" providerId="ADAL" clId="{11B2F115-A835-0B41-B144-D44CE61C76D8}" dt="2022-10-03T15:32:43.889" v="3211" actId="478"/>
          <ac:spMkLst>
            <pc:docMk/>
            <pc:sldMk cId="3130100926" sldId="1470"/>
            <ac:spMk id="6" creationId="{FB98EC7D-AD03-2B0F-B2E9-BCEAF3895B8A}"/>
          </ac:spMkLst>
        </pc:spChg>
        <pc:spChg chg="mod">
          <ac:chgData name="Sporrong, Katari (NYC-RSD)" userId="34da16c7-c116-4814-8e7a-e4fd68911843" providerId="ADAL" clId="{11B2F115-A835-0B41-B144-D44CE61C76D8}" dt="2022-10-03T20:08:28.485" v="5440" actId="1035"/>
          <ac:spMkLst>
            <pc:docMk/>
            <pc:sldMk cId="3130100926" sldId="1470"/>
            <ac:spMk id="7" creationId="{8A7832CA-58E6-B024-2C7E-B4CC51D83E7E}"/>
          </ac:spMkLst>
        </pc:spChg>
        <pc:spChg chg="add del mod">
          <ac:chgData name="Sporrong, Katari (NYC-RSD)" userId="34da16c7-c116-4814-8e7a-e4fd68911843" providerId="ADAL" clId="{11B2F115-A835-0B41-B144-D44CE61C76D8}" dt="2022-10-03T15:32:48.560" v="3214" actId="478"/>
          <ac:spMkLst>
            <pc:docMk/>
            <pc:sldMk cId="3130100926" sldId="1470"/>
            <ac:spMk id="8" creationId="{9B41E3F2-6794-BA9E-FB63-20DD8E221EB6}"/>
          </ac:spMkLst>
        </pc:spChg>
        <pc:spChg chg="add del mod">
          <ac:chgData name="Sporrong, Katari (NYC-RSD)" userId="34da16c7-c116-4814-8e7a-e4fd68911843" providerId="ADAL" clId="{11B2F115-A835-0B41-B144-D44CE61C76D8}" dt="2022-10-03T20:08:21.498" v="5435" actId="478"/>
          <ac:spMkLst>
            <pc:docMk/>
            <pc:sldMk cId="3130100926" sldId="1470"/>
            <ac:spMk id="9" creationId="{569AE7B2-4521-46EA-B552-AA827AC6E893}"/>
          </ac:spMkLst>
        </pc:spChg>
        <pc:spChg chg="add del mod">
          <ac:chgData name="Sporrong, Katari (NYC-RSD)" userId="34da16c7-c116-4814-8e7a-e4fd68911843" providerId="ADAL" clId="{11B2F115-A835-0B41-B144-D44CE61C76D8}" dt="2022-10-03T20:08:30.848" v="5441" actId="478"/>
          <ac:spMkLst>
            <pc:docMk/>
            <pc:sldMk cId="3130100926" sldId="1470"/>
            <ac:spMk id="10" creationId="{AB734095-C1E1-7C76-8C71-34906B5083D5}"/>
          </ac:spMkLst>
        </pc:spChg>
        <pc:spChg chg="mod">
          <ac:chgData name="Sporrong, Katari (NYC-RSD)" userId="34da16c7-c116-4814-8e7a-e4fd68911843" providerId="ADAL" clId="{11B2F115-A835-0B41-B144-D44CE61C76D8}" dt="2022-10-03T20:08:28.485" v="5440" actId="1035"/>
          <ac:spMkLst>
            <pc:docMk/>
            <pc:sldMk cId="3130100926" sldId="1470"/>
            <ac:spMk id="12" creationId="{3329BAF6-91F2-2E9B-048D-EC0FF370578B}"/>
          </ac:spMkLst>
        </pc:spChg>
        <pc:graphicFrameChg chg="mod">
          <ac:chgData name="Sporrong, Katari (NYC-RSD)" userId="34da16c7-c116-4814-8e7a-e4fd68911843" providerId="ADAL" clId="{11B2F115-A835-0B41-B144-D44CE61C76D8}" dt="2022-10-03T15:32:36.800" v="3209" actId="1038"/>
          <ac:graphicFrameMkLst>
            <pc:docMk/>
            <pc:sldMk cId="3130100926" sldId="1470"/>
            <ac:graphicFrameMk id="3" creationId="{9CC4EC91-6C02-616D-E1CD-AB15252A6006}"/>
          </ac:graphicFrameMkLst>
        </pc:graphicFrameChg>
      </pc:sldChg>
      <pc:sldChg chg="addSp delSp modSp mod">
        <pc:chgData name="Sporrong, Katari (NYC-RSD)" userId="34da16c7-c116-4814-8e7a-e4fd68911843" providerId="ADAL" clId="{11B2F115-A835-0B41-B144-D44CE61C76D8}" dt="2022-10-03T20:10:51.899" v="5463" actId="13244"/>
        <pc:sldMkLst>
          <pc:docMk/>
          <pc:sldMk cId="2408740836" sldId="1471"/>
        </pc:sldMkLst>
        <pc:spChg chg="mod">
          <ac:chgData name="Sporrong, Katari (NYC-RSD)" userId="34da16c7-c116-4814-8e7a-e4fd68911843" providerId="ADAL" clId="{11B2F115-A835-0B41-B144-D44CE61C76D8}" dt="2022-10-03T15:33:24.638" v="3217" actId="113"/>
          <ac:spMkLst>
            <pc:docMk/>
            <pc:sldMk cId="2408740836" sldId="1471"/>
            <ac:spMk id="2" creationId="{519B1480-11D7-200C-39F9-8BF0E49EBAEE}"/>
          </ac:spMkLst>
        </pc:spChg>
        <pc:spChg chg="add del mod">
          <ac:chgData name="Sporrong, Katari (NYC-RSD)" userId="34da16c7-c116-4814-8e7a-e4fd68911843" providerId="ADAL" clId="{11B2F115-A835-0B41-B144-D44CE61C76D8}" dt="2022-10-03T15:35:17.800" v="3254" actId="478"/>
          <ac:spMkLst>
            <pc:docMk/>
            <pc:sldMk cId="2408740836" sldId="1471"/>
            <ac:spMk id="3" creationId="{AC1F4B78-9579-0B1E-73C4-D01B71609F1F}"/>
          </ac:spMkLst>
        </pc:spChg>
        <pc:spChg chg="add del mod">
          <ac:chgData name="Sporrong, Katari (NYC-RSD)" userId="34da16c7-c116-4814-8e7a-e4fd68911843" providerId="ADAL" clId="{11B2F115-A835-0B41-B144-D44CE61C76D8}" dt="2022-10-03T15:35:16.544" v="3253" actId="478"/>
          <ac:spMkLst>
            <pc:docMk/>
            <pc:sldMk cId="2408740836" sldId="1471"/>
            <ac:spMk id="4" creationId="{649EF7F3-2583-29B1-3C5E-037A4BFBD0E1}"/>
          </ac:spMkLst>
        </pc:spChg>
        <pc:spChg chg="add del mod">
          <ac:chgData name="Sporrong, Katari (NYC-RSD)" userId="34da16c7-c116-4814-8e7a-e4fd68911843" providerId="ADAL" clId="{11B2F115-A835-0B41-B144-D44CE61C76D8}" dt="2022-10-03T15:35:14.959" v="3251" actId="478"/>
          <ac:spMkLst>
            <pc:docMk/>
            <pc:sldMk cId="2408740836" sldId="1471"/>
            <ac:spMk id="5" creationId="{A3A9B042-21EA-E80A-65C2-ED7B80CC26E4}"/>
          </ac:spMkLst>
        </pc:spChg>
        <pc:spChg chg="add del mod">
          <ac:chgData name="Sporrong, Katari (NYC-RSD)" userId="34da16c7-c116-4814-8e7a-e4fd68911843" providerId="ADAL" clId="{11B2F115-A835-0B41-B144-D44CE61C76D8}" dt="2022-10-03T15:35:19.400" v="3255" actId="478"/>
          <ac:spMkLst>
            <pc:docMk/>
            <pc:sldMk cId="2408740836" sldId="1471"/>
            <ac:spMk id="6" creationId="{F87ABD2C-8D59-2AF2-952B-36B8A2B4CCD4}"/>
          </ac:spMkLst>
        </pc:spChg>
        <pc:spChg chg="mod ord">
          <ac:chgData name="Sporrong, Katari (NYC-RSD)" userId="34da16c7-c116-4814-8e7a-e4fd68911843" providerId="ADAL" clId="{11B2F115-A835-0B41-B144-D44CE61C76D8}" dt="2022-10-03T20:10:51.899" v="5463" actId="13244"/>
          <ac:spMkLst>
            <pc:docMk/>
            <pc:sldMk cId="2408740836" sldId="1471"/>
            <ac:spMk id="8" creationId="{B798DCCF-3FF4-003D-7870-EF85DB77B3FF}"/>
          </ac:spMkLst>
        </pc:spChg>
        <pc:spChg chg="add del mod">
          <ac:chgData name="Sporrong, Katari (NYC-RSD)" userId="34da16c7-c116-4814-8e7a-e4fd68911843" providerId="ADAL" clId="{11B2F115-A835-0B41-B144-D44CE61C76D8}" dt="2022-10-03T20:08:34.498" v="5442" actId="478"/>
          <ac:spMkLst>
            <pc:docMk/>
            <pc:sldMk cId="2408740836" sldId="1471"/>
            <ac:spMk id="9" creationId="{249A0F4C-236A-ABFB-4649-6C5F5B252B2F}"/>
          </ac:spMkLst>
        </pc:spChg>
        <pc:spChg chg="del mod">
          <ac:chgData name="Sporrong, Katari (NYC-RSD)" userId="34da16c7-c116-4814-8e7a-e4fd68911843" providerId="ADAL" clId="{11B2F115-A835-0B41-B144-D44CE61C76D8}" dt="2022-10-03T20:10:42.607" v="5461" actId="478"/>
          <ac:spMkLst>
            <pc:docMk/>
            <pc:sldMk cId="2408740836" sldId="1471"/>
            <ac:spMk id="10" creationId="{CC654BF2-686E-C4CB-4002-6C92BC79E9F9}"/>
          </ac:spMkLst>
        </pc:spChg>
        <pc:spChg chg="add del mod">
          <ac:chgData name="Sporrong, Katari (NYC-RSD)" userId="34da16c7-c116-4814-8e7a-e4fd68911843" providerId="ADAL" clId="{11B2F115-A835-0B41-B144-D44CE61C76D8}" dt="2022-10-03T20:08:43.548" v="5446" actId="478"/>
          <ac:spMkLst>
            <pc:docMk/>
            <pc:sldMk cId="2408740836" sldId="1471"/>
            <ac:spMk id="11" creationId="{53160D28-B389-F511-2920-CEF688B48928}"/>
          </ac:spMkLst>
        </pc:spChg>
        <pc:spChg chg="add mod">
          <ac:chgData name="Sporrong, Katari (NYC-RSD)" userId="34da16c7-c116-4814-8e7a-e4fd68911843" providerId="ADAL" clId="{11B2F115-A835-0B41-B144-D44CE61C76D8}" dt="2022-10-03T20:10:44.489" v="5462"/>
          <ac:spMkLst>
            <pc:docMk/>
            <pc:sldMk cId="2408740836" sldId="1471"/>
            <ac:spMk id="12" creationId="{00C26779-8E82-53F8-925F-28E866AE021B}"/>
          </ac:spMkLst>
        </pc:spChg>
        <pc:graphicFrameChg chg="mod modGraphic">
          <ac:chgData name="Sporrong, Katari (NYC-RSD)" userId="34da16c7-c116-4814-8e7a-e4fd68911843" providerId="ADAL" clId="{11B2F115-A835-0B41-B144-D44CE61C76D8}" dt="2022-10-03T15:34:21.626" v="3226" actId="3064"/>
          <ac:graphicFrameMkLst>
            <pc:docMk/>
            <pc:sldMk cId="2408740836" sldId="1471"/>
            <ac:graphicFrameMk id="7" creationId="{5BAE4DB4-BE1B-9F97-C18E-213469BE6FA0}"/>
          </ac:graphicFrameMkLst>
        </pc:graphicFrameChg>
      </pc:sldChg>
      <pc:sldChg chg="addSp delSp modSp mod">
        <pc:chgData name="Sporrong, Katari (NYC-RSD)" userId="34da16c7-c116-4814-8e7a-e4fd68911843" providerId="ADAL" clId="{11B2F115-A835-0B41-B144-D44CE61C76D8}" dt="2022-10-03T20:09:11.249" v="5458" actId="478"/>
        <pc:sldMkLst>
          <pc:docMk/>
          <pc:sldMk cId="903100256" sldId="1472"/>
        </pc:sldMkLst>
        <pc:spChg chg="add del mod">
          <ac:chgData name="Sporrong, Katari (NYC-RSD)" userId="34da16c7-c116-4814-8e7a-e4fd68911843" providerId="ADAL" clId="{11B2F115-A835-0B41-B144-D44CE61C76D8}" dt="2022-10-03T15:37:08.304" v="3302" actId="478"/>
          <ac:spMkLst>
            <pc:docMk/>
            <pc:sldMk cId="903100256" sldId="1472"/>
            <ac:spMk id="2" creationId="{730CCEDC-50F7-5616-D227-D927E488526D}"/>
          </ac:spMkLst>
        </pc:spChg>
        <pc:spChg chg="add del mod">
          <ac:chgData name="Sporrong, Katari (NYC-RSD)" userId="34da16c7-c116-4814-8e7a-e4fd68911843" providerId="ADAL" clId="{11B2F115-A835-0B41-B144-D44CE61C76D8}" dt="2022-10-03T15:37:07.175" v="3301" actId="478"/>
          <ac:spMkLst>
            <pc:docMk/>
            <pc:sldMk cId="903100256" sldId="1472"/>
            <ac:spMk id="3" creationId="{1CC57D48-6311-F930-FEDE-6535FEDFD812}"/>
          </ac:spMkLst>
        </pc:spChg>
        <pc:spChg chg="mod">
          <ac:chgData name="Sporrong, Katari (NYC-RSD)" userId="34da16c7-c116-4814-8e7a-e4fd68911843" providerId="ADAL" clId="{11B2F115-A835-0B41-B144-D44CE61C76D8}" dt="2022-10-03T15:35:45.837" v="3258" actId="113"/>
          <ac:spMkLst>
            <pc:docMk/>
            <pc:sldMk cId="903100256" sldId="1472"/>
            <ac:spMk id="5" creationId="{DB3179CD-C93E-2819-EE9F-102C4DCB3D3A}"/>
          </ac:spMkLst>
        </pc:spChg>
        <pc:spChg chg="add del mod">
          <ac:chgData name="Sporrong, Katari (NYC-RSD)" userId="34da16c7-c116-4814-8e7a-e4fd68911843" providerId="ADAL" clId="{11B2F115-A835-0B41-B144-D44CE61C76D8}" dt="2022-10-03T15:37:05.428" v="3300" actId="478"/>
          <ac:spMkLst>
            <pc:docMk/>
            <pc:sldMk cId="903100256" sldId="1472"/>
            <ac:spMk id="6" creationId="{D896AC0D-B10E-8CCE-8622-F6BF31288EEF}"/>
          </ac:spMkLst>
        </pc:spChg>
        <pc:spChg chg="mod">
          <ac:chgData name="Sporrong, Katari (NYC-RSD)" userId="34da16c7-c116-4814-8e7a-e4fd68911843" providerId="ADAL" clId="{11B2F115-A835-0B41-B144-D44CE61C76D8}" dt="2022-10-03T20:09:08.231" v="5457" actId="1036"/>
          <ac:spMkLst>
            <pc:docMk/>
            <pc:sldMk cId="903100256" sldId="1472"/>
            <ac:spMk id="7" creationId="{8A7832CA-58E6-B024-2C7E-B4CC51D83E7E}"/>
          </ac:spMkLst>
        </pc:spChg>
        <pc:spChg chg="add del mod">
          <ac:chgData name="Sporrong, Katari (NYC-RSD)" userId="34da16c7-c116-4814-8e7a-e4fd68911843" providerId="ADAL" clId="{11B2F115-A835-0B41-B144-D44CE61C76D8}" dt="2022-10-03T15:37:09.953" v="3303" actId="478"/>
          <ac:spMkLst>
            <pc:docMk/>
            <pc:sldMk cId="903100256" sldId="1472"/>
            <ac:spMk id="8" creationId="{0391E184-D23C-A5F7-CB51-55447DFB7E75}"/>
          </ac:spMkLst>
        </pc:spChg>
        <pc:spChg chg="add del mod">
          <ac:chgData name="Sporrong, Katari (NYC-RSD)" userId="34da16c7-c116-4814-8e7a-e4fd68911843" providerId="ADAL" clId="{11B2F115-A835-0B41-B144-D44CE61C76D8}" dt="2022-10-03T20:08:48.348" v="5447" actId="478"/>
          <ac:spMkLst>
            <pc:docMk/>
            <pc:sldMk cId="903100256" sldId="1472"/>
            <ac:spMk id="9" creationId="{82D5BE72-A7D0-0676-B091-A6DB4CC33C45}"/>
          </ac:spMkLst>
        </pc:spChg>
        <pc:spChg chg="add del mod">
          <ac:chgData name="Sporrong, Katari (NYC-RSD)" userId="34da16c7-c116-4814-8e7a-e4fd68911843" providerId="ADAL" clId="{11B2F115-A835-0B41-B144-D44CE61C76D8}" dt="2022-10-03T20:09:01.349" v="5453" actId="478"/>
          <ac:spMkLst>
            <pc:docMk/>
            <pc:sldMk cId="903100256" sldId="1472"/>
            <ac:spMk id="10" creationId="{328E554B-EC88-11DE-C5A3-B3922D780F86}"/>
          </ac:spMkLst>
        </pc:spChg>
        <pc:spChg chg="add del mod">
          <ac:chgData name="Sporrong, Katari (NYC-RSD)" userId="34da16c7-c116-4814-8e7a-e4fd68911843" providerId="ADAL" clId="{11B2F115-A835-0B41-B144-D44CE61C76D8}" dt="2022-10-03T20:09:11.249" v="5458" actId="478"/>
          <ac:spMkLst>
            <pc:docMk/>
            <pc:sldMk cId="903100256" sldId="1472"/>
            <ac:spMk id="11" creationId="{75426CE9-FE80-1296-DC0F-649DC7E0A72E}"/>
          </ac:spMkLst>
        </pc:spChg>
        <pc:spChg chg="mod">
          <ac:chgData name="Sporrong, Katari (NYC-RSD)" userId="34da16c7-c116-4814-8e7a-e4fd68911843" providerId="ADAL" clId="{11B2F115-A835-0B41-B144-D44CE61C76D8}" dt="2022-10-03T20:09:08.231" v="5457" actId="1036"/>
          <ac:spMkLst>
            <pc:docMk/>
            <pc:sldMk cId="903100256" sldId="1472"/>
            <ac:spMk id="12" creationId="{3329BAF6-91F2-2E9B-048D-EC0FF370578B}"/>
          </ac:spMkLst>
        </pc:spChg>
        <pc:graphicFrameChg chg="mod">
          <ac:chgData name="Sporrong, Katari (NYC-RSD)" userId="34da16c7-c116-4814-8e7a-e4fd68911843" providerId="ADAL" clId="{11B2F115-A835-0B41-B144-D44CE61C76D8}" dt="2022-10-03T15:36:30.965" v="3272" actId="1037"/>
          <ac:graphicFrameMkLst>
            <pc:docMk/>
            <pc:sldMk cId="903100256" sldId="1472"/>
            <ac:graphicFrameMk id="4" creationId="{CED3BB94-723E-1FB4-EDAC-DD85102B7FA3}"/>
          </ac:graphicFrameMkLst>
        </pc:graphicFrameChg>
      </pc:sldChg>
      <pc:sldChg chg="addSp delSp modSp mod">
        <pc:chgData name="Sporrong, Katari (NYC-RSD)" userId="34da16c7-c116-4814-8e7a-e4fd68911843" providerId="ADAL" clId="{11B2F115-A835-0B41-B144-D44CE61C76D8}" dt="2022-10-03T20:11:53.509" v="5468" actId="21"/>
        <pc:sldMkLst>
          <pc:docMk/>
          <pc:sldMk cId="2831453448" sldId="1473"/>
        </pc:sldMkLst>
        <pc:spChg chg="mod">
          <ac:chgData name="Sporrong, Katari (NYC-RSD)" userId="34da16c7-c116-4814-8e7a-e4fd68911843" providerId="ADAL" clId="{11B2F115-A835-0B41-B144-D44CE61C76D8}" dt="2022-10-03T15:37:49.350" v="3306" actId="113"/>
          <ac:spMkLst>
            <pc:docMk/>
            <pc:sldMk cId="2831453448" sldId="1473"/>
            <ac:spMk id="2" creationId="{519B1480-11D7-200C-39F9-8BF0E49EBAEE}"/>
          </ac:spMkLst>
        </pc:spChg>
        <pc:spChg chg="add del mod">
          <ac:chgData name="Sporrong, Katari (NYC-RSD)" userId="34da16c7-c116-4814-8e7a-e4fd68911843" providerId="ADAL" clId="{11B2F115-A835-0B41-B144-D44CE61C76D8}" dt="2022-10-03T15:40:10.880" v="3345" actId="478"/>
          <ac:spMkLst>
            <pc:docMk/>
            <pc:sldMk cId="2831453448" sldId="1473"/>
            <ac:spMk id="3" creationId="{0D8D3A01-1C6B-098B-605C-28DE60237EAF}"/>
          </ac:spMkLst>
        </pc:spChg>
        <pc:spChg chg="add del mod">
          <ac:chgData name="Sporrong, Katari (NYC-RSD)" userId="34da16c7-c116-4814-8e7a-e4fd68911843" providerId="ADAL" clId="{11B2F115-A835-0B41-B144-D44CE61C76D8}" dt="2022-10-03T15:40:09.845" v="3344" actId="478"/>
          <ac:spMkLst>
            <pc:docMk/>
            <pc:sldMk cId="2831453448" sldId="1473"/>
            <ac:spMk id="4" creationId="{8F8D3F3C-0D16-DC3C-C969-C0827E4A55E4}"/>
          </ac:spMkLst>
        </pc:spChg>
        <pc:spChg chg="add del mod">
          <ac:chgData name="Sporrong, Katari (NYC-RSD)" userId="34da16c7-c116-4814-8e7a-e4fd68911843" providerId="ADAL" clId="{11B2F115-A835-0B41-B144-D44CE61C76D8}" dt="2022-10-03T15:40:08.236" v="3342" actId="478"/>
          <ac:spMkLst>
            <pc:docMk/>
            <pc:sldMk cId="2831453448" sldId="1473"/>
            <ac:spMk id="5" creationId="{748DAA05-5E0D-DB64-E4C7-8EEFF908A536}"/>
          </ac:spMkLst>
        </pc:spChg>
        <pc:spChg chg="add del mod">
          <ac:chgData name="Sporrong, Katari (NYC-RSD)" userId="34da16c7-c116-4814-8e7a-e4fd68911843" providerId="ADAL" clId="{11B2F115-A835-0B41-B144-D44CE61C76D8}" dt="2022-10-03T15:40:13.015" v="3346" actId="478"/>
          <ac:spMkLst>
            <pc:docMk/>
            <pc:sldMk cId="2831453448" sldId="1473"/>
            <ac:spMk id="6" creationId="{47C2BA8E-0AB1-DFBA-0E6F-4EA1C9CF651D}"/>
          </ac:spMkLst>
        </pc:spChg>
        <pc:spChg chg="mod">
          <ac:chgData name="Sporrong, Katari (NYC-RSD)" userId="34da16c7-c116-4814-8e7a-e4fd68911843" providerId="ADAL" clId="{11B2F115-A835-0B41-B144-D44CE61C76D8}" dt="2022-10-03T15:39:50.325" v="3323" actId="1035"/>
          <ac:spMkLst>
            <pc:docMk/>
            <pc:sldMk cId="2831453448" sldId="1473"/>
            <ac:spMk id="8" creationId="{B798DCCF-3FF4-003D-7870-EF85DB77B3FF}"/>
          </ac:spMkLst>
        </pc:spChg>
        <pc:spChg chg="add del mod">
          <ac:chgData name="Sporrong, Katari (NYC-RSD)" userId="34da16c7-c116-4814-8e7a-e4fd68911843" providerId="ADAL" clId="{11B2F115-A835-0B41-B144-D44CE61C76D8}" dt="2022-10-03T20:11:53.509" v="5468" actId="21"/>
          <ac:spMkLst>
            <pc:docMk/>
            <pc:sldMk cId="2831453448" sldId="1473"/>
            <ac:spMk id="9" creationId="{C9099279-BBDD-8B0D-9BC5-74377E1C8BAC}"/>
          </ac:spMkLst>
        </pc:spChg>
        <pc:spChg chg="mod">
          <ac:chgData name="Sporrong, Katari (NYC-RSD)" userId="34da16c7-c116-4814-8e7a-e4fd68911843" providerId="ADAL" clId="{11B2F115-A835-0B41-B144-D44CE61C76D8}" dt="2022-10-03T15:39:56.933" v="3340" actId="1036"/>
          <ac:spMkLst>
            <pc:docMk/>
            <pc:sldMk cId="2831453448" sldId="1473"/>
            <ac:spMk id="10" creationId="{CC654BF2-686E-C4CB-4002-6C92BC79E9F9}"/>
          </ac:spMkLst>
        </pc:spChg>
        <pc:graphicFrameChg chg="mod modGraphic">
          <ac:chgData name="Sporrong, Katari (NYC-RSD)" userId="34da16c7-c116-4814-8e7a-e4fd68911843" providerId="ADAL" clId="{11B2F115-A835-0B41-B144-D44CE61C76D8}" dt="2022-10-03T15:39:18.430" v="3318"/>
          <ac:graphicFrameMkLst>
            <pc:docMk/>
            <pc:sldMk cId="2831453448" sldId="1473"/>
            <ac:graphicFrameMk id="7" creationId="{5BAE4DB4-BE1B-9F97-C18E-213469BE6FA0}"/>
          </ac:graphicFrameMkLst>
        </pc:graphicFrameChg>
      </pc:sldChg>
      <pc:sldChg chg="addSp delSp modSp mod">
        <pc:chgData name="Sporrong, Katari (NYC-RSD)" userId="34da16c7-c116-4814-8e7a-e4fd68911843" providerId="ADAL" clId="{11B2F115-A835-0B41-B144-D44CE61C76D8}" dt="2022-10-03T20:12:26.351" v="5478" actId="478"/>
        <pc:sldMkLst>
          <pc:docMk/>
          <pc:sldMk cId="1018062121" sldId="1474"/>
        </pc:sldMkLst>
        <pc:spChg chg="mod">
          <ac:chgData name="Sporrong, Katari (NYC-RSD)" userId="34da16c7-c116-4814-8e7a-e4fd68911843" providerId="ADAL" clId="{11B2F115-A835-0B41-B144-D44CE61C76D8}" dt="2022-10-03T15:54:02.733" v="3394" actId="20577"/>
          <ac:spMkLst>
            <pc:docMk/>
            <pc:sldMk cId="1018062121" sldId="1474"/>
            <ac:spMk id="2" creationId="{519B1480-11D7-200C-39F9-8BF0E49EBAEE}"/>
          </ac:spMkLst>
        </pc:spChg>
        <pc:spChg chg="mod">
          <ac:chgData name="Sporrong, Katari (NYC-RSD)" userId="34da16c7-c116-4814-8e7a-e4fd68911843" providerId="ADAL" clId="{11B2F115-A835-0B41-B144-D44CE61C76D8}" dt="2022-10-03T20:12:18.057" v="5477" actId="1035"/>
          <ac:spMkLst>
            <pc:docMk/>
            <pc:sldMk cId="1018062121" sldId="1474"/>
            <ac:spMk id="4" creationId="{54DDCBAD-650E-0053-7520-23FBDFA1C3FF}"/>
          </ac:spMkLst>
        </pc:spChg>
        <pc:spChg chg="add del mod">
          <ac:chgData name="Sporrong, Katari (NYC-RSD)" userId="34da16c7-c116-4814-8e7a-e4fd68911843" providerId="ADAL" clId="{11B2F115-A835-0B41-B144-D44CE61C76D8}" dt="2022-10-03T15:54:08.539" v="3397" actId="478"/>
          <ac:spMkLst>
            <pc:docMk/>
            <pc:sldMk cId="1018062121" sldId="1474"/>
            <ac:spMk id="5" creationId="{7312CB5F-01A7-A52B-0C1A-E36D437DBFB4}"/>
          </ac:spMkLst>
        </pc:spChg>
        <pc:spChg chg="add del mod">
          <ac:chgData name="Sporrong, Katari (NYC-RSD)" userId="34da16c7-c116-4814-8e7a-e4fd68911843" providerId="ADAL" clId="{11B2F115-A835-0B41-B144-D44CE61C76D8}" dt="2022-10-03T15:54:07.248" v="3396" actId="478"/>
          <ac:spMkLst>
            <pc:docMk/>
            <pc:sldMk cId="1018062121" sldId="1474"/>
            <ac:spMk id="6" creationId="{27911BDE-A100-6A57-3DE8-4000FCA5A9EF}"/>
          </ac:spMkLst>
        </pc:spChg>
        <pc:spChg chg="add del mod">
          <ac:chgData name="Sporrong, Katari (NYC-RSD)" userId="34da16c7-c116-4814-8e7a-e4fd68911843" providerId="ADAL" clId="{11B2F115-A835-0B41-B144-D44CE61C76D8}" dt="2022-10-03T15:53:59.520" v="3393" actId="478"/>
          <ac:spMkLst>
            <pc:docMk/>
            <pc:sldMk cId="1018062121" sldId="1474"/>
            <ac:spMk id="7" creationId="{19AC3F42-92A1-D4C9-BCA8-830C555BF9B4}"/>
          </ac:spMkLst>
        </pc:spChg>
        <pc:spChg chg="mod">
          <ac:chgData name="Sporrong, Katari (NYC-RSD)" userId="34da16c7-c116-4814-8e7a-e4fd68911843" providerId="ADAL" clId="{11B2F115-A835-0B41-B144-D44CE61C76D8}" dt="2022-10-03T20:12:08.806" v="5476" actId="1035"/>
          <ac:spMkLst>
            <pc:docMk/>
            <pc:sldMk cId="1018062121" sldId="1474"/>
            <ac:spMk id="8" creationId="{A63725F0-C5B6-B0B9-FC3A-304D6AF8FEF0}"/>
          </ac:spMkLst>
        </pc:spChg>
        <pc:spChg chg="add del mod">
          <ac:chgData name="Sporrong, Katari (NYC-RSD)" userId="34da16c7-c116-4814-8e7a-e4fd68911843" providerId="ADAL" clId="{11B2F115-A835-0B41-B144-D44CE61C76D8}" dt="2022-10-03T15:54:10.836" v="3398" actId="478"/>
          <ac:spMkLst>
            <pc:docMk/>
            <pc:sldMk cId="1018062121" sldId="1474"/>
            <ac:spMk id="9" creationId="{4FEE74A3-C13A-199B-C36E-BD96CD87B282}"/>
          </ac:spMkLst>
        </pc:spChg>
        <pc:spChg chg="add del mod">
          <ac:chgData name="Sporrong, Katari (NYC-RSD)" userId="34da16c7-c116-4814-8e7a-e4fd68911843" providerId="ADAL" clId="{11B2F115-A835-0B41-B144-D44CE61C76D8}" dt="2022-10-03T20:11:49.491" v="5466"/>
          <ac:spMkLst>
            <pc:docMk/>
            <pc:sldMk cId="1018062121" sldId="1474"/>
            <ac:spMk id="10" creationId="{7C33C255-4965-AD0B-4646-A7FEDBD556F6}"/>
          </ac:spMkLst>
        </pc:spChg>
        <pc:spChg chg="add del mod">
          <ac:chgData name="Sporrong, Katari (NYC-RSD)" userId="34da16c7-c116-4814-8e7a-e4fd68911843" providerId="ADAL" clId="{11B2F115-A835-0B41-B144-D44CE61C76D8}" dt="2022-10-03T20:12:26.351" v="5478" actId="478"/>
          <ac:spMkLst>
            <pc:docMk/>
            <pc:sldMk cId="1018062121" sldId="1474"/>
            <ac:spMk id="11" creationId="{785B0539-4EB7-7D3D-C378-3329731D6B99}"/>
          </ac:spMkLst>
        </pc:spChg>
        <pc:graphicFrameChg chg="mod modGraphic">
          <ac:chgData name="Sporrong, Katari (NYC-RSD)" userId="34da16c7-c116-4814-8e7a-e4fd68911843" providerId="ADAL" clId="{11B2F115-A835-0B41-B144-D44CE61C76D8}" dt="2022-10-03T15:43:26.904" v="3391" actId="1036"/>
          <ac:graphicFrameMkLst>
            <pc:docMk/>
            <pc:sldMk cId="1018062121" sldId="1474"/>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20:13:55.902" v="5549" actId="21"/>
        <pc:sldMkLst>
          <pc:docMk/>
          <pc:sldMk cId="3375324054" sldId="1475"/>
        </pc:sldMkLst>
        <pc:spChg chg="mod">
          <ac:chgData name="Sporrong, Katari (NYC-RSD)" userId="34da16c7-c116-4814-8e7a-e4fd68911843" providerId="ADAL" clId="{11B2F115-A835-0B41-B144-D44CE61C76D8}" dt="2022-10-03T15:54:44.631" v="3404" actId="20577"/>
          <ac:spMkLst>
            <pc:docMk/>
            <pc:sldMk cId="3375324054" sldId="1475"/>
            <ac:spMk id="2" creationId="{519B1480-11D7-200C-39F9-8BF0E49EBAEE}"/>
          </ac:spMkLst>
        </pc:spChg>
        <pc:spChg chg="mod">
          <ac:chgData name="Sporrong, Katari (NYC-RSD)" userId="34da16c7-c116-4814-8e7a-e4fd68911843" providerId="ADAL" clId="{11B2F115-A835-0B41-B144-D44CE61C76D8}" dt="2022-10-03T20:13:40.177" v="5546" actId="20577"/>
          <ac:spMkLst>
            <pc:docMk/>
            <pc:sldMk cId="3375324054" sldId="1475"/>
            <ac:spMk id="4" creationId="{54DDCBAD-650E-0053-7520-23FBDFA1C3FF}"/>
          </ac:spMkLst>
        </pc:spChg>
        <pc:spChg chg="add del mod">
          <ac:chgData name="Sporrong, Katari (NYC-RSD)" userId="34da16c7-c116-4814-8e7a-e4fd68911843" providerId="ADAL" clId="{11B2F115-A835-0B41-B144-D44CE61C76D8}" dt="2022-10-03T15:57:52.198" v="3450" actId="478"/>
          <ac:spMkLst>
            <pc:docMk/>
            <pc:sldMk cId="3375324054" sldId="1475"/>
            <ac:spMk id="5" creationId="{27CEFD4C-5AD8-6333-2E54-5FCA2D54CF52}"/>
          </ac:spMkLst>
        </pc:spChg>
        <pc:spChg chg="add del mod">
          <ac:chgData name="Sporrong, Katari (NYC-RSD)" userId="34da16c7-c116-4814-8e7a-e4fd68911843" providerId="ADAL" clId="{11B2F115-A835-0B41-B144-D44CE61C76D8}" dt="2022-10-03T15:57:50.127" v="3449" actId="478"/>
          <ac:spMkLst>
            <pc:docMk/>
            <pc:sldMk cId="3375324054" sldId="1475"/>
            <ac:spMk id="6" creationId="{756B0EF1-2558-E5E3-E2B9-0D09C4B3712F}"/>
          </ac:spMkLst>
        </pc:spChg>
        <pc:spChg chg="add del mod">
          <ac:chgData name="Sporrong, Katari (NYC-RSD)" userId="34da16c7-c116-4814-8e7a-e4fd68911843" providerId="ADAL" clId="{11B2F115-A835-0B41-B144-D44CE61C76D8}" dt="2022-10-03T15:57:47.998" v="3447" actId="478"/>
          <ac:spMkLst>
            <pc:docMk/>
            <pc:sldMk cId="3375324054" sldId="1475"/>
            <ac:spMk id="7" creationId="{0ABCF8DD-1CCD-B032-4038-634B3E5CABC5}"/>
          </ac:spMkLst>
        </pc:spChg>
        <pc:spChg chg="mod">
          <ac:chgData name="Sporrong, Katari (NYC-RSD)" userId="34da16c7-c116-4814-8e7a-e4fd68911843" providerId="ADAL" clId="{11B2F115-A835-0B41-B144-D44CE61C76D8}" dt="2022-10-03T20:13:47.151" v="5548" actId="1036"/>
          <ac:spMkLst>
            <pc:docMk/>
            <pc:sldMk cId="3375324054" sldId="1475"/>
            <ac:spMk id="8" creationId="{A63725F0-C5B6-B0B9-FC3A-304D6AF8FEF0}"/>
          </ac:spMkLst>
        </pc:spChg>
        <pc:spChg chg="add del mod">
          <ac:chgData name="Sporrong, Katari (NYC-RSD)" userId="34da16c7-c116-4814-8e7a-e4fd68911843" providerId="ADAL" clId="{11B2F115-A835-0B41-B144-D44CE61C76D8}" dt="2022-10-03T15:59:08.246" v="3510" actId="478"/>
          <ac:spMkLst>
            <pc:docMk/>
            <pc:sldMk cId="3375324054" sldId="1475"/>
            <ac:spMk id="9" creationId="{50126E81-F65E-E7DA-5A08-32521CCCDAEC}"/>
          </ac:spMkLst>
        </pc:spChg>
        <pc:spChg chg="add del mod">
          <ac:chgData name="Sporrong, Katari (NYC-RSD)" userId="34da16c7-c116-4814-8e7a-e4fd68911843" providerId="ADAL" clId="{11B2F115-A835-0B41-B144-D44CE61C76D8}" dt="2022-10-03T20:13:55.902" v="5549" actId="21"/>
          <ac:spMkLst>
            <pc:docMk/>
            <pc:sldMk cId="3375324054" sldId="1475"/>
            <ac:spMk id="10" creationId="{727DFAB0-C409-C292-BCD3-4D6DA8F083FC}"/>
          </ac:spMkLst>
        </pc:spChg>
        <pc:graphicFrameChg chg="mod modGraphic">
          <ac:chgData name="Sporrong, Katari (NYC-RSD)" userId="34da16c7-c116-4814-8e7a-e4fd68911843" providerId="ADAL" clId="{11B2F115-A835-0B41-B144-D44CE61C76D8}" dt="2022-10-03T15:57:14.833" v="3445" actId="14100"/>
          <ac:graphicFrameMkLst>
            <pc:docMk/>
            <pc:sldMk cId="3375324054" sldId="1475"/>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20:14:36.602" v="5557" actId="21"/>
        <pc:sldMkLst>
          <pc:docMk/>
          <pc:sldMk cId="107992915" sldId="1476"/>
        </pc:sldMkLst>
        <pc:spChg chg="add del mod">
          <ac:chgData name="Sporrong, Katari (NYC-RSD)" userId="34da16c7-c116-4814-8e7a-e4fd68911843" providerId="ADAL" clId="{11B2F115-A835-0B41-B144-D44CE61C76D8}" dt="2022-10-03T16:03:42.652" v="3584" actId="478"/>
          <ac:spMkLst>
            <pc:docMk/>
            <pc:sldMk cId="107992915" sldId="1476"/>
            <ac:spMk id="2" creationId="{E585F10C-16D8-1A1B-DF48-C17207B7215B}"/>
          </ac:spMkLst>
        </pc:spChg>
        <pc:spChg chg="mod">
          <ac:chgData name="Sporrong, Katari (NYC-RSD)" userId="34da16c7-c116-4814-8e7a-e4fd68911843" providerId="ADAL" clId="{11B2F115-A835-0B41-B144-D44CE61C76D8}" dt="2022-10-03T16:02:37.286" v="3579" actId="1076"/>
          <ac:spMkLst>
            <pc:docMk/>
            <pc:sldMk cId="107992915" sldId="1476"/>
            <ac:spMk id="3" creationId="{DB3D828F-6192-E6CD-5739-447600148C25}"/>
          </ac:spMkLst>
        </pc:spChg>
        <pc:spChg chg="mod">
          <ac:chgData name="Sporrong, Katari (NYC-RSD)" userId="34da16c7-c116-4814-8e7a-e4fd68911843" providerId="ADAL" clId="{11B2F115-A835-0B41-B144-D44CE61C76D8}" dt="2022-10-03T15:59:45.835" v="3517" actId="14100"/>
          <ac:spMkLst>
            <pc:docMk/>
            <pc:sldMk cId="107992915" sldId="1476"/>
            <ac:spMk id="4" creationId="{ADB7B2F9-6165-7697-F68A-A8B6BF36C52A}"/>
          </ac:spMkLst>
        </pc:spChg>
        <pc:spChg chg="mod">
          <ac:chgData name="Sporrong, Katari (NYC-RSD)" userId="34da16c7-c116-4814-8e7a-e4fd68911843" providerId="ADAL" clId="{11B2F115-A835-0B41-B144-D44CE61C76D8}" dt="2022-10-03T20:14:20.428" v="5553" actId="1035"/>
          <ac:spMkLst>
            <pc:docMk/>
            <pc:sldMk cId="107992915" sldId="1476"/>
            <ac:spMk id="5" creationId="{D7DA4D6B-5ACB-6348-5466-578822CEF229}"/>
          </ac:spMkLst>
        </pc:spChg>
        <pc:spChg chg="mod">
          <ac:chgData name="Sporrong, Katari (NYC-RSD)" userId="34da16c7-c116-4814-8e7a-e4fd68911843" providerId="ADAL" clId="{11B2F115-A835-0B41-B144-D44CE61C76D8}" dt="2022-10-03T16:02:37.286" v="3579" actId="1076"/>
          <ac:spMkLst>
            <pc:docMk/>
            <pc:sldMk cId="107992915" sldId="1476"/>
            <ac:spMk id="6" creationId="{CED97F0F-0DBE-CAC6-0D4F-39F42A679F7B}"/>
          </ac:spMkLst>
        </pc:spChg>
        <pc:spChg chg="mod">
          <ac:chgData name="Sporrong, Katari (NYC-RSD)" userId="34da16c7-c116-4814-8e7a-e4fd68911843" providerId="ADAL" clId="{11B2F115-A835-0B41-B144-D44CE61C76D8}" dt="2022-10-03T16:02:37.286" v="3579" actId="1076"/>
          <ac:spMkLst>
            <pc:docMk/>
            <pc:sldMk cId="107992915" sldId="1476"/>
            <ac:spMk id="7" creationId="{62C5CF5F-4280-52EB-1444-5699DF24C79B}"/>
          </ac:spMkLst>
        </pc:spChg>
        <pc:spChg chg="add del mod">
          <ac:chgData name="Sporrong, Katari (NYC-RSD)" userId="34da16c7-c116-4814-8e7a-e4fd68911843" providerId="ADAL" clId="{11B2F115-A835-0B41-B144-D44CE61C76D8}" dt="2022-10-03T16:03:40.328" v="3583" actId="478"/>
          <ac:spMkLst>
            <pc:docMk/>
            <pc:sldMk cId="107992915" sldId="1476"/>
            <ac:spMk id="8" creationId="{47732D7A-1AA3-DA5C-33F0-751594F88C0F}"/>
          </ac:spMkLst>
        </pc:spChg>
        <pc:spChg chg="mod">
          <ac:chgData name="Sporrong, Katari (NYC-RSD)" userId="34da16c7-c116-4814-8e7a-e4fd68911843" providerId="ADAL" clId="{11B2F115-A835-0B41-B144-D44CE61C76D8}" dt="2022-10-03T20:14:28.948" v="5556" actId="1035"/>
          <ac:spMkLst>
            <pc:docMk/>
            <pc:sldMk cId="107992915" sldId="1476"/>
            <ac:spMk id="9" creationId="{B34A4220-DB97-CA41-B443-6389473FE35F}"/>
          </ac:spMkLst>
        </pc:spChg>
        <pc:spChg chg="add del mod">
          <ac:chgData name="Sporrong, Katari (NYC-RSD)" userId="34da16c7-c116-4814-8e7a-e4fd68911843" providerId="ADAL" clId="{11B2F115-A835-0B41-B144-D44CE61C76D8}" dt="2022-10-03T16:03:36.137" v="3580" actId="478"/>
          <ac:spMkLst>
            <pc:docMk/>
            <pc:sldMk cId="107992915" sldId="1476"/>
            <ac:spMk id="10" creationId="{C4E4C977-DC0D-8E46-C6A2-7157691C54CB}"/>
          </ac:spMkLst>
        </pc:spChg>
        <pc:spChg chg="add del mod">
          <ac:chgData name="Sporrong, Katari (NYC-RSD)" userId="34da16c7-c116-4814-8e7a-e4fd68911843" providerId="ADAL" clId="{11B2F115-A835-0B41-B144-D44CE61C76D8}" dt="2022-10-03T16:03:38.288" v="3581" actId="478"/>
          <ac:spMkLst>
            <pc:docMk/>
            <pc:sldMk cId="107992915" sldId="1476"/>
            <ac:spMk id="11" creationId="{68BD84D1-76C7-9117-1C3B-3133996DB5D4}"/>
          </ac:spMkLst>
        </pc:spChg>
        <pc:spChg chg="add del mod">
          <ac:chgData name="Sporrong, Katari (NYC-RSD)" userId="34da16c7-c116-4814-8e7a-e4fd68911843" providerId="ADAL" clId="{11B2F115-A835-0B41-B144-D44CE61C76D8}" dt="2022-10-03T20:14:36.602" v="5557" actId="21"/>
          <ac:spMkLst>
            <pc:docMk/>
            <pc:sldMk cId="107992915" sldId="1476"/>
            <ac:spMk id="12" creationId="{E21A50AD-00BA-FF36-7C99-BB2E56E5C132}"/>
          </ac:spMkLst>
        </pc:spChg>
        <pc:graphicFrameChg chg="mod">
          <ac:chgData name="Sporrong, Katari (NYC-RSD)" userId="34da16c7-c116-4814-8e7a-e4fd68911843" providerId="ADAL" clId="{11B2F115-A835-0B41-B144-D44CE61C76D8}" dt="2022-10-03T16:02:37.286" v="3579" actId="1076"/>
          <ac:graphicFrameMkLst>
            <pc:docMk/>
            <pc:sldMk cId="107992915" sldId="1476"/>
            <ac:graphicFrameMk id="14" creationId="{F26A49F6-9ED5-7BD2-CE44-DE655FCADC66}"/>
          </ac:graphicFrameMkLst>
        </pc:graphicFrameChg>
      </pc:sldChg>
      <pc:sldChg chg="addSp delSp modSp mod">
        <pc:chgData name="Sporrong, Katari (NYC-RSD)" userId="34da16c7-c116-4814-8e7a-e4fd68911843" providerId="ADAL" clId="{11B2F115-A835-0B41-B144-D44CE61C76D8}" dt="2022-10-03T20:15:49.253" v="5621" actId="21"/>
        <pc:sldMkLst>
          <pc:docMk/>
          <pc:sldMk cId="3828573160" sldId="1477"/>
        </pc:sldMkLst>
        <pc:spChg chg="mod">
          <ac:chgData name="Sporrong, Katari (NYC-RSD)" userId="34da16c7-c116-4814-8e7a-e4fd68911843" providerId="ADAL" clId="{11B2F115-A835-0B41-B144-D44CE61C76D8}" dt="2022-10-03T16:04:24.190" v="3588" actId="20577"/>
          <ac:spMkLst>
            <pc:docMk/>
            <pc:sldMk cId="3828573160" sldId="1477"/>
            <ac:spMk id="2" creationId="{519B1480-11D7-200C-39F9-8BF0E49EBAEE}"/>
          </ac:spMkLst>
        </pc:spChg>
        <pc:spChg chg="mod">
          <ac:chgData name="Sporrong, Katari (NYC-RSD)" userId="34da16c7-c116-4814-8e7a-e4fd68911843" providerId="ADAL" clId="{11B2F115-A835-0B41-B144-D44CE61C76D8}" dt="2022-10-03T20:15:32.652" v="5620" actId="1036"/>
          <ac:spMkLst>
            <pc:docMk/>
            <pc:sldMk cId="3828573160" sldId="1477"/>
            <ac:spMk id="4" creationId="{54DDCBAD-650E-0053-7520-23FBDFA1C3FF}"/>
          </ac:spMkLst>
        </pc:spChg>
        <pc:spChg chg="add mod">
          <ac:chgData name="Sporrong, Katari (NYC-RSD)" userId="34da16c7-c116-4814-8e7a-e4fd68911843" providerId="ADAL" clId="{11B2F115-A835-0B41-B144-D44CE61C76D8}" dt="2022-09-30T17:04:55.542" v="704"/>
          <ac:spMkLst>
            <pc:docMk/>
            <pc:sldMk cId="3828573160" sldId="1477"/>
            <ac:spMk id="5" creationId="{5602B6ED-340B-8E0A-9F35-3CC0A6DF8484}"/>
          </ac:spMkLst>
        </pc:spChg>
        <pc:spChg chg="add del mod">
          <ac:chgData name="Sporrong, Katari (NYC-RSD)" userId="34da16c7-c116-4814-8e7a-e4fd68911843" providerId="ADAL" clId="{11B2F115-A835-0B41-B144-D44CE61C76D8}" dt="2022-10-03T16:07:53.791" v="3609" actId="478"/>
          <ac:spMkLst>
            <pc:docMk/>
            <pc:sldMk cId="3828573160" sldId="1477"/>
            <ac:spMk id="6" creationId="{995D0470-250D-F4F9-D831-651E1EC8095D}"/>
          </ac:spMkLst>
        </pc:spChg>
        <pc:spChg chg="add del mod">
          <ac:chgData name="Sporrong, Katari (NYC-RSD)" userId="34da16c7-c116-4814-8e7a-e4fd68911843" providerId="ADAL" clId="{11B2F115-A835-0B41-B144-D44CE61C76D8}" dt="2022-10-03T16:07:47.733" v="3607" actId="478"/>
          <ac:spMkLst>
            <pc:docMk/>
            <pc:sldMk cId="3828573160" sldId="1477"/>
            <ac:spMk id="7" creationId="{246BD056-0ED7-C19F-5A0B-6731898E9461}"/>
          </ac:spMkLst>
        </pc:spChg>
        <pc:spChg chg="mod">
          <ac:chgData name="Sporrong, Katari (NYC-RSD)" userId="34da16c7-c116-4814-8e7a-e4fd68911843" providerId="ADAL" clId="{11B2F115-A835-0B41-B144-D44CE61C76D8}" dt="2022-10-03T20:15:11.336" v="5570" actId="1035"/>
          <ac:spMkLst>
            <pc:docMk/>
            <pc:sldMk cId="3828573160" sldId="1477"/>
            <ac:spMk id="8" creationId="{A63725F0-C5B6-B0B9-FC3A-304D6AF8FEF0}"/>
          </ac:spMkLst>
        </pc:spChg>
        <pc:spChg chg="add del mod">
          <ac:chgData name="Sporrong, Katari (NYC-RSD)" userId="34da16c7-c116-4814-8e7a-e4fd68911843" providerId="ADAL" clId="{11B2F115-A835-0B41-B144-D44CE61C76D8}" dt="2022-10-03T16:07:51.633" v="3608" actId="478"/>
          <ac:spMkLst>
            <pc:docMk/>
            <pc:sldMk cId="3828573160" sldId="1477"/>
            <ac:spMk id="9" creationId="{9481A3B0-7F77-CBBA-98D5-2CA017364AEB}"/>
          </ac:spMkLst>
        </pc:spChg>
        <pc:spChg chg="add del mod">
          <ac:chgData name="Sporrong, Katari (NYC-RSD)" userId="34da16c7-c116-4814-8e7a-e4fd68911843" providerId="ADAL" clId="{11B2F115-A835-0B41-B144-D44CE61C76D8}" dt="2022-10-03T20:15:49.253" v="5621" actId="21"/>
          <ac:spMkLst>
            <pc:docMk/>
            <pc:sldMk cId="3828573160" sldId="1477"/>
            <ac:spMk id="10" creationId="{B01F3B73-27F2-5C81-512B-E678565D344F}"/>
          </ac:spMkLst>
        </pc:spChg>
        <pc:graphicFrameChg chg="mod modGraphic">
          <ac:chgData name="Sporrong, Katari (NYC-RSD)" userId="34da16c7-c116-4814-8e7a-e4fd68911843" providerId="ADAL" clId="{11B2F115-A835-0B41-B144-D44CE61C76D8}" dt="2022-10-03T16:05:26.540" v="3597" actId="3064"/>
          <ac:graphicFrameMkLst>
            <pc:docMk/>
            <pc:sldMk cId="3828573160" sldId="1477"/>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20:17:33.606" v="5649" actId="21"/>
        <pc:sldMkLst>
          <pc:docMk/>
          <pc:sldMk cId="902348788" sldId="1478"/>
        </pc:sldMkLst>
        <pc:spChg chg="mod">
          <ac:chgData name="Sporrong, Katari (NYC-RSD)" userId="34da16c7-c116-4814-8e7a-e4fd68911843" providerId="ADAL" clId="{11B2F115-A835-0B41-B144-D44CE61C76D8}" dt="2022-10-03T16:08:33.535" v="3613" actId="20577"/>
          <ac:spMkLst>
            <pc:docMk/>
            <pc:sldMk cId="902348788" sldId="1478"/>
            <ac:spMk id="2" creationId="{519B1480-11D7-200C-39F9-8BF0E49EBAEE}"/>
          </ac:spMkLst>
        </pc:spChg>
        <pc:spChg chg="add del mod">
          <ac:chgData name="Sporrong, Katari (NYC-RSD)" userId="34da16c7-c116-4814-8e7a-e4fd68911843" providerId="ADAL" clId="{11B2F115-A835-0B41-B144-D44CE61C76D8}" dt="2022-10-03T16:22:17.094" v="3670" actId="478"/>
          <ac:spMkLst>
            <pc:docMk/>
            <pc:sldMk cId="902348788" sldId="1478"/>
            <ac:spMk id="3" creationId="{956FBAF5-467D-8129-ABB9-93824C0AE889}"/>
          </ac:spMkLst>
        </pc:spChg>
        <pc:spChg chg="mod">
          <ac:chgData name="Sporrong, Katari (NYC-RSD)" userId="34da16c7-c116-4814-8e7a-e4fd68911843" providerId="ADAL" clId="{11B2F115-A835-0B41-B144-D44CE61C76D8}" dt="2022-10-03T20:17:30.104" v="5648" actId="1036"/>
          <ac:spMkLst>
            <pc:docMk/>
            <pc:sldMk cId="902348788" sldId="1478"/>
            <ac:spMk id="4" creationId="{54DDCBAD-650E-0053-7520-23FBDFA1C3FF}"/>
          </ac:spMkLst>
        </pc:spChg>
        <pc:spChg chg="add del mod">
          <ac:chgData name="Sporrong, Katari (NYC-RSD)" userId="34da16c7-c116-4814-8e7a-e4fd68911843" providerId="ADAL" clId="{11B2F115-A835-0B41-B144-D44CE61C76D8}" dt="2022-10-03T16:22:15.246" v="3669" actId="478"/>
          <ac:spMkLst>
            <pc:docMk/>
            <pc:sldMk cId="902348788" sldId="1478"/>
            <ac:spMk id="5" creationId="{D7C4E0DF-5EFA-8F33-0336-3C8348CC3199}"/>
          </ac:spMkLst>
        </pc:spChg>
        <pc:spChg chg="add del mod">
          <ac:chgData name="Sporrong, Katari (NYC-RSD)" userId="34da16c7-c116-4814-8e7a-e4fd68911843" providerId="ADAL" clId="{11B2F115-A835-0B41-B144-D44CE61C76D8}" dt="2022-10-03T16:22:13.346" v="3668" actId="478"/>
          <ac:spMkLst>
            <pc:docMk/>
            <pc:sldMk cId="902348788" sldId="1478"/>
            <ac:spMk id="7" creationId="{6560A151-51EA-F709-6FD6-E70C9577F815}"/>
          </ac:spMkLst>
        </pc:spChg>
        <pc:spChg chg="mod">
          <ac:chgData name="Sporrong, Katari (NYC-RSD)" userId="34da16c7-c116-4814-8e7a-e4fd68911843" providerId="ADAL" clId="{11B2F115-A835-0B41-B144-D44CE61C76D8}" dt="2022-10-03T20:16:29.076" v="5638" actId="1035"/>
          <ac:spMkLst>
            <pc:docMk/>
            <pc:sldMk cId="902348788" sldId="1478"/>
            <ac:spMk id="8" creationId="{A63725F0-C5B6-B0B9-FC3A-304D6AF8FEF0}"/>
          </ac:spMkLst>
        </pc:spChg>
        <pc:spChg chg="add del mod">
          <ac:chgData name="Sporrong, Katari (NYC-RSD)" userId="34da16c7-c116-4814-8e7a-e4fd68911843" providerId="ADAL" clId="{11B2F115-A835-0B41-B144-D44CE61C76D8}" dt="2022-10-03T16:22:19.636" v="3671" actId="478"/>
          <ac:spMkLst>
            <pc:docMk/>
            <pc:sldMk cId="902348788" sldId="1478"/>
            <ac:spMk id="9" creationId="{8105720D-A8F9-3339-078F-DF13E0913F66}"/>
          </ac:spMkLst>
        </pc:spChg>
        <pc:spChg chg="add del mod">
          <ac:chgData name="Sporrong, Katari (NYC-RSD)" userId="34da16c7-c116-4814-8e7a-e4fd68911843" providerId="ADAL" clId="{11B2F115-A835-0B41-B144-D44CE61C76D8}" dt="2022-10-03T20:17:33.606" v="5649" actId="21"/>
          <ac:spMkLst>
            <pc:docMk/>
            <pc:sldMk cId="902348788" sldId="1478"/>
            <ac:spMk id="12" creationId="{6FE53AD7-B054-31F0-80C3-F0CE54A80C97}"/>
          </ac:spMkLst>
        </pc:spChg>
        <pc:graphicFrameChg chg="mod modGraphic">
          <ac:chgData name="Sporrong, Katari (NYC-RSD)" userId="34da16c7-c116-4814-8e7a-e4fd68911843" providerId="ADAL" clId="{11B2F115-A835-0B41-B144-D44CE61C76D8}" dt="2022-10-03T20:17:18.682" v="5646"/>
          <ac:graphicFrameMkLst>
            <pc:docMk/>
            <pc:sldMk cId="902348788" sldId="1478"/>
            <ac:graphicFrameMk id="6" creationId="{5B13A1F4-2837-66B5-FE28-EAF3854D529E}"/>
          </ac:graphicFrameMkLst>
        </pc:graphicFrameChg>
        <pc:graphicFrameChg chg="mod modGraphic">
          <ac:chgData name="Sporrong, Katari (NYC-RSD)" userId="34da16c7-c116-4814-8e7a-e4fd68911843" providerId="ADAL" clId="{11B2F115-A835-0B41-B144-D44CE61C76D8}" dt="2022-10-03T20:17:23.163" v="5647"/>
          <ac:graphicFrameMkLst>
            <pc:docMk/>
            <pc:sldMk cId="902348788" sldId="1478"/>
            <ac:graphicFrameMk id="10" creationId="{EF40B89C-BEDE-05F1-B671-F656FF24D707}"/>
          </ac:graphicFrameMkLst>
        </pc:graphicFrameChg>
        <pc:graphicFrameChg chg="mod modGraphic">
          <ac:chgData name="Sporrong, Katari (NYC-RSD)" userId="34da16c7-c116-4814-8e7a-e4fd68911843" providerId="ADAL" clId="{11B2F115-A835-0B41-B144-D44CE61C76D8}" dt="2022-10-03T20:17:13.753" v="5645"/>
          <ac:graphicFrameMkLst>
            <pc:docMk/>
            <pc:sldMk cId="902348788" sldId="1478"/>
            <ac:graphicFrameMk id="11" creationId="{1D1C543F-8E15-095E-1D66-8CD16DD7354B}"/>
          </ac:graphicFrameMkLst>
        </pc:graphicFrameChg>
      </pc:sldChg>
      <pc:sldChg chg="addSp delSp modSp mod">
        <pc:chgData name="Sporrong, Katari (NYC-RSD)" userId="34da16c7-c116-4814-8e7a-e4fd68911843" providerId="ADAL" clId="{11B2F115-A835-0B41-B144-D44CE61C76D8}" dt="2022-10-03T20:18:32.605" v="5665" actId="21"/>
        <pc:sldMkLst>
          <pc:docMk/>
          <pc:sldMk cId="2179257421" sldId="1479"/>
        </pc:sldMkLst>
        <pc:spChg chg="mod">
          <ac:chgData name="Sporrong, Katari (NYC-RSD)" userId="34da16c7-c116-4814-8e7a-e4fd68911843" providerId="ADAL" clId="{11B2F115-A835-0B41-B144-D44CE61C76D8}" dt="2022-10-03T16:29:07.058" v="3696" actId="14100"/>
          <ac:spMkLst>
            <pc:docMk/>
            <pc:sldMk cId="2179257421" sldId="1479"/>
            <ac:spMk id="2" creationId="{519B1480-11D7-200C-39F9-8BF0E49EBAEE}"/>
          </ac:spMkLst>
        </pc:spChg>
        <pc:spChg chg="add del mod">
          <ac:chgData name="Sporrong, Katari (NYC-RSD)" userId="34da16c7-c116-4814-8e7a-e4fd68911843" providerId="ADAL" clId="{11B2F115-A835-0B41-B144-D44CE61C76D8}" dt="2022-10-03T16:39:16.901" v="3764" actId="478"/>
          <ac:spMkLst>
            <pc:docMk/>
            <pc:sldMk cId="2179257421" sldId="1479"/>
            <ac:spMk id="3" creationId="{9625C770-F342-3AE9-40DA-6163853F8D8D}"/>
          </ac:spMkLst>
        </pc:spChg>
        <pc:spChg chg="mod">
          <ac:chgData name="Sporrong, Katari (NYC-RSD)" userId="34da16c7-c116-4814-8e7a-e4fd68911843" providerId="ADAL" clId="{11B2F115-A835-0B41-B144-D44CE61C76D8}" dt="2022-10-03T20:18:14.604" v="5658" actId="1035"/>
          <ac:spMkLst>
            <pc:docMk/>
            <pc:sldMk cId="2179257421" sldId="1479"/>
            <ac:spMk id="4" creationId="{54DDCBAD-650E-0053-7520-23FBDFA1C3FF}"/>
          </ac:spMkLst>
        </pc:spChg>
        <pc:spChg chg="mod">
          <ac:chgData name="Sporrong, Katari (NYC-RSD)" userId="34da16c7-c116-4814-8e7a-e4fd68911843" providerId="ADAL" clId="{11B2F115-A835-0B41-B144-D44CE61C76D8}" dt="2022-10-03T20:18:20.922" v="5664" actId="1035"/>
          <ac:spMkLst>
            <pc:docMk/>
            <pc:sldMk cId="2179257421" sldId="1479"/>
            <ac:spMk id="8" creationId="{A63725F0-C5B6-B0B9-FC3A-304D6AF8FEF0}"/>
          </ac:spMkLst>
        </pc:spChg>
        <pc:spChg chg="add del mod">
          <ac:chgData name="Sporrong, Katari (NYC-RSD)" userId="34da16c7-c116-4814-8e7a-e4fd68911843" providerId="ADAL" clId="{11B2F115-A835-0B41-B144-D44CE61C76D8}" dt="2022-10-03T16:39:15.702" v="3763" actId="478"/>
          <ac:spMkLst>
            <pc:docMk/>
            <pc:sldMk cId="2179257421" sldId="1479"/>
            <ac:spMk id="9" creationId="{F3F9146C-2B46-AEFA-21A5-E1205447331E}"/>
          </ac:spMkLst>
        </pc:spChg>
        <pc:spChg chg="add del mod">
          <ac:chgData name="Sporrong, Katari (NYC-RSD)" userId="34da16c7-c116-4814-8e7a-e4fd68911843" providerId="ADAL" clId="{11B2F115-A835-0B41-B144-D44CE61C76D8}" dt="2022-10-03T16:39:13.099" v="3761" actId="478"/>
          <ac:spMkLst>
            <pc:docMk/>
            <pc:sldMk cId="2179257421" sldId="1479"/>
            <ac:spMk id="10" creationId="{86BC4BA8-5659-9770-1A60-1F8310DD0C3C}"/>
          </ac:spMkLst>
        </pc:spChg>
        <pc:spChg chg="add del mod">
          <ac:chgData name="Sporrong, Katari (NYC-RSD)" userId="34da16c7-c116-4814-8e7a-e4fd68911843" providerId="ADAL" clId="{11B2F115-A835-0B41-B144-D44CE61C76D8}" dt="2022-10-03T16:39:19.166" v="3765" actId="478"/>
          <ac:spMkLst>
            <pc:docMk/>
            <pc:sldMk cId="2179257421" sldId="1479"/>
            <ac:spMk id="11" creationId="{D33021AA-B205-C158-4D02-8EF0B002A6D6}"/>
          </ac:spMkLst>
        </pc:spChg>
        <pc:spChg chg="add del mod">
          <ac:chgData name="Sporrong, Katari (NYC-RSD)" userId="34da16c7-c116-4814-8e7a-e4fd68911843" providerId="ADAL" clId="{11B2F115-A835-0B41-B144-D44CE61C76D8}" dt="2022-10-03T20:18:32.605" v="5665" actId="21"/>
          <ac:spMkLst>
            <pc:docMk/>
            <pc:sldMk cId="2179257421" sldId="1479"/>
            <ac:spMk id="12" creationId="{D044E2D0-4CE6-6914-D97F-3FFD45EA0DC6}"/>
          </ac:spMkLst>
        </pc:spChg>
        <pc:graphicFrameChg chg="mod modGraphic">
          <ac:chgData name="Sporrong, Katari (NYC-RSD)" userId="34da16c7-c116-4814-8e7a-e4fd68911843" providerId="ADAL" clId="{11B2F115-A835-0B41-B144-D44CE61C76D8}" dt="2022-10-03T16:37:58.020" v="3759" actId="408"/>
          <ac:graphicFrameMkLst>
            <pc:docMk/>
            <pc:sldMk cId="2179257421" sldId="1479"/>
            <ac:graphicFrameMk id="5" creationId="{ADF5BE4F-18CB-10CC-9F8F-A3788D12CA64}"/>
          </ac:graphicFrameMkLst>
        </pc:graphicFrameChg>
        <pc:graphicFrameChg chg="mod modGraphic">
          <ac:chgData name="Sporrong, Katari (NYC-RSD)" userId="34da16c7-c116-4814-8e7a-e4fd68911843" providerId="ADAL" clId="{11B2F115-A835-0B41-B144-D44CE61C76D8}" dt="2022-10-03T16:37:58.020" v="3759" actId="408"/>
          <ac:graphicFrameMkLst>
            <pc:docMk/>
            <pc:sldMk cId="2179257421" sldId="1479"/>
            <ac:graphicFrameMk id="6" creationId="{5B13A1F4-2837-66B5-FE28-EAF3854D529E}"/>
          </ac:graphicFrameMkLst>
        </pc:graphicFrameChg>
        <pc:graphicFrameChg chg="mod modGraphic">
          <ac:chgData name="Sporrong, Katari (NYC-RSD)" userId="34da16c7-c116-4814-8e7a-e4fd68911843" providerId="ADAL" clId="{11B2F115-A835-0B41-B144-D44CE61C76D8}" dt="2022-10-03T16:37:58.020" v="3759" actId="408"/>
          <ac:graphicFrameMkLst>
            <pc:docMk/>
            <pc:sldMk cId="2179257421" sldId="1479"/>
            <ac:graphicFrameMk id="7" creationId="{7FBF4FDC-8AAF-189C-C1A9-49C03882B35C}"/>
          </ac:graphicFrameMkLst>
        </pc:graphicFrameChg>
      </pc:sldChg>
      <pc:sldChg chg="addSp delSp modSp mod">
        <pc:chgData name="Sporrong, Katari (NYC-RSD)" userId="34da16c7-c116-4814-8e7a-e4fd68911843" providerId="ADAL" clId="{11B2F115-A835-0B41-B144-D44CE61C76D8}" dt="2022-10-03T20:19:44.262" v="5686" actId="478"/>
        <pc:sldMkLst>
          <pc:docMk/>
          <pc:sldMk cId="3702675036" sldId="1480"/>
        </pc:sldMkLst>
        <pc:spChg chg="mod">
          <ac:chgData name="Sporrong, Katari (NYC-RSD)" userId="34da16c7-c116-4814-8e7a-e4fd68911843" providerId="ADAL" clId="{11B2F115-A835-0B41-B144-D44CE61C76D8}" dt="2022-10-03T16:43:07.640" v="3822" actId="20577"/>
          <ac:spMkLst>
            <pc:docMk/>
            <pc:sldMk cId="3702675036" sldId="1480"/>
            <ac:spMk id="2" creationId="{519B1480-11D7-200C-39F9-8BF0E49EBAEE}"/>
          </ac:spMkLst>
        </pc:spChg>
        <pc:spChg chg="add del mod">
          <ac:chgData name="Sporrong, Katari (NYC-RSD)" userId="34da16c7-c116-4814-8e7a-e4fd68911843" providerId="ADAL" clId="{11B2F115-A835-0B41-B144-D44CE61C76D8}" dt="2022-10-03T16:46:36.638" v="3880" actId="478"/>
          <ac:spMkLst>
            <pc:docMk/>
            <pc:sldMk cId="3702675036" sldId="1480"/>
            <ac:spMk id="3" creationId="{9F14A844-BBFE-CD06-8DA9-5CC6F40DB77E}"/>
          </ac:spMkLst>
        </pc:spChg>
        <pc:spChg chg="mod">
          <ac:chgData name="Sporrong, Katari (NYC-RSD)" userId="34da16c7-c116-4814-8e7a-e4fd68911843" providerId="ADAL" clId="{11B2F115-A835-0B41-B144-D44CE61C76D8}" dt="2022-10-03T20:19:38.445" v="5685" actId="1035"/>
          <ac:spMkLst>
            <pc:docMk/>
            <pc:sldMk cId="3702675036" sldId="1480"/>
            <ac:spMk id="4" creationId="{54DDCBAD-650E-0053-7520-23FBDFA1C3FF}"/>
          </ac:spMkLst>
        </pc:spChg>
        <pc:spChg chg="add del mod">
          <ac:chgData name="Sporrong, Katari (NYC-RSD)" userId="34da16c7-c116-4814-8e7a-e4fd68911843" providerId="ADAL" clId="{11B2F115-A835-0B41-B144-D44CE61C76D8}" dt="2022-10-03T16:46:34.736" v="3879" actId="478"/>
          <ac:spMkLst>
            <pc:docMk/>
            <pc:sldMk cId="3702675036" sldId="1480"/>
            <ac:spMk id="5" creationId="{029A51C1-332F-BEBE-8472-9662261B428D}"/>
          </ac:spMkLst>
        </pc:spChg>
        <pc:spChg chg="add del mod">
          <ac:chgData name="Sporrong, Katari (NYC-RSD)" userId="34da16c7-c116-4814-8e7a-e4fd68911843" providerId="ADAL" clId="{11B2F115-A835-0B41-B144-D44CE61C76D8}" dt="2022-10-03T16:46:32.166" v="3877" actId="478"/>
          <ac:spMkLst>
            <pc:docMk/>
            <pc:sldMk cId="3702675036" sldId="1480"/>
            <ac:spMk id="7" creationId="{5DB8C94B-7FC1-D368-4EB6-6334E8BBAE5B}"/>
          </ac:spMkLst>
        </pc:spChg>
        <pc:spChg chg="mod">
          <ac:chgData name="Sporrong, Katari (NYC-RSD)" userId="34da16c7-c116-4814-8e7a-e4fd68911843" providerId="ADAL" clId="{11B2F115-A835-0B41-B144-D44CE61C76D8}" dt="2022-10-03T20:19:38.445" v="5685" actId="1035"/>
          <ac:spMkLst>
            <pc:docMk/>
            <pc:sldMk cId="3702675036" sldId="1480"/>
            <ac:spMk id="8" creationId="{A63725F0-C5B6-B0B9-FC3A-304D6AF8FEF0}"/>
          </ac:spMkLst>
        </pc:spChg>
        <pc:spChg chg="add del mod">
          <ac:chgData name="Sporrong, Katari (NYC-RSD)" userId="34da16c7-c116-4814-8e7a-e4fd68911843" providerId="ADAL" clId="{11B2F115-A835-0B41-B144-D44CE61C76D8}" dt="2022-10-03T16:46:29.699" v="3875" actId="478"/>
          <ac:spMkLst>
            <pc:docMk/>
            <pc:sldMk cId="3702675036" sldId="1480"/>
            <ac:spMk id="10" creationId="{D16DA500-C500-7C09-8B2B-C179C4E45702}"/>
          </ac:spMkLst>
        </pc:spChg>
        <pc:spChg chg="add del mod">
          <ac:chgData name="Sporrong, Katari (NYC-RSD)" userId="34da16c7-c116-4814-8e7a-e4fd68911843" providerId="ADAL" clId="{11B2F115-A835-0B41-B144-D44CE61C76D8}" dt="2022-10-03T20:19:44.262" v="5686" actId="478"/>
          <ac:spMkLst>
            <pc:docMk/>
            <pc:sldMk cId="3702675036" sldId="1480"/>
            <ac:spMk id="12" creationId="{9AD7EED2-E96E-C7FA-4DA4-2A32E997D01F}"/>
          </ac:spMkLst>
        </pc:spChg>
        <pc:graphicFrameChg chg="mod modGraphic">
          <ac:chgData name="Sporrong, Katari (NYC-RSD)" userId="34da16c7-c116-4814-8e7a-e4fd68911843" providerId="ADAL" clId="{11B2F115-A835-0B41-B144-D44CE61C76D8}" dt="2022-10-03T16:45:49.278" v="3869"/>
          <ac:graphicFrameMkLst>
            <pc:docMk/>
            <pc:sldMk cId="3702675036" sldId="1480"/>
            <ac:graphicFrameMk id="6" creationId="{5B13A1F4-2837-66B5-FE28-EAF3854D529E}"/>
          </ac:graphicFrameMkLst>
        </pc:graphicFrameChg>
        <pc:graphicFrameChg chg="mod modGraphic">
          <ac:chgData name="Sporrong, Katari (NYC-RSD)" userId="34da16c7-c116-4814-8e7a-e4fd68911843" providerId="ADAL" clId="{11B2F115-A835-0B41-B144-D44CE61C76D8}" dt="2022-10-03T16:46:00.574" v="3870"/>
          <ac:graphicFrameMkLst>
            <pc:docMk/>
            <pc:sldMk cId="3702675036" sldId="1480"/>
            <ac:graphicFrameMk id="9" creationId="{DB8B78C8-F5B2-C75C-2336-8CC7CAFE27F5}"/>
          </ac:graphicFrameMkLst>
        </pc:graphicFrameChg>
        <pc:graphicFrameChg chg="add mod">
          <ac:chgData name="Sporrong, Katari (NYC-RSD)" userId="34da16c7-c116-4814-8e7a-e4fd68911843" providerId="ADAL" clId="{11B2F115-A835-0B41-B144-D44CE61C76D8}" dt="2022-10-03T16:42:52.364" v="3806"/>
          <ac:graphicFrameMkLst>
            <pc:docMk/>
            <pc:sldMk cId="3702675036" sldId="1480"/>
            <ac:graphicFrameMk id="11" creationId="{AA7ED315-C959-8B66-8BD7-36843C423402}"/>
          </ac:graphicFrameMkLst>
        </pc:graphicFrameChg>
      </pc:sldChg>
      <pc:sldChg chg="addSp delSp modSp mod">
        <pc:chgData name="Sporrong, Katari (NYC-RSD)" userId="34da16c7-c116-4814-8e7a-e4fd68911843" providerId="ADAL" clId="{11B2F115-A835-0B41-B144-D44CE61C76D8}" dt="2022-10-03T17:09:04.097" v="3944" actId="478"/>
        <pc:sldMkLst>
          <pc:docMk/>
          <pc:sldMk cId="748275369" sldId="1481"/>
        </pc:sldMkLst>
        <pc:spChg chg="add del mod">
          <ac:chgData name="Sporrong, Katari (NYC-RSD)" userId="34da16c7-c116-4814-8e7a-e4fd68911843" providerId="ADAL" clId="{11B2F115-A835-0B41-B144-D44CE61C76D8}" dt="2022-10-03T17:02:19.185" v="3942" actId="478"/>
          <ac:spMkLst>
            <pc:docMk/>
            <pc:sldMk cId="748275369" sldId="1481"/>
            <ac:spMk id="2" creationId="{6F29A375-5CB2-6A84-CA71-354DBED0A06C}"/>
          </ac:spMkLst>
        </pc:spChg>
        <pc:spChg chg="add del mod">
          <ac:chgData name="Sporrong, Katari (NYC-RSD)" userId="34da16c7-c116-4814-8e7a-e4fd68911843" providerId="ADAL" clId="{11B2F115-A835-0B41-B144-D44CE61C76D8}" dt="2022-10-03T17:02:17.075" v="3941" actId="478"/>
          <ac:spMkLst>
            <pc:docMk/>
            <pc:sldMk cId="748275369" sldId="1481"/>
            <ac:spMk id="3" creationId="{F5AF6AC6-6802-E461-17B4-36BFCFBF1CBC}"/>
          </ac:spMkLst>
        </pc:spChg>
        <pc:spChg chg="mod">
          <ac:chgData name="Sporrong, Katari (NYC-RSD)" userId="34da16c7-c116-4814-8e7a-e4fd68911843" providerId="ADAL" clId="{11B2F115-A835-0B41-B144-D44CE61C76D8}" dt="2022-10-03T16:49:52.088" v="3894" actId="113"/>
          <ac:spMkLst>
            <pc:docMk/>
            <pc:sldMk cId="748275369" sldId="1481"/>
            <ac:spMk id="4" creationId="{ADB7B2F9-6165-7697-F68A-A8B6BF36C52A}"/>
          </ac:spMkLst>
        </pc:spChg>
        <pc:spChg chg="mod">
          <ac:chgData name="Sporrong, Katari (NYC-RSD)" userId="34da16c7-c116-4814-8e7a-e4fd68911843" providerId="ADAL" clId="{11B2F115-A835-0B41-B144-D44CE61C76D8}" dt="2022-10-03T16:54:42.673" v="3936" actId="1036"/>
          <ac:spMkLst>
            <pc:docMk/>
            <pc:sldMk cId="748275369" sldId="1481"/>
            <ac:spMk id="5" creationId="{D7DA4D6B-5ACB-6348-5466-578822CEF229}"/>
          </ac:spMkLst>
        </pc:spChg>
        <pc:spChg chg="add del mod">
          <ac:chgData name="Sporrong, Katari (NYC-RSD)" userId="34da16c7-c116-4814-8e7a-e4fd68911843" providerId="ADAL" clId="{11B2F115-A835-0B41-B144-D44CE61C76D8}" dt="2022-10-03T17:02:15.129" v="3939" actId="478"/>
          <ac:spMkLst>
            <pc:docMk/>
            <pc:sldMk cId="748275369" sldId="1481"/>
            <ac:spMk id="6" creationId="{0FEC562D-8C26-2C3B-EBBB-258948BD3232}"/>
          </ac:spMkLst>
        </pc:spChg>
        <pc:spChg chg="add del mod">
          <ac:chgData name="Sporrong, Katari (NYC-RSD)" userId="34da16c7-c116-4814-8e7a-e4fd68911843" providerId="ADAL" clId="{11B2F115-A835-0B41-B144-D44CE61C76D8}" dt="2022-10-03T17:02:13.007" v="3937" actId="478"/>
          <ac:spMkLst>
            <pc:docMk/>
            <pc:sldMk cId="748275369" sldId="1481"/>
            <ac:spMk id="7" creationId="{CBD0BE09-6E64-2A27-604C-B7DBF1DB2D92}"/>
          </ac:spMkLst>
        </pc:spChg>
        <pc:spChg chg="mod">
          <ac:chgData name="Sporrong, Katari (NYC-RSD)" userId="34da16c7-c116-4814-8e7a-e4fd68911843" providerId="ADAL" clId="{11B2F115-A835-0B41-B144-D44CE61C76D8}" dt="2022-10-03T16:54:35.556" v="3923" actId="1035"/>
          <ac:spMkLst>
            <pc:docMk/>
            <pc:sldMk cId="748275369" sldId="1481"/>
            <ac:spMk id="9" creationId="{B34A4220-DB97-CA41-B443-6389473FE35F}"/>
          </ac:spMkLst>
        </pc:spChg>
        <pc:spChg chg="add del mod">
          <ac:chgData name="Sporrong, Katari (NYC-RSD)" userId="34da16c7-c116-4814-8e7a-e4fd68911843" providerId="ADAL" clId="{11B2F115-A835-0B41-B144-D44CE61C76D8}" dt="2022-10-03T17:09:04.097" v="3944" actId="478"/>
          <ac:spMkLst>
            <pc:docMk/>
            <pc:sldMk cId="748275369" sldId="1481"/>
            <ac:spMk id="10" creationId="{1792396E-2D0C-00D7-CA6E-18F0129D1C8D}"/>
          </ac:spMkLst>
        </pc:spChg>
        <pc:graphicFrameChg chg="mod">
          <ac:chgData name="Sporrong, Katari (NYC-RSD)" userId="34da16c7-c116-4814-8e7a-e4fd68911843" providerId="ADAL" clId="{11B2F115-A835-0B41-B144-D44CE61C76D8}" dt="2022-10-03T16:54:17.403" v="3902" actId="14100"/>
          <ac:graphicFrameMkLst>
            <pc:docMk/>
            <pc:sldMk cId="748275369" sldId="1481"/>
            <ac:graphicFrameMk id="8" creationId="{D1606A71-688D-FDA4-D5A6-1891CA91881A}"/>
          </ac:graphicFrameMkLst>
        </pc:graphicFrameChg>
      </pc:sldChg>
      <pc:sldChg chg="addSp delSp modSp mod">
        <pc:chgData name="Sporrong, Katari (NYC-RSD)" userId="34da16c7-c116-4814-8e7a-e4fd68911843" providerId="ADAL" clId="{11B2F115-A835-0B41-B144-D44CE61C76D8}" dt="2022-10-03T17:26:18.718" v="4029" actId="20577"/>
        <pc:sldMkLst>
          <pc:docMk/>
          <pc:sldMk cId="2595265990" sldId="1482"/>
        </pc:sldMkLst>
        <pc:spChg chg="mod">
          <ac:chgData name="Sporrong, Katari (NYC-RSD)" userId="34da16c7-c116-4814-8e7a-e4fd68911843" providerId="ADAL" clId="{11B2F115-A835-0B41-B144-D44CE61C76D8}" dt="2022-10-03T17:26:18.718" v="4029" actId="20577"/>
          <ac:spMkLst>
            <pc:docMk/>
            <pc:sldMk cId="2595265990" sldId="1482"/>
            <ac:spMk id="2" creationId="{519B1480-11D7-200C-39F9-8BF0E49EBAEE}"/>
          </ac:spMkLst>
        </pc:spChg>
        <pc:spChg chg="mod">
          <ac:chgData name="Sporrong, Katari (NYC-RSD)" userId="34da16c7-c116-4814-8e7a-e4fd68911843" providerId="ADAL" clId="{11B2F115-A835-0B41-B144-D44CE61C76D8}" dt="2022-10-03T17:20:12.817" v="3999" actId="1035"/>
          <ac:spMkLst>
            <pc:docMk/>
            <pc:sldMk cId="2595265990" sldId="1482"/>
            <ac:spMk id="4" creationId="{54DDCBAD-650E-0053-7520-23FBDFA1C3FF}"/>
          </ac:spMkLst>
        </pc:spChg>
        <pc:spChg chg="add del mod">
          <ac:chgData name="Sporrong, Katari (NYC-RSD)" userId="34da16c7-c116-4814-8e7a-e4fd68911843" providerId="ADAL" clId="{11B2F115-A835-0B41-B144-D44CE61C76D8}" dt="2022-10-03T17:21:07.319" v="4004" actId="478"/>
          <ac:spMkLst>
            <pc:docMk/>
            <pc:sldMk cId="2595265990" sldId="1482"/>
            <ac:spMk id="5" creationId="{B8CDA0BE-D251-A393-E8F4-E54C0650F7C2}"/>
          </ac:spMkLst>
        </pc:spChg>
        <pc:spChg chg="add del mod">
          <ac:chgData name="Sporrong, Katari (NYC-RSD)" userId="34da16c7-c116-4814-8e7a-e4fd68911843" providerId="ADAL" clId="{11B2F115-A835-0B41-B144-D44CE61C76D8}" dt="2022-10-03T17:21:05.337" v="4003" actId="478"/>
          <ac:spMkLst>
            <pc:docMk/>
            <pc:sldMk cId="2595265990" sldId="1482"/>
            <ac:spMk id="6" creationId="{D204E91D-F6DE-617E-AC33-AC6B4292E0D0}"/>
          </ac:spMkLst>
        </pc:spChg>
        <pc:spChg chg="add del mod">
          <ac:chgData name="Sporrong, Katari (NYC-RSD)" userId="34da16c7-c116-4814-8e7a-e4fd68911843" providerId="ADAL" clId="{11B2F115-A835-0B41-B144-D44CE61C76D8}" dt="2022-10-03T17:21:03.333" v="4002" actId="478"/>
          <ac:spMkLst>
            <pc:docMk/>
            <pc:sldMk cId="2595265990" sldId="1482"/>
            <ac:spMk id="7" creationId="{843819CD-42FE-886E-77CB-17E09E9B6392}"/>
          </ac:spMkLst>
        </pc:spChg>
        <pc:spChg chg="mod">
          <ac:chgData name="Sporrong, Katari (NYC-RSD)" userId="34da16c7-c116-4814-8e7a-e4fd68911843" providerId="ADAL" clId="{11B2F115-A835-0B41-B144-D44CE61C76D8}" dt="2022-10-03T17:20:02.765" v="3987" actId="1036"/>
          <ac:spMkLst>
            <pc:docMk/>
            <pc:sldMk cId="2595265990" sldId="1482"/>
            <ac:spMk id="8" creationId="{A63725F0-C5B6-B0B9-FC3A-304D6AF8FEF0}"/>
          </ac:spMkLst>
        </pc:spChg>
        <pc:spChg chg="add del mod">
          <ac:chgData name="Sporrong, Katari (NYC-RSD)" userId="34da16c7-c116-4814-8e7a-e4fd68911843" providerId="ADAL" clId="{11B2F115-A835-0B41-B144-D44CE61C76D8}" dt="2022-10-03T17:21:00.559" v="4000" actId="478"/>
          <ac:spMkLst>
            <pc:docMk/>
            <pc:sldMk cId="2595265990" sldId="1482"/>
            <ac:spMk id="9" creationId="{FEF10275-2C65-1F70-2AAB-A1B91359B8B8}"/>
          </ac:spMkLst>
        </pc:spChg>
        <pc:graphicFrameChg chg="mod modGraphic">
          <ac:chgData name="Sporrong, Katari (NYC-RSD)" userId="34da16c7-c116-4814-8e7a-e4fd68911843" providerId="ADAL" clId="{11B2F115-A835-0B41-B144-D44CE61C76D8}" dt="2022-10-03T17:23:13.965" v="4028"/>
          <ac:graphicFrameMkLst>
            <pc:docMk/>
            <pc:sldMk cId="2595265990" sldId="1482"/>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7:32:04.775" v="4083"/>
        <pc:sldMkLst>
          <pc:docMk/>
          <pc:sldMk cId="4060446516" sldId="1483"/>
        </pc:sldMkLst>
        <pc:spChg chg="mod">
          <ac:chgData name="Sporrong, Katari (NYC-RSD)" userId="34da16c7-c116-4814-8e7a-e4fd68911843" providerId="ADAL" clId="{11B2F115-A835-0B41-B144-D44CE61C76D8}" dt="2022-10-03T17:26:24.917" v="4030" actId="20577"/>
          <ac:spMkLst>
            <pc:docMk/>
            <pc:sldMk cId="4060446516" sldId="1483"/>
            <ac:spMk id="2" creationId="{519B1480-11D7-200C-39F9-8BF0E49EBAEE}"/>
          </ac:spMkLst>
        </pc:spChg>
        <pc:spChg chg="add del mod">
          <ac:chgData name="Sporrong, Katari (NYC-RSD)" userId="34da16c7-c116-4814-8e7a-e4fd68911843" providerId="ADAL" clId="{11B2F115-A835-0B41-B144-D44CE61C76D8}" dt="2022-10-03T17:30:40.041" v="4059" actId="478"/>
          <ac:spMkLst>
            <pc:docMk/>
            <pc:sldMk cId="4060446516" sldId="1483"/>
            <ac:spMk id="4" creationId="{29F0AA65-F3E1-6F9F-21F4-10A573559205}"/>
          </ac:spMkLst>
        </pc:spChg>
        <pc:spChg chg="add del mod">
          <ac:chgData name="Sporrong, Katari (NYC-RSD)" userId="34da16c7-c116-4814-8e7a-e4fd68911843" providerId="ADAL" clId="{11B2F115-A835-0B41-B144-D44CE61C76D8}" dt="2022-10-03T17:30:38.617" v="4058" actId="478"/>
          <ac:spMkLst>
            <pc:docMk/>
            <pc:sldMk cId="4060446516" sldId="1483"/>
            <ac:spMk id="5" creationId="{C11322E5-AA64-3377-F26D-34A5E7580791}"/>
          </ac:spMkLst>
        </pc:spChg>
        <pc:spChg chg="add del mod">
          <ac:chgData name="Sporrong, Katari (NYC-RSD)" userId="34da16c7-c116-4814-8e7a-e4fd68911843" providerId="ADAL" clId="{11B2F115-A835-0B41-B144-D44CE61C76D8}" dt="2022-10-03T17:30:35.950" v="4056" actId="478"/>
          <ac:spMkLst>
            <pc:docMk/>
            <pc:sldMk cId="4060446516" sldId="1483"/>
            <ac:spMk id="6" creationId="{33F0969E-64D4-D386-2BBA-128F82731DF2}"/>
          </ac:spMkLst>
        </pc:spChg>
        <pc:spChg chg="add mod">
          <ac:chgData name="Sporrong, Katari (NYC-RSD)" userId="34da16c7-c116-4814-8e7a-e4fd68911843" providerId="ADAL" clId="{11B2F115-A835-0B41-B144-D44CE61C76D8}" dt="2022-10-03T14:58:14.926" v="2658"/>
          <ac:spMkLst>
            <pc:docMk/>
            <pc:sldMk cId="4060446516" sldId="1483"/>
            <ac:spMk id="7" creationId="{F6B1C0E2-1D6A-8B79-50E1-5D165CCD1B5C}"/>
          </ac:spMkLst>
        </pc:spChg>
        <pc:spChg chg="mod">
          <ac:chgData name="Sporrong, Katari (NYC-RSD)" userId="34da16c7-c116-4814-8e7a-e4fd68911843" providerId="ADAL" clId="{11B2F115-A835-0B41-B144-D44CE61C76D8}" dt="2022-10-03T17:28:56.249" v="4042" actId="1036"/>
          <ac:spMkLst>
            <pc:docMk/>
            <pc:sldMk cId="4060446516" sldId="1483"/>
            <ac:spMk id="8" creationId="{A63725F0-C5B6-B0B9-FC3A-304D6AF8FEF0}"/>
          </ac:spMkLst>
        </pc:spChg>
        <pc:spChg chg="mod">
          <ac:chgData name="Sporrong, Katari (NYC-RSD)" userId="34da16c7-c116-4814-8e7a-e4fd68911843" providerId="ADAL" clId="{11B2F115-A835-0B41-B144-D44CE61C76D8}" dt="2022-10-03T17:29:04.098" v="4054" actId="1036"/>
          <ac:spMkLst>
            <pc:docMk/>
            <pc:sldMk cId="4060446516" sldId="1483"/>
            <ac:spMk id="9" creationId="{364A609F-1767-0554-AEF4-CF35192979BF}"/>
          </ac:spMkLst>
        </pc:spChg>
        <pc:graphicFrameChg chg="mod modGraphic">
          <ac:chgData name="Sporrong, Katari (NYC-RSD)" userId="34da16c7-c116-4814-8e7a-e4fd68911843" providerId="ADAL" clId="{11B2F115-A835-0B41-B144-D44CE61C76D8}" dt="2022-10-03T17:32:04.775" v="4083"/>
          <ac:graphicFrameMkLst>
            <pc:docMk/>
            <pc:sldMk cId="4060446516" sldId="1483"/>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7:36:09.175" v="4130" actId="478"/>
        <pc:sldMkLst>
          <pc:docMk/>
          <pc:sldMk cId="1324228983" sldId="1484"/>
        </pc:sldMkLst>
        <pc:spChg chg="mod">
          <ac:chgData name="Sporrong, Katari (NYC-RSD)" userId="34da16c7-c116-4814-8e7a-e4fd68911843" providerId="ADAL" clId="{11B2F115-A835-0B41-B144-D44CE61C76D8}" dt="2022-10-03T17:33:14.072" v="4089" actId="20577"/>
          <ac:spMkLst>
            <pc:docMk/>
            <pc:sldMk cId="1324228983" sldId="1484"/>
            <ac:spMk id="2" creationId="{519B1480-11D7-200C-39F9-8BF0E49EBAEE}"/>
          </ac:spMkLst>
        </pc:spChg>
        <pc:spChg chg="add del mod">
          <ac:chgData name="Sporrong, Katari (NYC-RSD)" userId="34da16c7-c116-4814-8e7a-e4fd68911843" providerId="ADAL" clId="{11B2F115-A835-0B41-B144-D44CE61C76D8}" dt="2022-10-03T17:36:06.975" v="4129" actId="478"/>
          <ac:spMkLst>
            <pc:docMk/>
            <pc:sldMk cId="1324228983" sldId="1484"/>
            <ac:spMk id="4" creationId="{D3C70A98-CA99-2B65-476A-B67426F715C0}"/>
          </ac:spMkLst>
        </pc:spChg>
        <pc:spChg chg="add del mod">
          <ac:chgData name="Sporrong, Katari (NYC-RSD)" userId="34da16c7-c116-4814-8e7a-e4fd68911843" providerId="ADAL" clId="{11B2F115-A835-0B41-B144-D44CE61C76D8}" dt="2022-10-03T17:36:04.975" v="4128" actId="478"/>
          <ac:spMkLst>
            <pc:docMk/>
            <pc:sldMk cId="1324228983" sldId="1484"/>
            <ac:spMk id="5" creationId="{3948AEFD-FA74-588F-1EC2-1B851F6C6E0F}"/>
          </ac:spMkLst>
        </pc:spChg>
        <pc:spChg chg="add del mod">
          <ac:chgData name="Sporrong, Katari (NYC-RSD)" userId="34da16c7-c116-4814-8e7a-e4fd68911843" providerId="ADAL" clId="{11B2F115-A835-0B41-B144-D44CE61C76D8}" dt="2022-10-03T17:36:02.823" v="4127" actId="478"/>
          <ac:spMkLst>
            <pc:docMk/>
            <pc:sldMk cId="1324228983" sldId="1484"/>
            <ac:spMk id="6" creationId="{5D9F4282-CCB5-3A7C-94B5-22C0DB1CBF6C}"/>
          </ac:spMkLst>
        </pc:spChg>
        <pc:spChg chg="add del mod">
          <ac:chgData name="Sporrong, Katari (NYC-RSD)" userId="34da16c7-c116-4814-8e7a-e4fd68911843" providerId="ADAL" clId="{11B2F115-A835-0B41-B144-D44CE61C76D8}" dt="2022-10-03T17:36:09.175" v="4130" actId="478"/>
          <ac:spMkLst>
            <pc:docMk/>
            <pc:sldMk cId="1324228983" sldId="1484"/>
            <ac:spMk id="7" creationId="{9A555763-9327-2F53-0139-7A6D0ECC06E9}"/>
          </ac:spMkLst>
        </pc:spChg>
        <pc:spChg chg="mod">
          <ac:chgData name="Sporrong, Katari (NYC-RSD)" userId="34da16c7-c116-4814-8e7a-e4fd68911843" providerId="ADAL" clId="{11B2F115-A835-0B41-B144-D44CE61C76D8}" dt="2022-10-03T17:34:19.645" v="4114" actId="1036"/>
          <ac:spMkLst>
            <pc:docMk/>
            <pc:sldMk cId="1324228983" sldId="1484"/>
            <ac:spMk id="8" creationId="{A63725F0-C5B6-B0B9-FC3A-304D6AF8FEF0}"/>
          </ac:spMkLst>
        </pc:spChg>
        <pc:spChg chg="mod">
          <ac:chgData name="Sporrong, Katari (NYC-RSD)" userId="34da16c7-c116-4814-8e7a-e4fd68911843" providerId="ADAL" clId="{11B2F115-A835-0B41-B144-D44CE61C76D8}" dt="2022-10-03T17:34:27.552" v="4125" actId="1036"/>
          <ac:spMkLst>
            <pc:docMk/>
            <pc:sldMk cId="1324228983" sldId="1484"/>
            <ac:spMk id="9" creationId="{364A609F-1767-0554-AEF4-CF35192979BF}"/>
          </ac:spMkLst>
        </pc:spChg>
        <pc:graphicFrameChg chg="mod modGraphic">
          <ac:chgData name="Sporrong, Katari (NYC-RSD)" userId="34da16c7-c116-4814-8e7a-e4fd68911843" providerId="ADAL" clId="{11B2F115-A835-0B41-B144-D44CE61C76D8}" dt="2022-10-03T17:33:56.017" v="4094"/>
          <ac:graphicFrameMkLst>
            <pc:docMk/>
            <pc:sldMk cId="1324228983" sldId="1484"/>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7:44:39.145" v="4324" actId="478"/>
        <pc:sldMkLst>
          <pc:docMk/>
          <pc:sldMk cId="3650096288" sldId="1485"/>
        </pc:sldMkLst>
        <pc:spChg chg="mod">
          <ac:chgData name="Sporrong, Katari (NYC-RSD)" userId="34da16c7-c116-4814-8e7a-e4fd68911843" providerId="ADAL" clId="{11B2F115-A835-0B41-B144-D44CE61C76D8}" dt="2022-10-03T17:41:31.639" v="4294" actId="1037"/>
          <ac:spMkLst>
            <pc:docMk/>
            <pc:sldMk cId="3650096288" sldId="1485"/>
            <ac:spMk id="2" creationId="{0A7A6A1F-5A2F-F948-E693-98D925C878D5}"/>
          </ac:spMkLst>
        </pc:spChg>
        <pc:spChg chg="mod">
          <ac:chgData name="Sporrong, Katari (NYC-RSD)" userId="34da16c7-c116-4814-8e7a-e4fd68911843" providerId="ADAL" clId="{11B2F115-A835-0B41-B144-D44CE61C76D8}" dt="2022-10-03T17:38:11.341" v="4143" actId="20577"/>
          <ac:spMkLst>
            <pc:docMk/>
            <pc:sldMk cId="3650096288" sldId="1485"/>
            <ac:spMk id="4" creationId="{ADB7B2F9-6165-7697-F68A-A8B6BF36C52A}"/>
          </ac:spMkLst>
        </pc:spChg>
        <pc:spChg chg="add del mod">
          <ac:chgData name="Sporrong, Katari (NYC-RSD)" userId="34da16c7-c116-4814-8e7a-e4fd68911843" providerId="ADAL" clId="{11B2F115-A835-0B41-B144-D44CE61C76D8}" dt="2022-10-03T17:44:30.980" v="4319" actId="478"/>
          <ac:spMkLst>
            <pc:docMk/>
            <pc:sldMk cId="3650096288" sldId="1485"/>
            <ac:spMk id="5" creationId="{ACC236C4-6AF2-9B3F-9516-A605B4CDBC00}"/>
          </ac:spMkLst>
        </pc:spChg>
        <pc:spChg chg="add del mod">
          <ac:chgData name="Sporrong, Katari (NYC-RSD)" userId="34da16c7-c116-4814-8e7a-e4fd68911843" providerId="ADAL" clId="{11B2F115-A835-0B41-B144-D44CE61C76D8}" dt="2022-10-03T17:44:33.865" v="4321" actId="478"/>
          <ac:spMkLst>
            <pc:docMk/>
            <pc:sldMk cId="3650096288" sldId="1485"/>
            <ac:spMk id="6" creationId="{183B9491-48B0-006B-21FC-383EBE41C7D5}"/>
          </ac:spMkLst>
        </pc:spChg>
        <pc:spChg chg="mod">
          <ac:chgData name="Sporrong, Katari (NYC-RSD)" userId="34da16c7-c116-4814-8e7a-e4fd68911843" providerId="ADAL" clId="{11B2F115-A835-0B41-B144-D44CE61C76D8}" dt="2022-10-03T17:43:22.382" v="4315" actId="1035"/>
          <ac:spMkLst>
            <pc:docMk/>
            <pc:sldMk cId="3650096288" sldId="1485"/>
            <ac:spMk id="7" creationId="{1728C3A8-C5CE-1E0A-BF93-09132DB431C2}"/>
          </ac:spMkLst>
        </pc:spChg>
        <pc:spChg chg="mod">
          <ac:chgData name="Sporrong, Katari (NYC-RSD)" userId="34da16c7-c116-4814-8e7a-e4fd68911843" providerId="ADAL" clId="{11B2F115-A835-0B41-B144-D44CE61C76D8}" dt="2022-10-03T17:41:53.131" v="4301" actId="1076"/>
          <ac:spMkLst>
            <pc:docMk/>
            <pc:sldMk cId="3650096288" sldId="1485"/>
            <ac:spMk id="8" creationId="{9F885A93-7999-DAC2-E7B3-A68221DC824A}"/>
          </ac:spMkLst>
        </pc:spChg>
        <pc:spChg chg="mod">
          <ac:chgData name="Sporrong, Katari (NYC-RSD)" userId="34da16c7-c116-4814-8e7a-e4fd68911843" providerId="ADAL" clId="{11B2F115-A835-0B41-B144-D44CE61C76D8}" dt="2022-10-03T17:40:31.251" v="4250" actId="1036"/>
          <ac:spMkLst>
            <pc:docMk/>
            <pc:sldMk cId="3650096288" sldId="1485"/>
            <ac:spMk id="9" creationId="{B34A4220-DB97-CA41-B443-6389473FE35F}"/>
          </ac:spMkLst>
        </pc:spChg>
        <pc:spChg chg="mod">
          <ac:chgData name="Sporrong, Katari (NYC-RSD)" userId="34da16c7-c116-4814-8e7a-e4fd68911843" providerId="ADAL" clId="{11B2F115-A835-0B41-B144-D44CE61C76D8}" dt="2022-10-03T17:41:12.280" v="4271" actId="1076"/>
          <ac:spMkLst>
            <pc:docMk/>
            <pc:sldMk cId="3650096288" sldId="1485"/>
            <ac:spMk id="10" creationId="{7B5F7FA3-965A-728B-FAB7-58BFDC642974}"/>
          </ac:spMkLst>
        </pc:spChg>
        <pc:spChg chg="mod">
          <ac:chgData name="Sporrong, Katari (NYC-RSD)" userId="34da16c7-c116-4814-8e7a-e4fd68911843" providerId="ADAL" clId="{11B2F115-A835-0B41-B144-D44CE61C76D8}" dt="2022-10-03T17:40:58.877" v="4269" actId="1037"/>
          <ac:spMkLst>
            <pc:docMk/>
            <pc:sldMk cId="3650096288" sldId="1485"/>
            <ac:spMk id="11" creationId="{0E038E99-7D15-C129-16D4-3D819F670E75}"/>
          </ac:spMkLst>
        </pc:spChg>
        <pc:spChg chg="mod">
          <ac:chgData name="Sporrong, Katari (NYC-RSD)" userId="34da16c7-c116-4814-8e7a-e4fd68911843" providerId="ADAL" clId="{11B2F115-A835-0B41-B144-D44CE61C76D8}" dt="2022-10-03T17:43:16.472" v="4314" actId="1036"/>
          <ac:spMkLst>
            <pc:docMk/>
            <pc:sldMk cId="3650096288" sldId="1485"/>
            <ac:spMk id="12" creationId="{87D9BA5A-A25E-D29D-0835-15C370F18B63}"/>
          </ac:spMkLst>
        </pc:spChg>
        <pc:spChg chg="mod">
          <ac:chgData name="Sporrong, Katari (NYC-RSD)" userId="34da16c7-c116-4814-8e7a-e4fd68911843" providerId="ADAL" clId="{11B2F115-A835-0B41-B144-D44CE61C76D8}" dt="2022-10-03T17:41:53.131" v="4301" actId="1076"/>
          <ac:spMkLst>
            <pc:docMk/>
            <pc:sldMk cId="3650096288" sldId="1485"/>
            <ac:spMk id="13" creationId="{E6AB4D1C-7419-71DE-A3AF-A64994674DB5}"/>
          </ac:spMkLst>
        </pc:spChg>
        <pc:spChg chg="mod">
          <ac:chgData name="Sporrong, Katari (NYC-RSD)" userId="34da16c7-c116-4814-8e7a-e4fd68911843" providerId="ADAL" clId="{11B2F115-A835-0B41-B144-D44CE61C76D8}" dt="2022-10-03T17:43:22.382" v="4315" actId="1035"/>
          <ac:spMkLst>
            <pc:docMk/>
            <pc:sldMk cId="3650096288" sldId="1485"/>
            <ac:spMk id="14" creationId="{4F98EA00-40F2-B0C2-D906-608916B48E9F}"/>
          </ac:spMkLst>
        </pc:spChg>
        <pc:spChg chg="mod">
          <ac:chgData name="Sporrong, Katari (NYC-RSD)" userId="34da16c7-c116-4814-8e7a-e4fd68911843" providerId="ADAL" clId="{11B2F115-A835-0B41-B144-D44CE61C76D8}" dt="2022-10-03T17:43:53.995" v="4318" actId="1036"/>
          <ac:spMkLst>
            <pc:docMk/>
            <pc:sldMk cId="3650096288" sldId="1485"/>
            <ac:spMk id="15" creationId="{26E09306-8BD1-1BDA-B3E3-02FE810C44B7}"/>
          </ac:spMkLst>
        </pc:spChg>
        <pc:spChg chg="add del mod">
          <ac:chgData name="Sporrong, Katari (NYC-RSD)" userId="34da16c7-c116-4814-8e7a-e4fd68911843" providerId="ADAL" clId="{11B2F115-A835-0B41-B144-D44CE61C76D8}" dt="2022-10-03T17:44:36.296" v="4323" actId="478"/>
          <ac:spMkLst>
            <pc:docMk/>
            <pc:sldMk cId="3650096288" sldId="1485"/>
            <ac:spMk id="16" creationId="{E4873AAC-C4E8-4D56-C2E8-BB17B9FAA850}"/>
          </ac:spMkLst>
        </pc:spChg>
        <pc:spChg chg="add del mod">
          <ac:chgData name="Sporrong, Katari (NYC-RSD)" userId="34da16c7-c116-4814-8e7a-e4fd68911843" providerId="ADAL" clId="{11B2F115-A835-0B41-B144-D44CE61C76D8}" dt="2022-10-03T17:44:39.145" v="4324" actId="478"/>
          <ac:spMkLst>
            <pc:docMk/>
            <pc:sldMk cId="3650096288" sldId="1485"/>
            <ac:spMk id="17" creationId="{B802E03E-37B6-3364-1A91-0CF5108D0CE0}"/>
          </ac:spMkLst>
        </pc:spChg>
        <pc:spChg chg="mod">
          <ac:chgData name="Sporrong, Katari (NYC-RSD)" userId="34da16c7-c116-4814-8e7a-e4fd68911843" providerId="ADAL" clId="{11B2F115-A835-0B41-B144-D44CE61C76D8}" dt="2022-10-03T17:43:16.472" v="4314" actId="1036"/>
          <ac:spMkLst>
            <pc:docMk/>
            <pc:sldMk cId="3650096288" sldId="1485"/>
            <ac:spMk id="21" creationId="{3A21AF03-270E-8239-7B52-07018517F0B1}"/>
          </ac:spMkLst>
        </pc:spChg>
        <pc:spChg chg="mod">
          <ac:chgData name="Sporrong, Katari (NYC-RSD)" userId="34da16c7-c116-4814-8e7a-e4fd68911843" providerId="ADAL" clId="{11B2F115-A835-0B41-B144-D44CE61C76D8}" dt="2022-10-03T17:41:53.131" v="4301" actId="1076"/>
          <ac:spMkLst>
            <pc:docMk/>
            <pc:sldMk cId="3650096288" sldId="1485"/>
            <ac:spMk id="22" creationId="{9AE2411A-FADC-CAB1-A320-B86F35BF2B9A}"/>
          </ac:spMkLst>
        </pc:spChg>
        <pc:spChg chg="mod">
          <ac:chgData name="Sporrong, Katari (NYC-RSD)" userId="34da16c7-c116-4814-8e7a-e4fd68911843" providerId="ADAL" clId="{11B2F115-A835-0B41-B144-D44CE61C76D8}" dt="2022-10-03T17:43:30.868" v="4317" actId="1036"/>
          <ac:spMkLst>
            <pc:docMk/>
            <pc:sldMk cId="3650096288" sldId="1485"/>
            <ac:spMk id="23" creationId="{89C1AC1A-29FE-5F4B-DBD9-4D946BBCBA11}"/>
          </ac:spMkLst>
        </pc:spChg>
        <pc:spChg chg="mod">
          <ac:chgData name="Sporrong, Katari (NYC-RSD)" userId="34da16c7-c116-4814-8e7a-e4fd68911843" providerId="ADAL" clId="{11B2F115-A835-0B41-B144-D44CE61C76D8}" dt="2022-10-03T17:41:53.131" v="4301" actId="1076"/>
          <ac:spMkLst>
            <pc:docMk/>
            <pc:sldMk cId="3650096288" sldId="1485"/>
            <ac:spMk id="24" creationId="{7C303107-ACA0-CDEE-E1F0-D4648ABC5B74}"/>
          </ac:spMkLst>
        </pc:spChg>
        <pc:spChg chg="mod">
          <ac:chgData name="Sporrong, Katari (NYC-RSD)" userId="34da16c7-c116-4814-8e7a-e4fd68911843" providerId="ADAL" clId="{11B2F115-A835-0B41-B144-D44CE61C76D8}" dt="2022-10-03T17:41:53.131" v="4301" actId="1076"/>
          <ac:spMkLst>
            <pc:docMk/>
            <pc:sldMk cId="3650096288" sldId="1485"/>
            <ac:spMk id="28" creationId="{B58CC78F-A8F7-EE75-C7C9-71718DD6054E}"/>
          </ac:spMkLst>
        </pc:spChg>
        <pc:graphicFrameChg chg="mod">
          <ac:chgData name="Sporrong, Katari (NYC-RSD)" userId="34da16c7-c116-4814-8e7a-e4fd68911843" providerId="ADAL" clId="{11B2F115-A835-0B41-B144-D44CE61C76D8}" dt="2022-10-03T17:41:07.593" v="4270" actId="14100"/>
          <ac:graphicFrameMkLst>
            <pc:docMk/>
            <pc:sldMk cId="3650096288" sldId="1485"/>
            <ac:graphicFrameMk id="3" creationId="{5075AE5F-8C9A-17CE-F618-4072F507B907}"/>
          </ac:graphicFrameMkLst>
        </pc:graphicFrameChg>
        <pc:graphicFrameChg chg="mod modGraphic">
          <ac:chgData name="Sporrong, Katari (NYC-RSD)" userId="34da16c7-c116-4814-8e7a-e4fd68911843" providerId="ADAL" clId="{11B2F115-A835-0B41-B144-D44CE61C76D8}" dt="2022-10-03T17:43:05.133" v="4312" actId="3064"/>
          <ac:graphicFrameMkLst>
            <pc:docMk/>
            <pc:sldMk cId="3650096288" sldId="1485"/>
            <ac:graphicFrameMk id="30" creationId="{E1DA6C56-BC8F-79E5-EE48-D10083056CB2}"/>
          </ac:graphicFrameMkLst>
        </pc:graphicFrameChg>
      </pc:sldChg>
      <pc:sldChg chg="addSp delSp modSp mod">
        <pc:chgData name="Sporrong, Katari (NYC-RSD)" userId="34da16c7-c116-4814-8e7a-e4fd68911843" providerId="ADAL" clId="{11B2F115-A835-0B41-B144-D44CE61C76D8}" dt="2022-10-03T18:03:22.903" v="4544" actId="478"/>
        <pc:sldMkLst>
          <pc:docMk/>
          <pc:sldMk cId="2198581509" sldId="1488"/>
        </pc:sldMkLst>
        <pc:spChg chg="mod">
          <ac:chgData name="Sporrong, Katari (NYC-RSD)" userId="34da16c7-c116-4814-8e7a-e4fd68911843" providerId="ADAL" clId="{11B2F115-A835-0B41-B144-D44CE61C76D8}" dt="2022-10-03T17:58:11.525" v="4487" actId="20577"/>
          <ac:spMkLst>
            <pc:docMk/>
            <pc:sldMk cId="2198581509" sldId="1488"/>
            <ac:spMk id="2" creationId="{519B1480-11D7-200C-39F9-8BF0E49EBAEE}"/>
          </ac:spMkLst>
        </pc:spChg>
        <pc:spChg chg="mod">
          <ac:chgData name="Sporrong, Katari (NYC-RSD)" userId="34da16c7-c116-4814-8e7a-e4fd68911843" providerId="ADAL" clId="{11B2F115-A835-0B41-B144-D44CE61C76D8}" dt="2022-10-03T18:02:51.665" v="4538" actId="1036"/>
          <ac:spMkLst>
            <pc:docMk/>
            <pc:sldMk cId="2198581509" sldId="1488"/>
            <ac:spMk id="4" creationId="{54DDCBAD-650E-0053-7520-23FBDFA1C3FF}"/>
          </ac:spMkLst>
        </pc:spChg>
        <pc:spChg chg="add del mod">
          <ac:chgData name="Sporrong, Katari (NYC-RSD)" userId="34da16c7-c116-4814-8e7a-e4fd68911843" providerId="ADAL" clId="{11B2F115-A835-0B41-B144-D44CE61C76D8}" dt="2022-10-03T18:03:20.602" v="4543" actId="478"/>
          <ac:spMkLst>
            <pc:docMk/>
            <pc:sldMk cId="2198581509" sldId="1488"/>
            <ac:spMk id="5" creationId="{1353AEC3-8AFE-ADFF-546F-2D45A474D073}"/>
          </ac:spMkLst>
        </pc:spChg>
        <pc:spChg chg="add del mod">
          <ac:chgData name="Sporrong, Katari (NYC-RSD)" userId="34da16c7-c116-4814-8e7a-e4fd68911843" providerId="ADAL" clId="{11B2F115-A835-0B41-B144-D44CE61C76D8}" dt="2022-10-03T18:03:18.788" v="4542" actId="478"/>
          <ac:spMkLst>
            <pc:docMk/>
            <pc:sldMk cId="2198581509" sldId="1488"/>
            <ac:spMk id="6" creationId="{FDE57FA9-CB83-1108-1684-D126190FDEBD}"/>
          </ac:spMkLst>
        </pc:spChg>
        <pc:spChg chg="add del mod">
          <ac:chgData name="Sporrong, Katari (NYC-RSD)" userId="34da16c7-c116-4814-8e7a-e4fd68911843" providerId="ADAL" clId="{11B2F115-A835-0B41-B144-D44CE61C76D8}" dt="2022-10-03T18:03:16.775" v="4540" actId="478"/>
          <ac:spMkLst>
            <pc:docMk/>
            <pc:sldMk cId="2198581509" sldId="1488"/>
            <ac:spMk id="7" creationId="{6D666614-613E-2665-23F9-F66B93B71F1C}"/>
          </ac:spMkLst>
        </pc:spChg>
        <pc:spChg chg="mod">
          <ac:chgData name="Sporrong, Katari (NYC-RSD)" userId="34da16c7-c116-4814-8e7a-e4fd68911843" providerId="ADAL" clId="{11B2F115-A835-0B41-B144-D44CE61C76D8}" dt="2022-10-03T18:02:41.744" v="4535" actId="1035"/>
          <ac:spMkLst>
            <pc:docMk/>
            <pc:sldMk cId="2198581509" sldId="1488"/>
            <ac:spMk id="8" creationId="{A63725F0-C5B6-B0B9-FC3A-304D6AF8FEF0}"/>
          </ac:spMkLst>
        </pc:spChg>
        <pc:spChg chg="add del mod">
          <ac:chgData name="Sporrong, Katari (NYC-RSD)" userId="34da16c7-c116-4814-8e7a-e4fd68911843" providerId="ADAL" clId="{11B2F115-A835-0B41-B144-D44CE61C76D8}" dt="2022-10-03T18:03:22.903" v="4544" actId="478"/>
          <ac:spMkLst>
            <pc:docMk/>
            <pc:sldMk cId="2198581509" sldId="1488"/>
            <ac:spMk id="9" creationId="{A0DE1764-722C-9B66-D9DC-CB0F261E5E5C}"/>
          </ac:spMkLst>
        </pc:spChg>
        <pc:graphicFrameChg chg="mod modGraphic">
          <ac:chgData name="Sporrong, Katari (NYC-RSD)" userId="34da16c7-c116-4814-8e7a-e4fd68911843" providerId="ADAL" clId="{11B2F115-A835-0B41-B144-D44CE61C76D8}" dt="2022-10-03T18:01:15.458" v="4530"/>
          <ac:graphicFrameMkLst>
            <pc:docMk/>
            <pc:sldMk cId="2198581509" sldId="1488"/>
            <ac:graphicFrameMk id="3" creationId="{296CFA5B-B893-F31E-29AF-CC5579E28BD1}"/>
          </ac:graphicFrameMkLst>
        </pc:graphicFrameChg>
      </pc:sldChg>
      <pc:sldChg chg="addSp delSp modSp mod">
        <pc:chgData name="Sporrong, Katari (NYC-RSD)" userId="34da16c7-c116-4814-8e7a-e4fd68911843" providerId="ADAL" clId="{11B2F115-A835-0B41-B144-D44CE61C76D8}" dt="2022-10-03T19:13:13.574" v="4998" actId="478"/>
        <pc:sldMkLst>
          <pc:docMk/>
          <pc:sldMk cId="3029402023" sldId="1490"/>
        </pc:sldMkLst>
        <pc:spChg chg="mod">
          <ac:chgData name="Sporrong, Katari (NYC-RSD)" userId="34da16c7-c116-4814-8e7a-e4fd68911843" providerId="ADAL" clId="{11B2F115-A835-0B41-B144-D44CE61C76D8}" dt="2022-10-03T19:07:57.968" v="4935" actId="20577"/>
          <ac:spMkLst>
            <pc:docMk/>
            <pc:sldMk cId="3029402023" sldId="1490"/>
            <ac:spMk id="2" creationId="{519B1480-11D7-200C-39F9-8BF0E49EBAEE}"/>
          </ac:spMkLst>
        </pc:spChg>
        <pc:spChg chg="mod">
          <ac:chgData name="Sporrong, Katari (NYC-RSD)" userId="34da16c7-c116-4814-8e7a-e4fd68911843" providerId="ADAL" clId="{11B2F115-A835-0B41-B144-D44CE61C76D8}" dt="2022-10-03T19:12:51.675" v="4989" actId="1035"/>
          <ac:spMkLst>
            <pc:docMk/>
            <pc:sldMk cId="3029402023" sldId="1490"/>
            <ac:spMk id="4" creationId="{54DDCBAD-650E-0053-7520-23FBDFA1C3FF}"/>
          </ac:spMkLst>
        </pc:spChg>
        <pc:spChg chg="add del mod">
          <ac:chgData name="Sporrong, Katari (NYC-RSD)" userId="34da16c7-c116-4814-8e7a-e4fd68911843" providerId="ADAL" clId="{11B2F115-A835-0B41-B144-D44CE61C76D8}" dt="2022-10-03T19:13:11.587" v="4997" actId="478"/>
          <ac:spMkLst>
            <pc:docMk/>
            <pc:sldMk cId="3029402023" sldId="1490"/>
            <ac:spMk id="5" creationId="{F463519D-910C-BAEB-6F16-041550E40840}"/>
          </ac:spMkLst>
        </pc:spChg>
        <pc:spChg chg="add del mod">
          <ac:chgData name="Sporrong, Katari (NYC-RSD)" userId="34da16c7-c116-4814-8e7a-e4fd68911843" providerId="ADAL" clId="{11B2F115-A835-0B41-B144-D44CE61C76D8}" dt="2022-10-03T19:13:09.724" v="4996" actId="478"/>
          <ac:spMkLst>
            <pc:docMk/>
            <pc:sldMk cId="3029402023" sldId="1490"/>
            <ac:spMk id="6" creationId="{9FE70F49-5BAC-361B-3C7C-35030727DCD0}"/>
          </ac:spMkLst>
        </pc:spChg>
        <pc:spChg chg="add del mod">
          <ac:chgData name="Sporrong, Katari (NYC-RSD)" userId="34da16c7-c116-4814-8e7a-e4fd68911843" providerId="ADAL" clId="{11B2F115-A835-0B41-B144-D44CE61C76D8}" dt="2022-10-03T19:13:07.658" v="4995" actId="478"/>
          <ac:spMkLst>
            <pc:docMk/>
            <pc:sldMk cId="3029402023" sldId="1490"/>
            <ac:spMk id="7" creationId="{409B9189-7050-F76C-BBDC-0D32E3BC2C5F}"/>
          </ac:spMkLst>
        </pc:spChg>
        <pc:spChg chg="mod">
          <ac:chgData name="Sporrong, Katari (NYC-RSD)" userId="34da16c7-c116-4814-8e7a-e4fd68911843" providerId="ADAL" clId="{11B2F115-A835-0B41-B144-D44CE61C76D8}" dt="2022-10-03T19:12:57.842" v="4993" actId="1036"/>
          <ac:spMkLst>
            <pc:docMk/>
            <pc:sldMk cId="3029402023" sldId="1490"/>
            <ac:spMk id="8" creationId="{A63725F0-C5B6-B0B9-FC3A-304D6AF8FEF0}"/>
          </ac:spMkLst>
        </pc:spChg>
        <pc:spChg chg="add del mod">
          <ac:chgData name="Sporrong, Katari (NYC-RSD)" userId="34da16c7-c116-4814-8e7a-e4fd68911843" providerId="ADAL" clId="{11B2F115-A835-0B41-B144-D44CE61C76D8}" dt="2022-10-03T19:13:13.574" v="4998" actId="478"/>
          <ac:spMkLst>
            <pc:docMk/>
            <pc:sldMk cId="3029402023" sldId="1490"/>
            <ac:spMk id="9" creationId="{9DC280EE-EB07-F7E4-66C9-6C7344E975ED}"/>
          </ac:spMkLst>
        </pc:spChg>
        <pc:graphicFrameChg chg="mod modGraphic">
          <ac:chgData name="Sporrong, Katari (NYC-RSD)" userId="34da16c7-c116-4814-8e7a-e4fd68911843" providerId="ADAL" clId="{11B2F115-A835-0B41-B144-D44CE61C76D8}" dt="2022-10-03T19:11:33.215" v="4964" actId="3064"/>
          <ac:graphicFrameMkLst>
            <pc:docMk/>
            <pc:sldMk cId="3029402023" sldId="1490"/>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9:23:49.417" v="5154" actId="478"/>
        <pc:sldMkLst>
          <pc:docMk/>
          <pc:sldMk cId="2646273999" sldId="1491"/>
        </pc:sldMkLst>
        <pc:spChg chg="mod">
          <ac:chgData name="Sporrong, Katari (NYC-RSD)" userId="34da16c7-c116-4814-8e7a-e4fd68911843" providerId="ADAL" clId="{11B2F115-A835-0B41-B144-D44CE61C76D8}" dt="2022-10-03T19:15:56.776" v="5064" actId="1036"/>
          <ac:spMkLst>
            <pc:docMk/>
            <pc:sldMk cId="2646273999" sldId="1491"/>
            <ac:spMk id="2" creationId="{519B1480-11D7-200C-39F9-8BF0E49EBAEE}"/>
          </ac:spMkLst>
        </pc:spChg>
        <pc:spChg chg="mod">
          <ac:chgData name="Sporrong, Katari (NYC-RSD)" userId="34da16c7-c116-4814-8e7a-e4fd68911843" providerId="ADAL" clId="{11B2F115-A835-0B41-B144-D44CE61C76D8}" dt="2022-10-03T19:23:27.251" v="5147" actId="14100"/>
          <ac:spMkLst>
            <pc:docMk/>
            <pc:sldMk cId="2646273999" sldId="1491"/>
            <ac:spMk id="4" creationId="{54DDCBAD-650E-0053-7520-23FBDFA1C3FF}"/>
          </ac:spMkLst>
        </pc:spChg>
        <pc:spChg chg="add del mod">
          <ac:chgData name="Sporrong, Katari (NYC-RSD)" userId="34da16c7-c116-4814-8e7a-e4fd68911843" providerId="ADAL" clId="{11B2F115-A835-0B41-B144-D44CE61C76D8}" dt="2022-10-03T19:15:21.392" v="5056" actId="478"/>
          <ac:spMkLst>
            <pc:docMk/>
            <pc:sldMk cId="2646273999" sldId="1491"/>
            <ac:spMk id="5" creationId="{560227E4-9161-3107-1D4B-80DADDAA9724}"/>
          </ac:spMkLst>
        </pc:spChg>
        <pc:spChg chg="add del mod">
          <ac:chgData name="Sporrong, Katari (NYC-RSD)" userId="34da16c7-c116-4814-8e7a-e4fd68911843" providerId="ADAL" clId="{11B2F115-A835-0B41-B144-D44CE61C76D8}" dt="2022-10-03T19:23:47.354" v="5153" actId="478"/>
          <ac:spMkLst>
            <pc:docMk/>
            <pc:sldMk cId="2646273999" sldId="1491"/>
            <ac:spMk id="6" creationId="{03B75C7C-18D7-0F00-CD54-A7A5199A8E7C}"/>
          </ac:spMkLst>
        </pc:spChg>
        <pc:spChg chg="mod">
          <ac:chgData name="Sporrong, Katari (NYC-RSD)" userId="34da16c7-c116-4814-8e7a-e4fd68911843" providerId="ADAL" clId="{11B2F115-A835-0B41-B144-D44CE61C76D8}" dt="2022-10-03T19:23:38.316" v="5149" actId="14100"/>
          <ac:spMkLst>
            <pc:docMk/>
            <pc:sldMk cId="2646273999" sldId="1491"/>
            <ac:spMk id="8" creationId="{A63725F0-C5B6-B0B9-FC3A-304D6AF8FEF0}"/>
          </ac:spMkLst>
        </pc:spChg>
        <pc:spChg chg="add del mod">
          <ac:chgData name="Sporrong, Katari (NYC-RSD)" userId="34da16c7-c116-4814-8e7a-e4fd68911843" providerId="ADAL" clId="{11B2F115-A835-0B41-B144-D44CE61C76D8}" dt="2022-10-03T19:23:43.098" v="5151" actId="478"/>
          <ac:spMkLst>
            <pc:docMk/>
            <pc:sldMk cId="2646273999" sldId="1491"/>
            <ac:spMk id="9" creationId="{3A6762D9-23BA-1024-450D-A4CAA9581BA7}"/>
          </ac:spMkLst>
        </pc:spChg>
        <pc:spChg chg="add del mod">
          <ac:chgData name="Sporrong, Katari (NYC-RSD)" userId="34da16c7-c116-4814-8e7a-e4fd68911843" providerId="ADAL" clId="{11B2F115-A835-0B41-B144-D44CE61C76D8}" dt="2022-10-03T19:23:45.370" v="5152" actId="478"/>
          <ac:spMkLst>
            <pc:docMk/>
            <pc:sldMk cId="2646273999" sldId="1491"/>
            <ac:spMk id="10" creationId="{B303BA15-3C05-2B7A-C2CF-55048F9113C6}"/>
          </ac:spMkLst>
        </pc:spChg>
        <pc:spChg chg="add del mod">
          <ac:chgData name="Sporrong, Katari (NYC-RSD)" userId="34da16c7-c116-4814-8e7a-e4fd68911843" providerId="ADAL" clId="{11B2F115-A835-0B41-B144-D44CE61C76D8}" dt="2022-10-03T19:14:44.019" v="5013"/>
          <ac:spMkLst>
            <pc:docMk/>
            <pc:sldMk cId="2646273999" sldId="1491"/>
            <ac:spMk id="11" creationId="{E4B3933A-770C-29F6-3D14-CAAFC9AB9312}"/>
          </ac:spMkLst>
        </pc:spChg>
        <pc:spChg chg="add del mod">
          <ac:chgData name="Sporrong, Katari (NYC-RSD)" userId="34da16c7-c116-4814-8e7a-e4fd68911843" providerId="ADAL" clId="{11B2F115-A835-0B41-B144-D44CE61C76D8}" dt="2022-10-03T19:23:49.417" v="5154" actId="478"/>
          <ac:spMkLst>
            <pc:docMk/>
            <pc:sldMk cId="2646273999" sldId="1491"/>
            <ac:spMk id="12" creationId="{669E8E11-923E-9025-280A-701F7A877802}"/>
          </ac:spMkLst>
        </pc:spChg>
        <pc:graphicFrameChg chg="mod modGraphic">
          <ac:chgData name="Sporrong, Katari (NYC-RSD)" userId="34da16c7-c116-4814-8e7a-e4fd68911843" providerId="ADAL" clId="{11B2F115-A835-0B41-B144-D44CE61C76D8}" dt="2022-10-03T19:20:48.505" v="5078" actId="3064"/>
          <ac:graphicFrameMkLst>
            <pc:docMk/>
            <pc:sldMk cId="2646273999" sldId="1491"/>
            <ac:graphicFrameMk id="3" creationId="{3C9BE060-1E87-051C-57CB-B646C709CEC9}"/>
          </ac:graphicFrameMkLst>
        </pc:graphicFrameChg>
        <pc:graphicFrameChg chg="mod modGraphic">
          <ac:chgData name="Sporrong, Katari (NYC-RSD)" userId="34da16c7-c116-4814-8e7a-e4fd68911843" providerId="ADAL" clId="{11B2F115-A835-0B41-B144-D44CE61C76D8}" dt="2022-10-03T19:20:54.149" v="5079" actId="3064"/>
          <ac:graphicFrameMkLst>
            <pc:docMk/>
            <pc:sldMk cId="2646273999" sldId="1491"/>
            <ac:graphicFrameMk id="7" creationId="{241A1BF8-22BF-8CB9-0657-85E55C5A9E3E}"/>
          </ac:graphicFrameMkLst>
        </pc:graphicFrameChg>
      </pc:sldChg>
      <pc:sldChg chg="addSp delSp modSp mod">
        <pc:chgData name="Sporrong, Katari (NYC-RSD)" userId="34da16c7-c116-4814-8e7a-e4fd68911843" providerId="ADAL" clId="{11B2F115-A835-0B41-B144-D44CE61C76D8}" dt="2022-10-03T19:28:08.664" v="5212" actId="478"/>
        <pc:sldMkLst>
          <pc:docMk/>
          <pc:sldMk cId="1114169916" sldId="1492"/>
        </pc:sldMkLst>
        <pc:spChg chg="mod">
          <ac:chgData name="Sporrong, Katari (NYC-RSD)" userId="34da16c7-c116-4814-8e7a-e4fd68911843" providerId="ADAL" clId="{11B2F115-A835-0B41-B144-D44CE61C76D8}" dt="2022-10-03T19:24:35.373" v="5157" actId="113"/>
          <ac:spMkLst>
            <pc:docMk/>
            <pc:sldMk cId="1114169916" sldId="1492"/>
            <ac:spMk id="2" creationId="{519B1480-11D7-200C-39F9-8BF0E49EBAEE}"/>
          </ac:spMkLst>
        </pc:spChg>
        <pc:spChg chg="mod">
          <ac:chgData name="Sporrong, Katari (NYC-RSD)" userId="34da16c7-c116-4814-8e7a-e4fd68911843" providerId="ADAL" clId="{11B2F115-A835-0B41-B144-D44CE61C76D8}" dt="2022-10-03T19:27:16.277" v="5187" actId="1036"/>
          <ac:spMkLst>
            <pc:docMk/>
            <pc:sldMk cId="1114169916" sldId="1492"/>
            <ac:spMk id="4" creationId="{54DDCBAD-650E-0053-7520-23FBDFA1C3FF}"/>
          </ac:spMkLst>
        </pc:spChg>
        <pc:spChg chg="add del mod">
          <ac:chgData name="Sporrong, Katari (NYC-RSD)" userId="34da16c7-c116-4814-8e7a-e4fd68911843" providerId="ADAL" clId="{11B2F115-A835-0B41-B144-D44CE61C76D8}" dt="2022-10-03T19:15:26.888" v="5058" actId="478"/>
          <ac:spMkLst>
            <pc:docMk/>
            <pc:sldMk cId="1114169916" sldId="1492"/>
            <ac:spMk id="5" creationId="{BC9A28F9-740B-E228-C4A4-6838FDCC5AC5}"/>
          </ac:spMkLst>
        </pc:spChg>
        <pc:spChg chg="add del mod">
          <ac:chgData name="Sporrong, Katari (NYC-RSD)" userId="34da16c7-c116-4814-8e7a-e4fd68911843" providerId="ADAL" clId="{11B2F115-A835-0B41-B144-D44CE61C76D8}" dt="2022-10-03T19:28:04.583" v="5210" actId="478"/>
          <ac:spMkLst>
            <pc:docMk/>
            <pc:sldMk cId="1114169916" sldId="1492"/>
            <ac:spMk id="6" creationId="{22A08D15-E500-5C2C-CF35-2E171F41A4D5}"/>
          </ac:spMkLst>
        </pc:spChg>
        <pc:spChg chg="add del mod">
          <ac:chgData name="Sporrong, Katari (NYC-RSD)" userId="34da16c7-c116-4814-8e7a-e4fd68911843" providerId="ADAL" clId="{11B2F115-A835-0B41-B144-D44CE61C76D8}" dt="2022-10-03T19:28:02.508" v="5208" actId="478"/>
          <ac:spMkLst>
            <pc:docMk/>
            <pc:sldMk cId="1114169916" sldId="1492"/>
            <ac:spMk id="7" creationId="{80F1CEF2-02D6-D87E-93C2-A14AD895E723}"/>
          </ac:spMkLst>
        </pc:spChg>
        <pc:spChg chg="mod">
          <ac:chgData name="Sporrong, Katari (NYC-RSD)" userId="34da16c7-c116-4814-8e7a-e4fd68911843" providerId="ADAL" clId="{11B2F115-A835-0B41-B144-D44CE61C76D8}" dt="2022-10-03T19:27:25.483" v="5206" actId="1035"/>
          <ac:spMkLst>
            <pc:docMk/>
            <pc:sldMk cId="1114169916" sldId="1492"/>
            <ac:spMk id="8" creationId="{A63725F0-C5B6-B0B9-FC3A-304D6AF8FEF0}"/>
          </ac:spMkLst>
        </pc:spChg>
        <pc:spChg chg="add del mod">
          <ac:chgData name="Sporrong, Katari (NYC-RSD)" userId="34da16c7-c116-4814-8e7a-e4fd68911843" providerId="ADAL" clId="{11B2F115-A835-0B41-B144-D44CE61C76D8}" dt="2022-10-03T19:28:08.664" v="5212" actId="478"/>
          <ac:spMkLst>
            <pc:docMk/>
            <pc:sldMk cId="1114169916" sldId="1492"/>
            <ac:spMk id="9" creationId="{D1AA93F7-7686-D758-CB49-9FFC56F753E6}"/>
          </ac:spMkLst>
        </pc:spChg>
        <pc:spChg chg="add del mod">
          <ac:chgData name="Sporrong, Katari (NYC-RSD)" userId="34da16c7-c116-4814-8e7a-e4fd68911843" providerId="ADAL" clId="{11B2F115-A835-0B41-B144-D44CE61C76D8}" dt="2022-10-03T19:28:06.560" v="5211" actId="478"/>
          <ac:spMkLst>
            <pc:docMk/>
            <pc:sldMk cId="1114169916" sldId="1492"/>
            <ac:spMk id="10" creationId="{AC87B072-96CF-F0E8-B233-0FA1B3B82DE5}"/>
          </ac:spMkLst>
        </pc:spChg>
        <pc:graphicFrameChg chg="mod modGraphic">
          <ac:chgData name="Sporrong, Katari (NYC-RSD)" userId="34da16c7-c116-4814-8e7a-e4fd68911843" providerId="ADAL" clId="{11B2F115-A835-0B41-B144-D44CE61C76D8}" dt="2022-10-03T19:26:10.315" v="5165" actId="3064"/>
          <ac:graphicFrameMkLst>
            <pc:docMk/>
            <pc:sldMk cId="1114169916" sldId="1492"/>
            <ac:graphicFrameMk id="3" creationId="{3C9BE060-1E87-051C-57CB-B646C709CEC9}"/>
          </ac:graphicFrameMkLst>
        </pc:graphicFrameChg>
      </pc:sldChg>
      <pc:sldChg chg="addSp delSp modSp mod">
        <pc:chgData name="Sporrong, Katari (NYC-RSD)" userId="34da16c7-c116-4814-8e7a-e4fd68911843" providerId="ADAL" clId="{11B2F115-A835-0B41-B144-D44CE61C76D8}" dt="2022-10-03T19:31:34.863" v="5267" actId="478"/>
        <pc:sldMkLst>
          <pc:docMk/>
          <pc:sldMk cId="3290107772" sldId="1493"/>
        </pc:sldMkLst>
        <pc:spChg chg="mod">
          <ac:chgData name="Sporrong, Katari (NYC-RSD)" userId="34da16c7-c116-4814-8e7a-e4fd68911843" providerId="ADAL" clId="{11B2F115-A835-0B41-B144-D44CE61C76D8}" dt="2022-10-03T19:28:30.213" v="5216" actId="20577"/>
          <ac:spMkLst>
            <pc:docMk/>
            <pc:sldMk cId="3290107772" sldId="1493"/>
            <ac:spMk id="2" creationId="{519B1480-11D7-200C-39F9-8BF0E49EBAEE}"/>
          </ac:spMkLst>
        </pc:spChg>
        <pc:spChg chg="add del mod">
          <ac:chgData name="Sporrong, Katari (NYC-RSD)" userId="34da16c7-c116-4814-8e7a-e4fd68911843" providerId="ADAL" clId="{11B2F115-A835-0B41-B144-D44CE61C76D8}" dt="2022-10-03T19:15:31.577" v="5060" actId="478"/>
          <ac:spMkLst>
            <pc:docMk/>
            <pc:sldMk cId="3290107772" sldId="1493"/>
            <ac:spMk id="5" creationId="{13DF0463-C7F4-EEA7-83CB-1FD17BD8C2C1}"/>
          </ac:spMkLst>
        </pc:spChg>
        <pc:spChg chg="add del mod">
          <ac:chgData name="Sporrong, Katari (NYC-RSD)" userId="34da16c7-c116-4814-8e7a-e4fd68911843" providerId="ADAL" clId="{11B2F115-A835-0B41-B144-D44CE61C76D8}" dt="2022-10-03T19:31:33.108" v="5266" actId="478"/>
          <ac:spMkLst>
            <pc:docMk/>
            <pc:sldMk cId="3290107772" sldId="1493"/>
            <ac:spMk id="6" creationId="{B55FEFCD-2227-46C1-510A-040DD88F7F5F}"/>
          </ac:spMkLst>
        </pc:spChg>
        <pc:spChg chg="add del mod">
          <ac:chgData name="Sporrong, Katari (NYC-RSD)" userId="34da16c7-c116-4814-8e7a-e4fd68911843" providerId="ADAL" clId="{11B2F115-A835-0B41-B144-D44CE61C76D8}" dt="2022-10-03T19:31:29.626" v="5264" actId="478"/>
          <ac:spMkLst>
            <pc:docMk/>
            <pc:sldMk cId="3290107772" sldId="1493"/>
            <ac:spMk id="7" creationId="{CC998FC1-98FB-E6F3-599B-6E9752FA130B}"/>
          </ac:spMkLst>
        </pc:spChg>
        <pc:spChg chg="mod">
          <ac:chgData name="Sporrong, Katari (NYC-RSD)" userId="34da16c7-c116-4814-8e7a-e4fd68911843" providerId="ADAL" clId="{11B2F115-A835-0B41-B144-D44CE61C76D8}" dt="2022-10-03T19:31:15.953" v="5263" actId="1035"/>
          <ac:spMkLst>
            <pc:docMk/>
            <pc:sldMk cId="3290107772" sldId="1493"/>
            <ac:spMk id="8" creationId="{A63725F0-C5B6-B0B9-FC3A-304D6AF8FEF0}"/>
          </ac:spMkLst>
        </pc:spChg>
        <pc:spChg chg="add del mod">
          <ac:chgData name="Sporrong, Katari (NYC-RSD)" userId="34da16c7-c116-4814-8e7a-e4fd68911843" providerId="ADAL" clId="{11B2F115-A835-0B41-B144-D44CE61C76D8}" dt="2022-10-03T19:31:34.863" v="5267" actId="478"/>
          <ac:spMkLst>
            <pc:docMk/>
            <pc:sldMk cId="3290107772" sldId="1493"/>
            <ac:spMk id="9" creationId="{82580808-DDA9-9CEE-ADF6-A2608E66FC4A}"/>
          </ac:spMkLst>
        </pc:spChg>
        <pc:spChg chg="add del mod">
          <ac:chgData name="Sporrong, Katari (NYC-RSD)" userId="34da16c7-c116-4814-8e7a-e4fd68911843" providerId="ADAL" clId="{11B2F115-A835-0B41-B144-D44CE61C76D8}" dt="2022-10-03T19:31:31.386" v="5265" actId="478"/>
          <ac:spMkLst>
            <pc:docMk/>
            <pc:sldMk cId="3290107772" sldId="1493"/>
            <ac:spMk id="10" creationId="{6CF7BF06-1F54-933B-DF5E-9CFCAD3C2F4C}"/>
          </ac:spMkLst>
        </pc:spChg>
        <pc:graphicFrameChg chg="mod">
          <ac:chgData name="Sporrong, Katari (NYC-RSD)" userId="34da16c7-c116-4814-8e7a-e4fd68911843" providerId="ADAL" clId="{11B2F115-A835-0B41-B144-D44CE61C76D8}" dt="2022-10-03T19:30:00.321" v="5255" actId="1038"/>
          <ac:graphicFrameMkLst>
            <pc:docMk/>
            <pc:sldMk cId="3290107772" sldId="1493"/>
            <ac:graphicFrameMk id="3" creationId="{1A2BF267-53DF-CC66-804C-2A03D07AC6AC}"/>
          </ac:graphicFrameMkLst>
        </pc:graphicFrameChg>
        <pc:graphicFrameChg chg="mod">
          <ac:chgData name="Sporrong, Katari (NYC-RSD)" userId="34da16c7-c116-4814-8e7a-e4fd68911843" providerId="ADAL" clId="{11B2F115-A835-0B41-B144-D44CE61C76D8}" dt="2022-10-03T19:30:03.938" v="5258" actId="1038"/>
          <ac:graphicFrameMkLst>
            <pc:docMk/>
            <pc:sldMk cId="3290107772" sldId="1493"/>
            <ac:graphicFrameMk id="4" creationId="{4CFE8DC7-245E-57B4-77C4-9F9272A00002}"/>
          </ac:graphicFrameMkLst>
        </pc:graphicFrameChg>
      </pc:sldChg>
      <pc:sldChg chg="del">
        <pc:chgData name="Sporrong, Katari (NYC-RSD)" userId="34da16c7-c116-4814-8e7a-e4fd68911843" providerId="ADAL" clId="{11B2F115-A835-0B41-B144-D44CE61C76D8}" dt="2022-09-30T15:52:05.980" v="567" actId="2696"/>
        <pc:sldMkLst>
          <pc:docMk/>
          <pc:sldMk cId="1626704909" sldId="1494"/>
        </pc:sldMkLst>
      </pc:sldChg>
      <pc:sldChg chg="addSp delSp modSp mod ord">
        <pc:chgData name="Sporrong, Katari (NYC-RSD)" userId="34da16c7-c116-4814-8e7a-e4fd68911843" providerId="ADAL" clId="{11B2F115-A835-0B41-B144-D44CE61C76D8}" dt="2022-10-03T18:58:02.700" v="4812" actId="20577"/>
        <pc:sldMkLst>
          <pc:docMk/>
          <pc:sldMk cId="3794319157" sldId="1495"/>
        </pc:sldMkLst>
        <pc:spChg chg="mod">
          <ac:chgData name="Sporrong, Katari (NYC-RSD)" userId="34da16c7-c116-4814-8e7a-e4fd68911843" providerId="ADAL" clId="{11B2F115-A835-0B41-B144-D44CE61C76D8}" dt="2022-10-03T18:04:18.955" v="4548" actId="14100"/>
          <ac:spMkLst>
            <pc:docMk/>
            <pc:sldMk cId="3794319157" sldId="1495"/>
            <ac:spMk id="2" creationId="{519B1480-11D7-200C-39F9-8BF0E49EBAEE}"/>
          </ac:spMkLst>
        </pc:spChg>
        <pc:spChg chg="mod">
          <ac:chgData name="Sporrong, Katari (NYC-RSD)" userId="34da16c7-c116-4814-8e7a-e4fd68911843" providerId="ADAL" clId="{11B2F115-A835-0B41-B144-D44CE61C76D8}" dt="2022-10-03T18:09:53.945" v="4595" actId="1036"/>
          <ac:spMkLst>
            <pc:docMk/>
            <pc:sldMk cId="3794319157" sldId="1495"/>
            <ac:spMk id="4" creationId="{54DDCBAD-650E-0053-7520-23FBDFA1C3FF}"/>
          </ac:spMkLst>
        </pc:spChg>
        <pc:spChg chg="add del mod">
          <ac:chgData name="Sporrong, Katari (NYC-RSD)" userId="34da16c7-c116-4814-8e7a-e4fd68911843" providerId="ADAL" clId="{11B2F115-A835-0B41-B144-D44CE61C76D8}" dt="2022-10-03T18:10:30.590" v="4605" actId="478"/>
          <ac:spMkLst>
            <pc:docMk/>
            <pc:sldMk cId="3794319157" sldId="1495"/>
            <ac:spMk id="5" creationId="{A085C74D-A503-B55B-3BCD-61671C52E8B0}"/>
          </ac:spMkLst>
        </pc:spChg>
        <pc:spChg chg="add del mod">
          <ac:chgData name="Sporrong, Katari (NYC-RSD)" userId="34da16c7-c116-4814-8e7a-e4fd68911843" providerId="ADAL" clId="{11B2F115-A835-0B41-B144-D44CE61C76D8}" dt="2022-10-03T18:10:28.426" v="4604" actId="478"/>
          <ac:spMkLst>
            <pc:docMk/>
            <pc:sldMk cId="3794319157" sldId="1495"/>
            <ac:spMk id="6" creationId="{DB8A4601-31A2-4709-8030-589BFEC0623C}"/>
          </ac:spMkLst>
        </pc:spChg>
        <pc:spChg chg="add del mod">
          <ac:chgData name="Sporrong, Katari (NYC-RSD)" userId="34da16c7-c116-4814-8e7a-e4fd68911843" providerId="ADAL" clId="{11B2F115-A835-0B41-B144-D44CE61C76D8}" dt="2022-10-03T18:10:26.274" v="4603" actId="478"/>
          <ac:spMkLst>
            <pc:docMk/>
            <pc:sldMk cId="3794319157" sldId="1495"/>
            <ac:spMk id="7" creationId="{37069F43-527C-2CE4-1EC0-A81CE32CD3A9}"/>
          </ac:spMkLst>
        </pc:spChg>
        <pc:spChg chg="mod">
          <ac:chgData name="Sporrong, Katari (NYC-RSD)" userId="34da16c7-c116-4814-8e7a-e4fd68911843" providerId="ADAL" clId="{11B2F115-A835-0B41-B144-D44CE61C76D8}" dt="2022-10-03T18:12:13.927" v="4607" actId="20577"/>
          <ac:spMkLst>
            <pc:docMk/>
            <pc:sldMk cId="3794319157" sldId="1495"/>
            <ac:spMk id="8" creationId="{A63725F0-C5B6-B0B9-FC3A-304D6AF8FEF0}"/>
          </ac:spMkLst>
        </pc:spChg>
        <pc:spChg chg="add del mod">
          <ac:chgData name="Sporrong, Katari (NYC-RSD)" userId="34da16c7-c116-4814-8e7a-e4fd68911843" providerId="ADAL" clId="{11B2F115-A835-0B41-B144-D44CE61C76D8}" dt="2022-10-03T18:10:24.274" v="4602" actId="478"/>
          <ac:spMkLst>
            <pc:docMk/>
            <pc:sldMk cId="3794319157" sldId="1495"/>
            <ac:spMk id="9" creationId="{0544FF09-05E5-6F24-3457-E2A6DB288EFB}"/>
          </ac:spMkLst>
        </pc:spChg>
        <pc:spChg chg="add del mod">
          <ac:chgData name="Sporrong, Katari (NYC-RSD)" userId="34da16c7-c116-4814-8e7a-e4fd68911843" providerId="ADAL" clId="{11B2F115-A835-0B41-B144-D44CE61C76D8}" dt="2022-10-03T18:33:24.753" v="4731" actId="478"/>
          <ac:spMkLst>
            <pc:docMk/>
            <pc:sldMk cId="3794319157" sldId="1495"/>
            <ac:spMk id="10" creationId="{53A2CEDF-15F9-FD27-C314-8F043D5F922E}"/>
          </ac:spMkLst>
        </pc:spChg>
        <pc:spChg chg="add del mod">
          <ac:chgData name="Sporrong, Katari (NYC-RSD)" userId="34da16c7-c116-4814-8e7a-e4fd68911843" providerId="ADAL" clId="{11B2F115-A835-0B41-B144-D44CE61C76D8}" dt="2022-10-03T18:33:26.765" v="4733" actId="478"/>
          <ac:spMkLst>
            <pc:docMk/>
            <pc:sldMk cId="3794319157" sldId="1495"/>
            <ac:spMk id="11" creationId="{5B23D2C3-9FE8-5847-C1D2-A3D266424470}"/>
          </ac:spMkLst>
        </pc:spChg>
        <pc:graphicFrameChg chg="mod modGraphic">
          <ac:chgData name="Sporrong, Katari (NYC-RSD)" userId="34da16c7-c116-4814-8e7a-e4fd68911843" providerId="ADAL" clId="{11B2F115-A835-0B41-B144-D44CE61C76D8}" dt="2022-10-03T18:58:02.700" v="4812" actId="20577"/>
          <ac:graphicFrameMkLst>
            <pc:docMk/>
            <pc:sldMk cId="3794319157" sldId="1495"/>
            <ac:graphicFrameMk id="3" creationId="{3C9BE060-1E87-051C-57CB-B646C709CEC9}"/>
          </ac:graphicFrameMkLst>
        </pc:graphicFrameChg>
      </pc:sldChg>
      <pc:sldChg chg="addSp delSp modSp mod ord">
        <pc:chgData name="Sporrong, Katari (NYC-RSD)" userId="34da16c7-c116-4814-8e7a-e4fd68911843" providerId="ADAL" clId="{11B2F115-A835-0B41-B144-D44CE61C76D8}" dt="2022-10-03T18:57:57.603" v="4811" actId="20577"/>
        <pc:sldMkLst>
          <pc:docMk/>
          <pc:sldMk cId="1493367313" sldId="1496"/>
        </pc:sldMkLst>
        <pc:spChg chg="mod">
          <ac:chgData name="Sporrong, Katari (NYC-RSD)" userId="34da16c7-c116-4814-8e7a-e4fd68911843" providerId="ADAL" clId="{11B2F115-A835-0B41-B144-D44CE61C76D8}" dt="2022-10-03T18:12:37.077" v="4610" actId="113"/>
          <ac:spMkLst>
            <pc:docMk/>
            <pc:sldMk cId="1493367313" sldId="1496"/>
            <ac:spMk id="2" creationId="{519B1480-11D7-200C-39F9-8BF0E49EBAEE}"/>
          </ac:spMkLst>
        </pc:spChg>
        <pc:spChg chg="del mod">
          <ac:chgData name="Sporrong, Katari (NYC-RSD)" userId="34da16c7-c116-4814-8e7a-e4fd68911843" providerId="ADAL" clId="{11B2F115-A835-0B41-B144-D44CE61C76D8}" dt="2022-10-03T18:19:45.246" v="4643" actId="478"/>
          <ac:spMkLst>
            <pc:docMk/>
            <pc:sldMk cId="1493367313" sldId="1496"/>
            <ac:spMk id="4" creationId="{54DDCBAD-650E-0053-7520-23FBDFA1C3FF}"/>
          </ac:spMkLst>
        </pc:spChg>
        <pc:spChg chg="add del mod">
          <ac:chgData name="Sporrong, Katari (NYC-RSD)" userId="34da16c7-c116-4814-8e7a-e4fd68911843" providerId="ADAL" clId="{11B2F115-A835-0B41-B144-D44CE61C76D8}" dt="2022-10-03T18:21:45.791" v="4655" actId="478"/>
          <ac:spMkLst>
            <pc:docMk/>
            <pc:sldMk cId="1493367313" sldId="1496"/>
            <ac:spMk id="5" creationId="{29104FD4-8AD5-428D-3F7D-17AC79E1587E}"/>
          </ac:spMkLst>
        </pc:spChg>
        <pc:spChg chg="add del mod">
          <ac:chgData name="Sporrong, Katari (NYC-RSD)" userId="34da16c7-c116-4814-8e7a-e4fd68911843" providerId="ADAL" clId="{11B2F115-A835-0B41-B144-D44CE61C76D8}" dt="2022-10-03T18:21:43.190" v="4654" actId="478"/>
          <ac:spMkLst>
            <pc:docMk/>
            <pc:sldMk cId="1493367313" sldId="1496"/>
            <ac:spMk id="6" creationId="{459A8AA2-AAA6-6565-C3B0-C8D00BA624D9}"/>
          </ac:spMkLst>
        </pc:spChg>
        <pc:spChg chg="add del mod">
          <ac:chgData name="Sporrong, Katari (NYC-RSD)" userId="34da16c7-c116-4814-8e7a-e4fd68911843" providerId="ADAL" clId="{11B2F115-A835-0B41-B144-D44CE61C76D8}" dt="2022-10-03T18:21:40.338" v="4653" actId="478"/>
          <ac:spMkLst>
            <pc:docMk/>
            <pc:sldMk cId="1493367313" sldId="1496"/>
            <ac:spMk id="7" creationId="{F72FF946-FE90-75AF-60F1-A1FDCE050F6A}"/>
          </ac:spMkLst>
        </pc:spChg>
        <pc:spChg chg="del mod">
          <ac:chgData name="Sporrong, Katari (NYC-RSD)" userId="34da16c7-c116-4814-8e7a-e4fd68911843" providerId="ADAL" clId="{11B2F115-A835-0B41-B144-D44CE61C76D8}" dt="2022-10-03T18:19:45.246" v="4643" actId="478"/>
          <ac:spMkLst>
            <pc:docMk/>
            <pc:sldMk cId="1493367313" sldId="1496"/>
            <ac:spMk id="8" creationId="{A63725F0-C5B6-B0B9-FC3A-304D6AF8FEF0}"/>
          </ac:spMkLst>
        </pc:spChg>
        <pc:spChg chg="add del mod">
          <ac:chgData name="Sporrong, Katari (NYC-RSD)" userId="34da16c7-c116-4814-8e7a-e4fd68911843" providerId="ADAL" clId="{11B2F115-A835-0B41-B144-D44CE61C76D8}" dt="2022-10-03T18:21:48.444" v="4656" actId="478"/>
          <ac:spMkLst>
            <pc:docMk/>
            <pc:sldMk cId="1493367313" sldId="1496"/>
            <ac:spMk id="9" creationId="{6D6DDBB2-183E-8B98-6CE5-B73365C36065}"/>
          </ac:spMkLst>
        </pc:spChg>
        <pc:spChg chg="add del mod">
          <ac:chgData name="Sporrong, Katari (NYC-RSD)" userId="34da16c7-c116-4814-8e7a-e4fd68911843" providerId="ADAL" clId="{11B2F115-A835-0B41-B144-D44CE61C76D8}" dt="2022-10-03T18:20:01.088" v="4646" actId="478"/>
          <ac:spMkLst>
            <pc:docMk/>
            <pc:sldMk cId="1493367313" sldId="1496"/>
            <ac:spMk id="11" creationId="{3ACCBBC2-1E61-BBC5-AB42-B32F15C7F5A5}"/>
          </ac:spMkLst>
        </pc:spChg>
        <pc:spChg chg="add del mod">
          <ac:chgData name="Sporrong, Katari (NYC-RSD)" userId="34da16c7-c116-4814-8e7a-e4fd68911843" providerId="ADAL" clId="{11B2F115-A835-0B41-B144-D44CE61C76D8}" dt="2022-10-03T18:19:57.384" v="4645"/>
          <ac:spMkLst>
            <pc:docMk/>
            <pc:sldMk cId="1493367313" sldId="1496"/>
            <ac:spMk id="12" creationId="{A225EAF1-E907-674D-4B4A-44A754331D6F}"/>
          </ac:spMkLst>
        </pc:spChg>
        <pc:spChg chg="add del mod">
          <ac:chgData name="Sporrong, Katari (NYC-RSD)" userId="34da16c7-c116-4814-8e7a-e4fd68911843" providerId="ADAL" clId="{11B2F115-A835-0B41-B144-D44CE61C76D8}" dt="2022-10-03T18:19:57.384" v="4645"/>
          <ac:spMkLst>
            <pc:docMk/>
            <pc:sldMk cId="1493367313" sldId="1496"/>
            <ac:spMk id="13" creationId="{E4E65611-D05D-793D-FFD4-658DAB12445E}"/>
          </ac:spMkLst>
        </pc:spChg>
        <pc:spChg chg="add mod">
          <ac:chgData name="Sporrong, Katari (NYC-RSD)" userId="34da16c7-c116-4814-8e7a-e4fd68911843" providerId="ADAL" clId="{11B2F115-A835-0B41-B144-D44CE61C76D8}" dt="2022-10-03T18:20:02.484" v="4647"/>
          <ac:spMkLst>
            <pc:docMk/>
            <pc:sldMk cId="1493367313" sldId="1496"/>
            <ac:spMk id="14" creationId="{FB0B446F-2903-2320-196E-169076DF9905}"/>
          </ac:spMkLst>
        </pc:spChg>
        <pc:spChg chg="add mod">
          <ac:chgData name="Sporrong, Katari (NYC-RSD)" userId="34da16c7-c116-4814-8e7a-e4fd68911843" providerId="ADAL" clId="{11B2F115-A835-0B41-B144-D44CE61C76D8}" dt="2022-10-03T18:20:02.484" v="4647"/>
          <ac:spMkLst>
            <pc:docMk/>
            <pc:sldMk cId="1493367313" sldId="1496"/>
            <ac:spMk id="15" creationId="{6F49FB1F-6B6E-821C-555A-D41737F1D492}"/>
          </ac:spMkLst>
        </pc:spChg>
        <pc:graphicFrameChg chg="mod modGraphic">
          <ac:chgData name="Sporrong, Katari (NYC-RSD)" userId="34da16c7-c116-4814-8e7a-e4fd68911843" providerId="ADAL" clId="{11B2F115-A835-0B41-B144-D44CE61C76D8}" dt="2022-10-03T18:57:57.603" v="4811" actId="20577"/>
          <ac:graphicFrameMkLst>
            <pc:docMk/>
            <pc:sldMk cId="1493367313" sldId="1496"/>
            <ac:graphicFrameMk id="3" creationId="{3C9BE060-1E87-051C-57CB-B646C709CEC9}"/>
          </ac:graphicFrameMkLst>
        </pc:graphicFrameChg>
      </pc:sldChg>
      <pc:sldChg chg="addSp delSp modSp mod ord">
        <pc:chgData name="Sporrong, Katari (NYC-RSD)" userId="34da16c7-c116-4814-8e7a-e4fd68911843" providerId="ADAL" clId="{11B2F115-A835-0B41-B144-D44CE61C76D8}" dt="2022-10-03T18:57:53.162" v="4810" actId="20577"/>
        <pc:sldMkLst>
          <pc:docMk/>
          <pc:sldMk cId="196187350" sldId="1497"/>
        </pc:sldMkLst>
        <pc:spChg chg="mod">
          <ac:chgData name="Sporrong, Katari (NYC-RSD)" userId="34da16c7-c116-4814-8e7a-e4fd68911843" providerId="ADAL" clId="{11B2F115-A835-0B41-B144-D44CE61C76D8}" dt="2022-10-03T18:22:18.323" v="4670" actId="1036"/>
          <ac:spMkLst>
            <pc:docMk/>
            <pc:sldMk cId="196187350" sldId="1497"/>
            <ac:spMk id="2" creationId="{519B1480-11D7-200C-39F9-8BF0E49EBAEE}"/>
          </ac:spMkLst>
        </pc:spChg>
        <pc:spChg chg="add del mod">
          <ac:chgData name="Sporrong, Katari (NYC-RSD)" userId="34da16c7-c116-4814-8e7a-e4fd68911843" providerId="ADAL" clId="{11B2F115-A835-0B41-B144-D44CE61C76D8}" dt="2022-10-03T18:28:07.448" v="4701" actId="478"/>
          <ac:spMkLst>
            <pc:docMk/>
            <pc:sldMk cId="196187350" sldId="1497"/>
            <ac:spMk id="3" creationId="{7696736F-D85C-597A-FDCD-C63A252A9C95}"/>
          </ac:spMkLst>
        </pc:spChg>
        <pc:spChg chg="del">
          <ac:chgData name="Sporrong, Katari (NYC-RSD)" userId="34da16c7-c116-4814-8e7a-e4fd68911843" providerId="ADAL" clId="{11B2F115-A835-0B41-B144-D44CE61C76D8}" dt="2022-10-03T18:27:24.185" v="4694" actId="478"/>
          <ac:spMkLst>
            <pc:docMk/>
            <pc:sldMk cId="196187350" sldId="1497"/>
            <ac:spMk id="4" creationId="{54DDCBAD-650E-0053-7520-23FBDFA1C3FF}"/>
          </ac:spMkLst>
        </pc:spChg>
        <pc:spChg chg="add del mod">
          <ac:chgData name="Sporrong, Katari (NYC-RSD)" userId="34da16c7-c116-4814-8e7a-e4fd68911843" providerId="ADAL" clId="{11B2F115-A835-0B41-B144-D44CE61C76D8}" dt="2022-10-03T18:28:05.542" v="4700" actId="478"/>
          <ac:spMkLst>
            <pc:docMk/>
            <pc:sldMk cId="196187350" sldId="1497"/>
            <ac:spMk id="6" creationId="{0A491E9A-8B03-CD65-2B45-2CC21DA5508B}"/>
          </ac:spMkLst>
        </pc:spChg>
        <pc:spChg chg="add del mod">
          <ac:chgData name="Sporrong, Katari (NYC-RSD)" userId="34da16c7-c116-4814-8e7a-e4fd68911843" providerId="ADAL" clId="{11B2F115-A835-0B41-B144-D44CE61C76D8}" dt="2022-10-03T18:28:03.365" v="4699" actId="478"/>
          <ac:spMkLst>
            <pc:docMk/>
            <pc:sldMk cId="196187350" sldId="1497"/>
            <ac:spMk id="7" creationId="{41DEFD53-C43F-A235-CBDB-B4943741DAD2}"/>
          </ac:spMkLst>
        </pc:spChg>
        <pc:spChg chg="del">
          <ac:chgData name="Sporrong, Katari (NYC-RSD)" userId="34da16c7-c116-4814-8e7a-e4fd68911843" providerId="ADAL" clId="{11B2F115-A835-0B41-B144-D44CE61C76D8}" dt="2022-10-03T18:27:24.185" v="4694" actId="478"/>
          <ac:spMkLst>
            <pc:docMk/>
            <pc:sldMk cId="196187350" sldId="1497"/>
            <ac:spMk id="8" creationId="{A63725F0-C5B6-B0B9-FC3A-304D6AF8FEF0}"/>
          </ac:spMkLst>
        </pc:spChg>
        <pc:spChg chg="add del mod">
          <ac:chgData name="Sporrong, Katari (NYC-RSD)" userId="34da16c7-c116-4814-8e7a-e4fd68911843" providerId="ADAL" clId="{11B2F115-A835-0B41-B144-D44CE61C76D8}" dt="2022-10-03T18:28:10.112" v="4702" actId="478"/>
          <ac:spMkLst>
            <pc:docMk/>
            <pc:sldMk cId="196187350" sldId="1497"/>
            <ac:spMk id="9" creationId="{8E9B68EE-27BB-5E7E-A507-C327246F4492}"/>
          </ac:spMkLst>
        </pc:spChg>
        <pc:spChg chg="add del mod">
          <ac:chgData name="Sporrong, Katari (NYC-RSD)" userId="34da16c7-c116-4814-8e7a-e4fd68911843" providerId="ADAL" clId="{11B2F115-A835-0B41-B144-D44CE61C76D8}" dt="2022-10-03T18:27:28.138" v="4695" actId="478"/>
          <ac:spMkLst>
            <pc:docMk/>
            <pc:sldMk cId="196187350" sldId="1497"/>
            <ac:spMk id="11" creationId="{76555FD5-7686-39D5-4C9C-41772E1BBFA5}"/>
          </ac:spMkLst>
        </pc:spChg>
        <pc:spChg chg="add mod">
          <ac:chgData name="Sporrong, Katari (NYC-RSD)" userId="34da16c7-c116-4814-8e7a-e4fd68911843" providerId="ADAL" clId="{11B2F115-A835-0B41-B144-D44CE61C76D8}" dt="2022-10-03T18:27:37.120" v="4696"/>
          <ac:spMkLst>
            <pc:docMk/>
            <pc:sldMk cId="196187350" sldId="1497"/>
            <ac:spMk id="12" creationId="{C60E181B-D9F3-C777-141E-C7B74488616A}"/>
          </ac:spMkLst>
        </pc:spChg>
        <pc:spChg chg="add mod">
          <ac:chgData name="Sporrong, Katari (NYC-RSD)" userId="34da16c7-c116-4814-8e7a-e4fd68911843" providerId="ADAL" clId="{11B2F115-A835-0B41-B144-D44CE61C76D8}" dt="2022-10-03T18:27:37.120" v="4696"/>
          <ac:spMkLst>
            <pc:docMk/>
            <pc:sldMk cId="196187350" sldId="1497"/>
            <ac:spMk id="13" creationId="{D1D19768-3E15-0BFF-9E7B-67011D1A99E8}"/>
          </ac:spMkLst>
        </pc:spChg>
        <pc:graphicFrameChg chg="mod modGraphic">
          <ac:chgData name="Sporrong, Katari (NYC-RSD)" userId="34da16c7-c116-4814-8e7a-e4fd68911843" providerId="ADAL" clId="{11B2F115-A835-0B41-B144-D44CE61C76D8}" dt="2022-10-03T18:57:53.162" v="4810" actId="20577"/>
          <ac:graphicFrameMkLst>
            <pc:docMk/>
            <pc:sldMk cId="196187350" sldId="1497"/>
            <ac:graphicFrameMk id="5" creationId="{D1F9A4E2-5813-4216-D5D6-FF2427237338}"/>
          </ac:graphicFrameMkLst>
        </pc:graphicFrameChg>
      </pc:sldChg>
      <pc:sldChg chg="addSp delSp modSp mod ord">
        <pc:chgData name="Sporrong, Katari (NYC-RSD)" userId="34da16c7-c116-4814-8e7a-e4fd68911843" providerId="ADAL" clId="{11B2F115-A835-0B41-B144-D44CE61C76D8}" dt="2022-10-03T18:57:48.549" v="4809" actId="20577"/>
        <pc:sldMkLst>
          <pc:docMk/>
          <pc:sldMk cId="2239701468" sldId="1498"/>
        </pc:sldMkLst>
        <pc:spChg chg="mod">
          <ac:chgData name="Sporrong, Katari (NYC-RSD)" userId="34da16c7-c116-4814-8e7a-e4fd68911843" providerId="ADAL" clId="{11B2F115-A835-0B41-B144-D44CE61C76D8}" dt="2022-10-03T18:28:40.759" v="4705" actId="113"/>
          <ac:spMkLst>
            <pc:docMk/>
            <pc:sldMk cId="2239701468" sldId="1498"/>
            <ac:spMk id="2" creationId="{519B1480-11D7-200C-39F9-8BF0E49EBAEE}"/>
          </ac:spMkLst>
        </pc:spChg>
        <pc:spChg chg="del">
          <ac:chgData name="Sporrong, Katari (NYC-RSD)" userId="34da16c7-c116-4814-8e7a-e4fd68911843" providerId="ADAL" clId="{11B2F115-A835-0B41-B144-D44CE61C76D8}" dt="2022-10-03T18:40:34.992" v="4755" actId="478"/>
          <ac:spMkLst>
            <pc:docMk/>
            <pc:sldMk cId="2239701468" sldId="1498"/>
            <ac:spMk id="4" creationId="{54DDCBAD-650E-0053-7520-23FBDFA1C3FF}"/>
          </ac:spMkLst>
        </pc:spChg>
        <pc:spChg chg="add del mod">
          <ac:chgData name="Sporrong, Katari (NYC-RSD)" userId="34da16c7-c116-4814-8e7a-e4fd68911843" providerId="ADAL" clId="{11B2F115-A835-0B41-B144-D44CE61C76D8}" dt="2022-10-03T18:41:15.146" v="4762" actId="478"/>
          <ac:spMkLst>
            <pc:docMk/>
            <pc:sldMk cId="2239701468" sldId="1498"/>
            <ac:spMk id="5" creationId="{0C1023A5-1182-4466-1A68-C5307B4305C1}"/>
          </ac:spMkLst>
        </pc:spChg>
        <pc:spChg chg="add del mod">
          <ac:chgData name="Sporrong, Katari (NYC-RSD)" userId="34da16c7-c116-4814-8e7a-e4fd68911843" providerId="ADAL" clId="{11B2F115-A835-0B41-B144-D44CE61C76D8}" dt="2022-10-03T18:41:11.744" v="4761" actId="478"/>
          <ac:spMkLst>
            <pc:docMk/>
            <pc:sldMk cId="2239701468" sldId="1498"/>
            <ac:spMk id="6" creationId="{AF41541A-621F-9E59-DC58-A0B0794939C3}"/>
          </ac:spMkLst>
        </pc:spChg>
        <pc:spChg chg="add del mod">
          <ac:chgData name="Sporrong, Katari (NYC-RSD)" userId="34da16c7-c116-4814-8e7a-e4fd68911843" providerId="ADAL" clId="{11B2F115-A835-0B41-B144-D44CE61C76D8}" dt="2022-10-03T18:41:09.392" v="4760" actId="478"/>
          <ac:spMkLst>
            <pc:docMk/>
            <pc:sldMk cId="2239701468" sldId="1498"/>
            <ac:spMk id="7" creationId="{ADF5C01E-7223-4C50-3C4E-6EF0B5BA8523}"/>
          </ac:spMkLst>
        </pc:spChg>
        <pc:spChg chg="del">
          <ac:chgData name="Sporrong, Katari (NYC-RSD)" userId="34da16c7-c116-4814-8e7a-e4fd68911843" providerId="ADAL" clId="{11B2F115-A835-0B41-B144-D44CE61C76D8}" dt="2022-10-03T18:40:34.992" v="4755" actId="478"/>
          <ac:spMkLst>
            <pc:docMk/>
            <pc:sldMk cId="2239701468" sldId="1498"/>
            <ac:spMk id="8" creationId="{A63725F0-C5B6-B0B9-FC3A-304D6AF8FEF0}"/>
          </ac:spMkLst>
        </pc:spChg>
        <pc:spChg chg="add del mod">
          <ac:chgData name="Sporrong, Katari (NYC-RSD)" userId="34da16c7-c116-4814-8e7a-e4fd68911843" providerId="ADAL" clId="{11B2F115-A835-0B41-B144-D44CE61C76D8}" dt="2022-10-03T18:41:19.167" v="4763" actId="478"/>
          <ac:spMkLst>
            <pc:docMk/>
            <pc:sldMk cId="2239701468" sldId="1498"/>
            <ac:spMk id="9" creationId="{D768B99C-DA3D-DF2D-DD69-5B2513FD93CE}"/>
          </ac:spMkLst>
        </pc:spChg>
        <pc:spChg chg="add del mod">
          <ac:chgData name="Sporrong, Katari (NYC-RSD)" userId="34da16c7-c116-4814-8e7a-e4fd68911843" providerId="ADAL" clId="{11B2F115-A835-0B41-B144-D44CE61C76D8}" dt="2022-10-03T18:40:40.751" v="4758" actId="478"/>
          <ac:spMkLst>
            <pc:docMk/>
            <pc:sldMk cId="2239701468" sldId="1498"/>
            <ac:spMk id="11" creationId="{6279E468-CCDA-DE76-DFF6-79B89D3638C5}"/>
          </ac:spMkLst>
        </pc:spChg>
        <pc:spChg chg="add del mod">
          <ac:chgData name="Sporrong, Katari (NYC-RSD)" userId="34da16c7-c116-4814-8e7a-e4fd68911843" providerId="ADAL" clId="{11B2F115-A835-0B41-B144-D44CE61C76D8}" dt="2022-10-03T18:40:37.968" v="4757"/>
          <ac:spMkLst>
            <pc:docMk/>
            <pc:sldMk cId="2239701468" sldId="1498"/>
            <ac:spMk id="12" creationId="{956B73CF-CD79-03D1-0C40-B7AFD92D051F}"/>
          </ac:spMkLst>
        </pc:spChg>
        <pc:spChg chg="add del mod">
          <ac:chgData name="Sporrong, Katari (NYC-RSD)" userId="34da16c7-c116-4814-8e7a-e4fd68911843" providerId="ADAL" clId="{11B2F115-A835-0B41-B144-D44CE61C76D8}" dt="2022-10-03T18:40:37.968" v="4757"/>
          <ac:spMkLst>
            <pc:docMk/>
            <pc:sldMk cId="2239701468" sldId="1498"/>
            <ac:spMk id="13" creationId="{37A4225B-953D-404B-4FC9-41A26054D865}"/>
          </ac:spMkLst>
        </pc:spChg>
        <pc:spChg chg="add mod">
          <ac:chgData name="Sporrong, Katari (NYC-RSD)" userId="34da16c7-c116-4814-8e7a-e4fd68911843" providerId="ADAL" clId="{11B2F115-A835-0B41-B144-D44CE61C76D8}" dt="2022-10-03T18:40:41.736" v="4759"/>
          <ac:spMkLst>
            <pc:docMk/>
            <pc:sldMk cId="2239701468" sldId="1498"/>
            <ac:spMk id="14" creationId="{AD93B650-C7A1-F92C-7AB6-8AE551EB3703}"/>
          </ac:spMkLst>
        </pc:spChg>
        <pc:spChg chg="add mod">
          <ac:chgData name="Sporrong, Katari (NYC-RSD)" userId="34da16c7-c116-4814-8e7a-e4fd68911843" providerId="ADAL" clId="{11B2F115-A835-0B41-B144-D44CE61C76D8}" dt="2022-10-03T18:40:41.736" v="4759"/>
          <ac:spMkLst>
            <pc:docMk/>
            <pc:sldMk cId="2239701468" sldId="1498"/>
            <ac:spMk id="15" creationId="{07E37F42-81AF-16F5-653D-55F410BA7FA0}"/>
          </ac:spMkLst>
        </pc:spChg>
        <pc:graphicFrameChg chg="mod modGraphic">
          <ac:chgData name="Sporrong, Katari (NYC-RSD)" userId="34da16c7-c116-4814-8e7a-e4fd68911843" providerId="ADAL" clId="{11B2F115-A835-0B41-B144-D44CE61C76D8}" dt="2022-10-03T18:57:48.549" v="4809" actId="20577"/>
          <ac:graphicFrameMkLst>
            <pc:docMk/>
            <pc:sldMk cId="2239701468" sldId="1498"/>
            <ac:graphicFrameMk id="3" creationId="{3C9BE060-1E87-051C-57CB-B646C709CEC9}"/>
          </ac:graphicFrameMkLst>
        </pc:graphicFrameChg>
      </pc:sldChg>
      <pc:sldChg chg="addSp delSp modSp mod ord">
        <pc:chgData name="Sporrong, Katari (NYC-RSD)" userId="34da16c7-c116-4814-8e7a-e4fd68911843" providerId="ADAL" clId="{11B2F115-A835-0B41-B144-D44CE61C76D8}" dt="2022-10-03T18:56:50.371" v="4803" actId="478"/>
        <pc:sldMkLst>
          <pc:docMk/>
          <pc:sldMk cId="1765133989" sldId="1499"/>
        </pc:sldMkLst>
        <pc:spChg chg="mod">
          <ac:chgData name="Sporrong, Katari (NYC-RSD)" userId="34da16c7-c116-4814-8e7a-e4fd68911843" providerId="ADAL" clId="{11B2F115-A835-0B41-B144-D44CE61C76D8}" dt="2022-10-03T18:42:08.820" v="4766" actId="113"/>
          <ac:spMkLst>
            <pc:docMk/>
            <pc:sldMk cId="1765133989" sldId="1499"/>
            <ac:spMk id="2" creationId="{519B1480-11D7-200C-39F9-8BF0E49EBAEE}"/>
          </ac:spMkLst>
        </pc:spChg>
        <pc:spChg chg="del">
          <ac:chgData name="Sporrong, Katari (NYC-RSD)" userId="34da16c7-c116-4814-8e7a-e4fd68911843" providerId="ADAL" clId="{11B2F115-A835-0B41-B144-D44CE61C76D8}" dt="2022-10-03T18:48:15.900" v="4789" actId="478"/>
          <ac:spMkLst>
            <pc:docMk/>
            <pc:sldMk cId="1765133989" sldId="1499"/>
            <ac:spMk id="4" creationId="{54DDCBAD-650E-0053-7520-23FBDFA1C3FF}"/>
          </ac:spMkLst>
        </pc:spChg>
        <pc:spChg chg="add del mod">
          <ac:chgData name="Sporrong, Katari (NYC-RSD)" userId="34da16c7-c116-4814-8e7a-e4fd68911843" providerId="ADAL" clId="{11B2F115-A835-0B41-B144-D44CE61C76D8}" dt="2022-10-03T18:56:48.511" v="4802" actId="478"/>
          <ac:spMkLst>
            <pc:docMk/>
            <pc:sldMk cId="1765133989" sldId="1499"/>
            <ac:spMk id="5" creationId="{4BB0652B-8232-E491-FAF3-F06A1BDD7444}"/>
          </ac:spMkLst>
        </pc:spChg>
        <pc:spChg chg="add del mod">
          <ac:chgData name="Sporrong, Katari (NYC-RSD)" userId="34da16c7-c116-4814-8e7a-e4fd68911843" providerId="ADAL" clId="{11B2F115-A835-0B41-B144-D44CE61C76D8}" dt="2022-10-03T18:56:46.599" v="4801" actId="478"/>
          <ac:spMkLst>
            <pc:docMk/>
            <pc:sldMk cId="1765133989" sldId="1499"/>
            <ac:spMk id="6" creationId="{257D2E27-9239-FAC2-4977-BF74836DF292}"/>
          </ac:spMkLst>
        </pc:spChg>
        <pc:spChg chg="add del mod">
          <ac:chgData name="Sporrong, Katari (NYC-RSD)" userId="34da16c7-c116-4814-8e7a-e4fd68911843" providerId="ADAL" clId="{11B2F115-A835-0B41-B144-D44CE61C76D8}" dt="2022-10-03T18:56:44.500" v="4799" actId="478"/>
          <ac:spMkLst>
            <pc:docMk/>
            <pc:sldMk cId="1765133989" sldId="1499"/>
            <ac:spMk id="7" creationId="{5026C50B-6BFD-88A0-D66B-B80958D34BA2}"/>
          </ac:spMkLst>
        </pc:spChg>
        <pc:spChg chg="del mod">
          <ac:chgData name="Sporrong, Katari (NYC-RSD)" userId="34da16c7-c116-4814-8e7a-e4fd68911843" providerId="ADAL" clId="{11B2F115-A835-0B41-B144-D44CE61C76D8}" dt="2022-10-03T18:48:13.043" v="4788" actId="478"/>
          <ac:spMkLst>
            <pc:docMk/>
            <pc:sldMk cId="1765133989" sldId="1499"/>
            <ac:spMk id="8" creationId="{A63725F0-C5B6-B0B9-FC3A-304D6AF8FEF0}"/>
          </ac:spMkLst>
        </pc:spChg>
        <pc:spChg chg="add del mod">
          <ac:chgData name="Sporrong, Katari (NYC-RSD)" userId="34da16c7-c116-4814-8e7a-e4fd68911843" providerId="ADAL" clId="{11B2F115-A835-0B41-B144-D44CE61C76D8}" dt="2022-10-03T18:56:50.371" v="4803" actId="478"/>
          <ac:spMkLst>
            <pc:docMk/>
            <pc:sldMk cId="1765133989" sldId="1499"/>
            <ac:spMk id="9" creationId="{DB8C804F-AC95-35D6-A8E6-AB764EA7E8C4}"/>
          </ac:spMkLst>
        </pc:spChg>
        <pc:spChg chg="add del mod">
          <ac:chgData name="Sporrong, Katari (NYC-RSD)" userId="34da16c7-c116-4814-8e7a-e4fd68911843" providerId="ADAL" clId="{11B2F115-A835-0B41-B144-D44CE61C76D8}" dt="2022-10-03T18:48:18" v="4790" actId="478"/>
          <ac:spMkLst>
            <pc:docMk/>
            <pc:sldMk cId="1765133989" sldId="1499"/>
            <ac:spMk id="11" creationId="{5ED8B78F-01AC-70E6-8F38-86F2FD6E163B}"/>
          </ac:spMkLst>
        </pc:spChg>
        <pc:spChg chg="add mod">
          <ac:chgData name="Sporrong, Katari (NYC-RSD)" userId="34da16c7-c116-4814-8e7a-e4fd68911843" providerId="ADAL" clId="{11B2F115-A835-0B41-B144-D44CE61C76D8}" dt="2022-10-03T18:48:19.401" v="4791"/>
          <ac:spMkLst>
            <pc:docMk/>
            <pc:sldMk cId="1765133989" sldId="1499"/>
            <ac:spMk id="12" creationId="{4B7D8666-4A16-3738-DAD6-61A3FD1E7D62}"/>
          </ac:spMkLst>
        </pc:spChg>
        <pc:spChg chg="add mod">
          <ac:chgData name="Sporrong, Katari (NYC-RSD)" userId="34da16c7-c116-4814-8e7a-e4fd68911843" providerId="ADAL" clId="{11B2F115-A835-0B41-B144-D44CE61C76D8}" dt="2022-10-03T18:48:19.401" v="4791"/>
          <ac:spMkLst>
            <pc:docMk/>
            <pc:sldMk cId="1765133989" sldId="1499"/>
            <ac:spMk id="13" creationId="{DD683290-FB43-9AF4-4BBE-57C54A15991D}"/>
          </ac:spMkLst>
        </pc:spChg>
        <pc:graphicFrameChg chg="mod modGraphic">
          <ac:chgData name="Sporrong, Katari (NYC-RSD)" userId="34da16c7-c116-4814-8e7a-e4fd68911843" providerId="ADAL" clId="{11B2F115-A835-0B41-B144-D44CE61C76D8}" dt="2022-10-03T18:53:41.362" v="4797"/>
          <ac:graphicFrameMkLst>
            <pc:docMk/>
            <pc:sldMk cId="1765133989" sldId="1499"/>
            <ac:graphicFrameMk id="3" creationId="{3C9BE060-1E87-051C-57CB-B646C709CEC9}"/>
          </ac:graphicFrameMkLst>
        </pc:graphicFrameChg>
      </pc:sldChg>
      <pc:sldChg chg="addSp delSp modSp mod ord">
        <pc:chgData name="Sporrong, Katari (NYC-RSD)" userId="34da16c7-c116-4814-8e7a-e4fd68911843" providerId="ADAL" clId="{11B2F115-A835-0B41-B144-D44CE61C76D8}" dt="2022-10-03T19:01:14.156" v="4833" actId="478"/>
        <pc:sldMkLst>
          <pc:docMk/>
          <pc:sldMk cId="2149644556" sldId="1500"/>
        </pc:sldMkLst>
        <pc:spChg chg="mod">
          <ac:chgData name="Sporrong, Katari (NYC-RSD)" userId="34da16c7-c116-4814-8e7a-e4fd68911843" providerId="ADAL" clId="{11B2F115-A835-0B41-B144-D44CE61C76D8}" dt="2022-10-03T18:57:10.246" v="4806" actId="113"/>
          <ac:spMkLst>
            <pc:docMk/>
            <pc:sldMk cId="2149644556" sldId="1500"/>
            <ac:spMk id="2" creationId="{519B1480-11D7-200C-39F9-8BF0E49EBAEE}"/>
          </ac:spMkLst>
        </pc:spChg>
        <pc:spChg chg="del">
          <ac:chgData name="Sporrong, Katari (NYC-RSD)" userId="34da16c7-c116-4814-8e7a-e4fd68911843" providerId="ADAL" clId="{11B2F115-A835-0B41-B144-D44CE61C76D8}" dt="2022-10-03T19:00:27.697" v="4826" actId="478"/>
          <ac:spMkLst>
            <pc:docMk/>
            <pc:sldMk cId="2149644556" sldId="1500"/>
            <ac:spMk id="4" creationId="{54DDCBAD-650E-0053-7520-23FBDFA1C3FF}"/>
          </ac:spMkLst>
        </pc:spChg>
        <pc:spChg chg="add del mod">
          <ac:chgData name="Sporrong, Katari (NYC-RSD)" userId="34da16c7-c116-4814-8e7a-e4fd68911843" providerId="ADAL" clId="{11B2F115-A835-0B41-B144-D44CE61C76D8}" dt="2022-10-03T19:01:12.108" v="4832" actId="478"/>
          <ac:spMkLst>
            <pc:docMk/>
            <pc:sldMk cId="2149644556" sldId="1500"/>
            <ac:spMk id="5" creationId="{89DD0489-2E99-A1ED-97F3-23F4DBF51CAF}"/>
          </ac:spMkLst>
        </pc:spChg>
        <pc:spChg chg="add del mod">
          <ac:chgData name="Sporrong, Katari (NYC-RSD)" userId="34da16c7-c116-4814-8e7a-e4fd68911843" providerId="ADAL" clId="{11B2F115-A835-0B41-B144-D44CE61C76D8}" dt="2022-10-03T19:01:10.201" v="4831" actId="478"/>
          <ac:spMkLst>
            <pc:docMk/>
            <pc:sldMk cId="2149644556" sldId="1500"/>
            <ac:spMk id="6" creationId="{3E9EC6BF-DB24-2FF5-4EE1-B32FFE2C18BC}"/>
          </ac:spMkLst>
        </pc:spChg>
        <pc:spChg chg="add del mod">
          <ac:chgData name="Sporrong, Katari (NYC-RSD)" userId="34da16c7-c116-4814-8e7a-e4fd68911843" providerId="ADAL" clId="{11B2F115-A835-0B41-B144-D44CE61C76D8}" dt="2022-10-03T19:01:08.103" v="4829" actId="478"/>
          <ac:spMkLst>
            <pc:docMk/>
            <pc:sldMk cId="2149644556" sldId="1500"/>
            <ac:spMk id="7" creationId="{4CFCF3E8-F682-B306-064A-F95E41CF7BAB}"/>
          </ac:spMkLst>
        </pc:spChg>
        <pc:spChg chg="del">
          <ac:chgData name="Sporrong, Katari (NYC-RSD)" userId="34da16c7-c116-4814-8e7a-e4fd68911843" providerId="ADAL" clId="{11B2F115-A835-0B41-B144-D44CE61C76D8}" dt="2022-10-03T19:00:27.697" v="4826" actId="478"/>
          <ac:spMkLst>
            <pc:docMk/>
            <pc:sldMk cId="2149644556" sldId="1500"/>
            <ac:spMk id="8" creationId="{A63725F0-C5B6-B0B9-FC3A-304D6AF8FEF0}"/>
          </ac:spMkLst>
        </pc:spChg>
        <pc:spChg chg="add del mod">
          <ac:chgData name="Sporrong, Katari (NYC-RSD)" userId="34da16c7-c116-4814-8e7a-e4fd68911843" providerId="ADAL" clId="{11B2F115-A835-0B41-B144-D44CE61C76D8}" dt="2022-10-03T19:01:14.156" v="4833" actId="478"/>
          <ac:spMkLst>
            <pc:docMk/>
            <pc:sldMk cId="2149644556" sldId="1500"/>
            <ac:spMk id="9" creationId="{28D04A40-3557-B8DE-3F15-9EF27EE6387D}"/>
          </ac:spMkLst>
        </pc:spChg>
        <pc:spChg chg="add del mod">
          <ac:chgData name="Sporrong, Katari (NYC-RSD)" userId="34da16c7-c116-4814-8e7a-e4fd68911843" providerId="ADAL" clId="{11B2F115-A835-0B41-B144-D44CE61C76D8}" dt="2022-10-03T19:00:30.798" v="4827" actId="478"/>
          <ac:spMkLst>
            <pc:docMk/>
            <pc:sldMk cId="2149644556" sldId="1500"/>
            <ac:spMk id="11" creationId="{D19B76A1-6CCE-D93F-9F32-1A33522DD8FC}"/>
          </ac:spMkLst>
        </pc:spChg>
        <pc:spChg chg="add mod">
          <ac:chgData name="Sporrong, Katari (NYC-RSD)" userId="34da16c7-c116-4814-8e7a-e4fd68911843" providerId="ADAL" clId="{11B2F115-A835-0B41-B144-D44CE61C76D8}" dt="2022-10-03T19:00:32.179" v="4828"/>
          <ac:spMkLst>
            <pc:docMk/>
            <pc:sldMk cId="2149644556" sldId="1500"/>
            <ac:spMk id="12" creationId="{0C61730E-5382-7705-6AC3-F90E00291B3E}"/>
          </ac:spMkLst>
        </pc:spChg>
        <pc:spChg chg="add mod">
          <ac:chgData name="Sporrong, Katari (NYC-RSD)" userId="34da16c7-c116-4814-8e7a-e4fd68911843" providerId="ADAL" clId="{11B2F115-A835-0B41-B144-D44CE61C76D8}" dt="2022-10-03T19:00:32.179" v="4828"/>
          <ac:spMkLst>
            <pc:docMk/>
            <pc:sldMk cId="2149644556" sldId="1500"/>
            <ac:spMk id="13" creationId="{EBFFBE02-B484-1D7C-0ECE-FEDE2F6CA614}"/>
          </ac:spMkLst>
        </pc:spChg>
        <pc:graphicFrameChg chg="mod modGraphic">
          <ac:chgData name="Sporrong, Katari (NYC-RSD)" userId="34da16c7-c116-4814-8e7a-e4fd68911843" providerId="ADAL" clId="{11B2F115-A835-0B41-B144-D44CE61C76D8}" dt="2022-10-03T18:59:48.302" v="4825"/>
          <ac:graphicFrameMkLst>
            <pc:docMk/>
            <pc:sldMk cId="2149644556" sldId="1500"/>
            <ac:graphicFrameMk id="3" creationId="{3C9BE060-1E87-051C-57CB-B646C709CEC9}"/>
          </ac:graphicFrameMkLst>
        </pc:graphicFrameChg>
      </pc:sldChg>
      <pc:sldChg chg="addSp delSp modSp mod ord">
        <pc:chgData name="Sporrong, Katari (NYC-RSD)" userId="34da16c7-c116-4814-8e7a-e4fd68911843" providerId="ADAL" clId="{11B2F115-A835-0B41-B144-D44CE61C76D8}" dt="2022-10-03T19:04:08.763" v="4884" actId="478"/>
        <pc:sldMkLst>
          <pc:docMk/>
          <pc:sldMk cId="1793032164" sldId="1501"/>
        </pc:sldMkLst>
        <pc:spChg chg="mod">
          <ac:chgData name="Sporrong, Katari (NYC-RSD)" userId="34da16c7-c116-4814-8e7a-e4fd68911843" providerId="ADAL" clId="{11B2F115-A835-0B41-B144-D44CE61C76D8}" dt="2022-10-03T19:01:42.807" v="4836" actId="113"/>
          <ac:spMkLst>
            <pc:docMk/>
            <pc:sldMk cId="1793032164" sldId="1501"/>
            <ac:spMk id="2" creationId="{519B1480-11D7-200C-39F9-8BF0E49EBAEE}"/>
          </ac:spMkLst>
        </pc:spChg>
        <pc:spChg chg="add del mod">
          <ac:chgData name="Sporrong, Katari (NYC-RSD)" userId="34da16c7-c116-4814-8e7a-e4fd68911843" providerId="ADAL" clId="{11B2F115-A835-0B41-B144-D44CE61C76D8}" dt="2022-10-03T19:04:06.614" v="4883" actId="478"/>
          <ac:spMkLst>
            <pc:docMk/>
            <pc:sldMk cId="1793032164" sldId="1501"/>
            <ac:spMk id="3" creationId="{54672DE3-0873-FE4C-3E2D-358BF849545B}"/>
          </ac:spMkLst>
        </pc:spChg>
        <pc:spChg chg="add del mod">
          <ac:chgData name="Sporrong, Katari (NYC-RSD)" userId="34da16c7-c116-4814-8e7a-e4fd68911843" providerId="ADAL" clId="{11B2F115-A835-0B41-B144-D44CE61C76D8}" dt="2022-10-03T19:04:04.577" v="4882" actId="478"/>
          <ac:spMkLst>
            <pc:docMk/>
            <pc:sldMk cId="1793032164" sldId="1501"/>
            <ac:spMk id="4" creationId="{B1291A7B-1633-E595-E390-92310B93139F}"/>
          </ac:spMkLst>
        </pc:spChg>
        <pc:spChg chg="add del mod">
          <ac:chgData name="Sporrong, Katari (NYC-RSD)" userId="34da16c7-c116-4814-8e7a-e4fd68911843" providerId="ADAL" clId="{11B2F115-A835-0B41-B144-D44CE61C76D8}" dt="2022-10-03T19:03:53.090" v="4881" actId="478"/>
          <ac:spMkLst>
            <pc:docMk/>
            <pc:sldMk cId="1793032164" sldId="1501"/>
            <ac:spMk id="5" creationId="{EAC52804-3CDB-75F1-A9F7-419095C8E000}"/>
          </ac:spMkLst>
        </pc:spChg>
        <pc:spChg chg="mod">
          <ac:chgData name="Sporrong, Katari (NYC-RSD)" userId="34da16c7-c116-4814-8e7a-e4fd68911843" providerId="ADAL" clId="{11B2F115-A835-0B41-B144-D44CE61C76D8}" dt="2022-10-03T19:03:42.537" v="4879" actId="1036"/>
          <ac:spMkLst>
            <pc:docMk/>
            <pc:sldMk cId="1793032164" sldId="1501"/>
            <ac:spMk id="6" creationId="{32B51F63-8F96-6E9E-2583-7A27B5107414}"/>
          </ac:spMkLst>
        </pc:spChg>
        <pc:spChg chg="add del mod">
          <ac:chgData name="Sporrong, Katari (NYC-RSD)" userId="34da16c7-c116-4814-8e7a-e4fd68911843" providerId="ADAL" clId="{11B2F115-A835-0B41-B144-D44CE61C76D8}" dt="2022-10-03T19:04:08.763" v="4884" actId="478"/>
          <ac:spMkLst>
            <pc:docMk/>
            <pc:sldMk cId="1793032164" sldId="1501"/>
            <ac:spMk id="7" creationId="{CCF377E9-9077-E17E-8FB4-3D759649617E}"/>
          </ac:spMkLst>
        </pc:spChg>
        <pc:spChg chg="mod">
          <ac:chgData name="Sporrong, Katari (NYC-RSD)" userId="34da16c7-c116-4814-8e7a-e4fd68911843" providerId="ADAL" clId="{11B2F115-A835-0B41-B144-D44CE61C76D8}" dt="2022-10-03T19:03:28.808" v="4851" actId="1035"/>
          <ac:spMkLst>
            <pc:docMk/>
            <pc:sldMk cId="1793032164" sldId="1501"/>
            <ac:spMk id="8" creationId="{A63725F0-C5B6-B0B9-FC3A-304D6AF8FEF0}"/>
          </ac:spMkLst>
        </pc:spChg>
        <pc:graphicFrameChg chg="mod">
          <ac:chgData name="Sporrong, Katari (NYC-RSD)" userId="34da16c7-c116-4814-8e7a-e4fd68911843" providerId="ADAL" clId="{11B2F115-A835-0B41-B144-D44CE61C76D8}" dt="2022-10-03T19:02:35.665" v="4846" actId="14100"/>
          <ac:graphicFrameMkLst>
            <pc:docMk/>
            <pc:sldMk cId="1793032164" sldId="1501"/>
            <ac:graphicFrameMk id="10" creationId="{D7F30148-9A7B-131C-652A-AD7AEF763D7D}"/>
          </ac:graphicFrameMkLst>
        </pc:graphicFrameChg>
      </pc:sldChg>
      <pc:sldChg chg="addSp delSp modSp mod ord">
        <pc:chgData name="Sporrong, Katari (NYC-RSD)" userId="34da16c7-c116-4814-8e7a-e4fd68911843" providerId="ADAL" clId="{11B2F115-A835-0B41-B144-D44CE61C76D8}" dt="2022-10-03T19:15:17.105" v="5055" actId="21"/>
        <pc:sldMkLst>
          <pc:docMk/>
          <pc:sldMk cId="2507910643" sldId="1502"/>
        </pc:sldMkLst>
        <pc:spChg chg="mod">
          <ac:chgData name="Sporrong, Katari (NYC-RSD)" userId="34da16c7-c116-4814-8e7a-e4fd68911843" providerId="ADAL" clId="{11B2F115-A835-0B41-B144-D44CE61C76D8}" dt="2022-10-03T19:04:26.113" v="4887" actId="113"/>
          <ac:spMkLst>
            <pc:docMk/>
            <pc:sldMk cId="2507910643" sldId="1502"/>
            <ac:spMk id="2" creationId="{519B1480-11D7-200C-39F9-8BF0E49EBAEE}"/>
          </ac:spMkLst>
        </pc:spChg>
        <pc:spChg chg="add del mod">
          <ac:chgData name="Sporrong, Katari (NYC-RSD)" userId="34da16c7-c116-4814-8e7a-e4fd68911843" providerId="ADAL" clId="{11B2F115-A835-0B41-B144-D44CE61C76D8}" dt="2022-10-03T19:07:14.117" v="4925" actId="478"/>
          <ac:spMkLst>
            <pc:docMk/>
            <pc:sldMk cId="2507910643" sldId="1502"/>
            <ac:spMk id="3" creationId="{8BB86FAB-7BDA-56E1-47CA-656E3679E808}"/>
          </ac:spMkLst>
        </pc:spChg>
        <pc:spChg chg="add del mod">
          <ac:chgData name="Sporrong, Katari (NYC-RSD)" userId="34da16c7-c116-4814-8e7a-e4fd68911843" providerId="ADAL" clId="{11B2F115-A835-0B41-B144-D44CE61C76D8}" dt="2022-10-03T19:07:12.187" v="4924" actId="478"/>
          <ac:spMkLst>
            <pc:docMk/>
            <pc:sldMk cId="2507910643" sldId="1502"/>
            <ac:spMk id="4" creationId="{C8EAB24C-4EBC-B9A8-934F-F140A7303825}"/>
          </ac:spMkLst>
        </pc:spChg>
        <pc:spChg chg="add del mod">
          <ac:chgData name="Sporrong, Katari (NYC-RSD)" userId="34da16c7-c116-4814-8e7a-e4fd68911843" providerId="ADAL" clId="{11B2F115-A835-0B41-B144-D44CE61C76D8}" dt="2022-10-03T19:07:10.185" v="4922" actId="478"/>
          <ac:spMkLst>
            <pc:docMk/>
            <pc:sldMk cId="2507910643" sldId="1502"/>
            <ac:spMk id="5" creationId="{C29B4404-9CDA-8F66-41E7-2D52D58048C9}"/>
          </ac:spMkLst>
        </pc:spChg>
        <pc:spChg chg="mod">
          <ac:chgData name="Sporrong, Katari (NYC-RSD)" userId="34da16c7-c116-4814-8e7a-e4fd68911843" providerId="ADAL" clId="{11B2F115-A835-0B41-B144-D44CE61C76D8}" dt="2022-10-03T19:06:59.722" v="4920" actId="1035"/>
          <ac:spMkLst>
            <pc:docMk/>
            <pc:sldMk cId="2507910643" sldId="1502"/>
            <ac:spMk id="6" creationId="{32B51F63-8F96-6E9E-2583-7A27B5107414}"/>
          </ac:spMkLst>
        </pc:spChg>
        <pc:spChg chg="mod">
          <ac:chgData name="Sporrong, Katari (NYC-RSD)" userId="34da16c7-c116-4814-8e7a-e4fd68911843" providerId="ADAL" clId="{11B2F115-A835-0B41-B144-D44CE61C76D8}" dt="2022-10-03T19:06:53.421" v="4917" actId="1036"/>
          <ac:spMkLst>
            <pc:docMk/>
            <pc:sldMk cId="2507910643" sldId="1502"/>
            <ac:spMk id="8" creationId="{A63725F0-C5B6-B0B9-FC3A-304D6AF8FEF0}"/>
          </ac:spMkLst>
        </pc:spChg>
        <pc:spChg chg="add del mod">
          <ac:chgData name="Sporrong, Katari (NYC-RSD)" userId="34da16c7-c116-4814-8e7a-e4fd68911843" providerId="ADAL" clId="{11B2F115-A835-0B41-B144-D44CE61C76D8}" dt="2022-10-03T19:07:16.068" v="4926" actId="478"/>
          <ac:spMkLst>
            <pc:docMk/>
            <pc:sldMk cId="2507910643" sldId="1502"/>
            <ac:spMk id="9" creationId="{64FC0112-4CAD-96E9-D2EE-056DD0940D53}"/>
          </ac:spMkLst>
        </pc:spChg>
        <pc:spChg chg="add del mod">
          <ac:chgData name="Sporrong, Katari (NYC-RSD)" userId="34da16c7-c116-4814-8e7a-e4fd68911843" providerId="ADAL" clId="{11B2F115-A835-0B41-B144-D44CE61C76D8}" dt="2022-10-03T19:15:17.105" v="5055" actId="21"/>
          <ac:spMkLst>
            <pc:docMk/>
            <pc:sldMk cId="2507910643" sldId="1502"/>
            <ac:spMk id="10" creationId="{65AD7093-F206-8E23-B1C1-DEB02B406943}"/>
          </ac:spMkLst>
        </pc:spChg>
        <pc:graphicFrameChg chg="mod modGraphic">
          <ac:chgData name="Sporrong, Katari (NYC-RSD)" userId="34da16c7-c116-4814-8e7a-e4fd68911843" providerId="ADAL" clId="{11B2F115-A835-0B41-B144-D44CE61C76D8}" dt="2022-10-03T19:05:42.595" v="4898"/>
          <ac:graphicFrameMkLst>
            <pc:docMk/>
            <pc:sldMk cId="2507910643" sldId="1502"/>
            <ac:graphicFrameMk id="7" creationId="{A7634B4C-2C11-9B24-F44B-B037AB55C927}"/>
          </ac:graphicFrameMkLst>
        </pc:graphicFrameChg>
      </pc:sldChg>
      <pc:sldChg chg="addSp delSp modSp mod">
        <pc:chgData name="Sporrong, Katari (NYC-RSD)" userId="34da16c7-c116-4814-8e7a-e4fd68911843" providerId="ADAL" clId="{11B2F115-A835-0B41-B144-D44CE61C76D8}" dt="2022-10-03T14:56:47.498" v="2632"/>
        <pc:sldMkLst>
          <pc:docMk/>
          <pc:sldMk cId="518439411" sldId="1503"/>
        </pc:sldMkLst>
        <pc:spChg chg="mod">
          <ac:chgData name="Sporrong, Katari (NYC-RSD)" userId="34da16c7-c116-4814-8e7a-e4fd68911843" providerId="ADAL" clId="{11B2F115-A835-0B41-B144-D44CE61C76D8}" dt="2022-10-03T14:34:58.481" v="2351" actId="20577"/>
          <ac:spMkLst>
            <pc:docMk/>
            <pc:sldMk cId="518439411" sldId="1503"/>
            <ac:spMk id="2" creationId="{519B1480-11D7-200C-39F9-8BF0E49EBAEE}"/>
          </ac:spMkLst>
        </pc:spChg>
        <pc:spChg chg="add del mod">
          <ac:chgData name="Sporrong, Katari (NYC-RSD)" userId="34da16c7-c116-4814-8e7a-e4fd68911843" providerId="ADAL" clId="{11B2F115-A835-0B41-B144-D44CE61C76D8}" dt="2022-10-03T14:37:59.404" v="2410" actId="478"/>
          <ac:spMkLst>
            <pc:docMk/>
            <pc:sldMk cId="518439411" sldId="1503"/>
            <ac:spMk id="3" creationId="{E63142C2-BD9F-B7AC-2115-BD2EA8C0F321}"/>
          </ac:spMkLst>
        </pc:spChg>
        <pc:spChg chg="mod">
          <ac:chgData name="Sporrong, Katari (NYC-RSD)" userId="34da16c7-c116-4814-8e7a-e4fd68911843" providerId="ADAL" clId="{11B2F115-A835-0B41-B144-D44CE61C76D8}" dt="2022-10-03T14:41:15.940" v="2475" actId="1036"/>
          <ac:spMkLst>
            <pc:docMk/>
            <pc:sldMk cId="518439411" sldId="1503"/>
            <ac:spMk id="4" creationId="{54DDCBAD-650E-0053-7520-23FBDFA1C3FF}"/>
          </ac:spMkLst>
        </pc:spChg>
        <pc:spChg chg="add del mod">
          <ac:chgData name="Sporrong, Katari (NYC-RSD)" userId="34da16c7-c116-4814-8e7a-e4fd68911843" providerId="ADAL" clId="{11B2F115-A835-0B41-B144-D44CE61C76D8}" dt="2022-10-03T14:37:58.091" v="2409" actId="478"/>
          <ac:spMkLst>
            <pc:docMk/>
            <pc:sldMk cId="518439411" sldId="1503"/>
            <ac:spMk id="5" creationId="{0A79E2A6-9ADD-1355-4CF5-AC42F7E211C2}"/>
          </ac:spMkLst>
        </pc:spChg>
        <pc:spChg chg="add del mod">
          <ac:chgData name="Sporrong, Katari (NYC-RSD)" userId="34da16c7-c116-4814-8e7a-e4fd68911843" providerId="ADAL" clId="{11B2F115-A835-0B41-B144-D44CE61C76D8}" dt="2022-10-03T14:37:55.508" v="2408" actId="478"/>
          <ac:spMkLst>
            <pc:docMk/>
            <pc:sldMk cId="518439411" sldId="1503"/>
            <ac:spMk id="6" creationId="{4024BA0D-2E20-8F01-15DB-0EF5D052B233}"/>
          </ac:spMkLst>
        </pc:spChg>
        <pc:spChg chg="add del mod">
          <ac:chgData name="Sporrong, Katari (NYC-RSD)" userId="34da16c7-c116-4814-8e7a-e4fd68911843" providerId="ADAL" clId="{11B2F115-A835-0B41-B144-D44CE61C76D8}" dt="2022-10-03T14:41:20.299" v="2476" actId="21"/>
          <ac:spMkLst>
            <pc:docMk/>
            <pc:sldMk cId="518439411" sldId="1503"/>
            <ac:spMk id="7" creationId="{9F1E9228-4551-1C1F-1F9C-19EB61A828CE}"/>
          </ac:spMkLst>
        </pc:spChg>
        <pc:spChg chg="mod">
          <ac:chgData name="Sporrong, Katari (NYC-RSD)" userId="34da16c7-c116-4814-8e7a-e4fd68911843" providerId="ADAL" clId="{11B2F115-A835-0B41-B144-D44CE61C76D8}" dt="2022-09-30T14:48:10.823" v="468" actId="14100"/>
          <ac:spMkLst>
            <pc:docMk/>
            <pc:sldMk cId="518439411" sldId="1503"/>
            <ac:spMk id="8" creationId="{A63725F0-C5B6-B0B9-FC3A-304D6AF8FEF0}"/>
          </ac:spMkLst>
        </pc:spChg>
        <pc:spChg chg="add mod">
          <ac:chgData name="Sporrong, Katari (NYC-RSD)" userId="34da16c7-c116-4814-8e7a-e4fd68911843" providerId="ADAL" clId="{11B2F115-A835-0B41-B144-D44CE61C76D8}" dt="2022-10-03T14:56:47.498" v="2632"/>
          <ac:spMkLst>
            <pc:docMk/>
            <pc:sldMk cId="518439411" sldId="1503"/>
            <ac:spMk id="10" creationId="{96A26814-C5E3-195D-6FC4-3BA98F989761}"/>
          </ac:spMkLst>
        </pc:spChg>
        <pc:graphicFrameChg chg="mod modGraphic">
          <ac:chgData name="Sporrong, Katari (NYC-RSD)" userId="34da16c7-c116-4814-8e7a-e4fd68911843" providerId="ADAL" clId="{11B2F115-A835-0B41-B144-D44CE61C76D8}" dt="2022-10-03T14:52:03.059" v="2573"/>
          <ac:graphicFrameMkLst>
            <pc:docMk/>
            <pc:sldMk cId="518439411" sldId="1503"/>
            <ac:graphicFrameMk id="9" creationId="{249DB9C4-1366-6CF1-EA3A-A0B926B62D6B}"/>
          </ac:graphicFrameMkLst>
        </pc:graphicFrameChg>
      </pc:sldChg>
      <pc:sldChg chg="addSp delSp modSp mod">
        <pc:chgData name="Sporrong, Katari (NYC-RSD)" userId="34da16c7-c116-4814-8e7a-e4fd68911843" providerId="ADAL" clId="{11B2F115-A835-0B41-B144-D44CE61C76D8}" dt="2022-10-03T17:51:45.245" v="4403" actId="478"/>
        <pc:sldMkLst>
          <pc:docMk/>
          <pc:sldMk cId="2858683720" sldId="1504"/>
        </pc:sldMkLst>
        <pc:spChg chg="mod">
          <ac:chgData name="Sporrong, Katari (NYC-RSD)" userId="34da16c7-c116-4814-8e7a-e4fd68911843" providerId="ADAL" clId="{11B2F115-A835-0B41-B144-D44CE61C76D8}" dt="2022-10-03T17:45:14.734" v="4329" actId="20577"/>
          <ac:spMkLst>
            <pc:docMk/>
            <pc:sldMk cId="2858683720" sldId="1504"/>
            <ac:spMk id="2" creationId="{519B1480-11D7-200C-39F9-8BF0E49EBAEE}"/>
          </ac:spMkLst>
        </pc:spChg>
        <pc:spChg chg="add del mod">
          <ac:chgData name="Sporrong, Katari (NYC-RSD)" userId="34da16c7-c116-4814-8e7a-e4fd68911843" providerId="ADAL" clId="{11B2F115-A835-0B41-B144-D44CE61C76D8}" dt="2022-10-03T17:51:45.245" v="4403" actId="478"/>
          <ac:spMkLst>
            <pc:docMk/>
            <pc:sldMk cId="2858683720" sldId="1504"/>
            <ac:spMk id="3" creationId="{5001FDFD-83F5-A56C-3474-8F2DC03B797D}"/>
          </ac:spMkLst>
        </pc:spChg>
        <pc:spChg chg="mod">
          <ac:chgData name="Sporrong, Katari (NYC-RSD)" userId="34da16c7-c116-4814-8e7a-e4fd68911843" providerId="ADAL" clId="{11B2F115-A835-0B41-B144-D44CE61C76D8}" dt="2022-10-03T17:50:18.269" v="4394" actId="1036"/>
          <ac:spMkLst>
            <pc:docMk/>
            <pc:sldMk cId="2858683720" sldId="1504"/>
            <ac:spMk id="4" creationId="{54DDCBAD-650E-0053-7520-23FBDFA1C3FF}"/>
          </ac:spMkLst>
        </pc:spChg>
        <pc:spChg chg="add del mod">
          <ac:chgData name="Sporrong, Katari (NYC-RSD)" userId="34da16c7-c116-4814-8e7a-e4fd68911843" providerId="ADAL" clId="{11B2F115-A835-0B41-B144-D44CE61C76D8}" dt="2022-10-03T17:51:42.221" v="4402" actId="478"/>
          <ac:spMkLst>
            <pc:docMk/>
            <pc:sldMk cId="2858683720" sldId="1504"/>
            <ac:spMk id="5" creationId="{F8614EEB-88E6-B705-94DC-C5F988794992}"/>
          </ac:spMkLst>
        </pc:spChg>
        <pc:spChg chg="add del mod">
          <ac:chgData name="Sporrong, Katari (NYC-RSD)" userId="34da16c7-c116-4814-8e7a-e4fd68911843" providerId="ADAL" clId="{11B2F115-A835-0B41-B144-D44CE61C76D8}" dt="2022-10-03T17:51:36.203" v="4399" actId="478"/>
          <ac:spMkLst>
            <pc:docMk/>
            <pc:sldMk cId="2858683720" sldId="1504"/>
            <ac:spMk id="6" creationId="{335E4946-DBDB-40E9-B283-C17D4987DFCE}"/>
          </ac:spMkLst>
        </pc:spChg>
        <pc:spChg chg="mod">
          <ac:chgData name="Sporrong, Katari (NYC-RSD)" userId="34da16c7-c116-4814-8e7a-e4fd68911843" providerId="ADAL" clId="{11B2F115-A835-0B41-B144-D44CE61C76D8}" dt="2022-10-03T17:50:08.658" v="4376" actId="1035"/>
          <ac:spMkLst>
            <pc:docMk/>
            <pc:sldMk cId="2858683720" sldId="1504"/>
            <ac:spMk id="8" creationId="{A63725F0-C5B6-B0B9-FC3A-304D6AF8FEF0}"/>
          </ac:spMkLst>
        </pc:spChg>
        <pc:spChg chg="add del mod">
          <ac:chgData name="Sporrong, Katari (NYC-RSD)" userId="34da16c7-c116-4814-8e7a-e4fd68911843" providerId="ADAL" clId="{11B2F115-A835-0B41-B144-D44CE61C76D8}" dt="2022-10-03T17:51:39.445" v="4400" actId="478"/>
          <ac:spMkLst>
            <pc:docMk/>
            <pc:sldMk cId="2858683720" sldId="1504"/>
            <ac:spMk id="9" creationId="{E6AFBAA5-DF95-EF71-95D2-F798227E25C4}"/>
          </ac:spMkLst>
        </pc:spChg>
        <pc:graphicFrameChg chg="mod modGraphic">
          <ac:chgData name="Sporrong, Katari (NYC-RSD)" userId="34da16c7-c116-4814-8e7a-e4fd68911843" providerId="ADAL" clId="{11B2F115-A835-0B41-B144-D44CE61C76D8}" dt="2022-10-03T17:51:03.200" v="4397"/>
          <ac:graphicFrameMkLst>
            <pc:docMk/>
            <pc:sldMk cId="2858683720" sldId="1504"/>
            <ac:graphicFrameMk id="7" creationId="{083C690D-2529-6A54-DD02-FD43A4DBE094}"/>
          </ac:graphicFrameMkLst>
        </pc:graphicFrameChg>
      </pc:sldChg>
      <pc:sldChg chg="addSp delSp modSp mod">
        <pc:chgData name="Sporrong, Katari (NYC-RSD)" userId="34da16c7-c116-4814-8e7a-e4fd68911843" providerId="ADAL" clId="{11B2F115-A835-0B41-B144-D44CE61C76D8}" dt="2022-10-03T17:57:20.147" v="4483" actId="478"/>
        <pc:sldMkLst>
          <pc:docMk/>
          <pc:sldMk cId="1313315828" sldId="1505"/>
        </pc:sldMkLst>
        <pc:spChg chg="mod">
          <ac:chgData name="Sporrong, Katari (NYC-RSD)" userId="34da16c7-c116-4814-8e7a-e4fd68911843" providerId="ADAL" clId="{11B2F115-A835-0B41-B144-D44CE61C76D8}" dt="2022-10-03T17:52:09.910" v="4407" actId="20577"/>
          <ac:spMkLst>
            <pc:docMk/>
            <pc:sldMk cId="1313315828" sldId="1505"/>
            <ac:spMk id="2" creationId="{519B1480-11D7-200C-39F9-8BF0E49EBAEE}"/>
          </ac:spMkLst>
        </pc:spChg>
        <pc:spChg chg="add del mod">
          <ac:chgData name="Sporrong, Katari (NYC-RSD)" userId="34da16c7-c116-4814-8e7a-e4fd68911843" providerId="ADAL" clId="{11B2F115-A835-0B41-B144-D44CE61C76D8}" dt="2022-10-03T17:57:17.622" v="4482" actId="478"/>
          <ac:spMkLst>
            <pc:docMk/>
            <pc:sldMk cId="1313315828" sldId="1505"/>
            <ac:spMk id="3" creationId="{C142B2D4-1156-8F3A-5C9A-4E4C4C47DB5D}"/>
          </ac:spMkLst>
        </pc:spChg>
        <pc:spChg chg="mod">
          <ac:chgData name="Sporrong, Katari (NYC-RSD)" userId="34da16c7-c116-4814-8e7a-e4fd68911843" providerId="ADAL" clId="{11B2F115-A835-0B41-B144-D44CE61C76D8}" dt="2022-10-03T17:56:06.304" v="4473" actId="1036"/>
          <ac:spMkLst>
            <pc:docMk/>
            <pc:sldMk cId="1313315828" sldId="1505"/>
            <ac:spMk id="4" creationId="{54DDCBAD-650E-0053-7520-23FBDFA1C3FF}"/>
          </ac:spMkLst>
        </pc:spChg>
        <pc:spChg chg="add del mod">
          <ac:chgData name="Sporrong, Katari (NYC-RSD)" userId="34da16c7-c116-4814-8e7a-e4fd68911843" providerId="ADAL" clId="{11B2F115-A835-0B41-B144-D44CE61C76D8}" dt="2022-10-03T17:57:15.785" v="4481" actId="478"/>
          <ac:spMkLst>
            <pc:docMk/>
            <pc:sldMk cId="1313315828" sldId="1505"/>
            <ac:spMk id="5" creationId="{775677E2-A47B-6579-EBC6-04E825C0211B}"/>
          </ac:spMkLst>
        </pc:spChg>
        <pc:spChg chg="add del mod">
          <ac:chgData name="Sporrong, Katari (NYC-RSD)" userId="34da16c7-c116-4814-8e7a-e4fd68911843" providerId="ADAL" clId="{11B2F115-A835-0B41-B144-D44CE61C76D8}" dt="2022-10-03T17:57:12.885" v="4479" actId="478"/>
          <ac:spMkLst>
            <pc:docMk/>
            <pc:sldMk cId="1313315828" sldId="1505"/>
            <ac:spMk id="6" creationId="{388853B0-A692-D452-3278-1F6131070169}"/>
          </ac:spMkLst>
        </pc:spChg>
        <pc:spChg chg="mod">
          <ac:chgData name="Sporrong, Katari (NYC-RSD)" userId="34da16c7-c116-4814-8e7a-e4fd68911843" providerId="ADAL" clId="{11B2F115-A835-0B41-B144-D44CE61C76D8}" dt="2022-10-03T17:56:12.960" v="4474" actId="14100"/>
          <ac:spMkLst>
            <pc:docMk/>
            <pc:sldMk cId="1313315828" sldId="1505"/>
            <ac:spMk id="8" creationId="{A63725F0-C5B6-B0B9-FC3A-304D6AF8FEF0}"/>
          </ac:spMkLst>
        </pc:spChg>
        <pc:spChg chg="add del mod">
          <ac:chgData name="Sporrong, Katari (NYC-RSD)" userId="34da16c7-c116-4814-8e7a-e4fd68911843" providerId="ADAL" clId="{11B2F115-A835-0B41-B144-D44CE61C76D8}" dt="2022-10-03T17:57:20.147" v="4483" actId="478"/>
          <ac:spMkLst>
            <pc:docMk/>
            <pc:sldMk cId="1313315828" sldId="1505"/>
            <ac:spMk id="9" creationId="{FDAA1702-678A-2EDD-52D3-311B2D74311B}"/>
          </ac:spMkLst>
        </pc:spChg>
        <pc:graphicFrameChg chg="mod modGraphic">
          <ac:chgData name="Sporrong, Katari (NYC-RSD)" userId="34da16c7-c116-4814-8e7a-e4fd68911843" providerId="ADAL" clId="{11B2F115-A835-0B41-B144-D44CE61C76D8}" dt="2022-10-03T17:56:33.698" v="4477" actId="1036"/>
          <ac:graphicFrameMkLst>
            <pc:docMk/>
            <pc:sldMk cId="1313315828" sldId="1505"/>
            <ac:graphicFrameMk id="7" creationId="{083C690D-2529-6A54-DD02-FD43A4DBE094}"/>
          </ac:graphicFrameMkLst>
        </pc:graphicFrameChg>
      </pc:sldChg>
      <pc:sldChg chg="addSp delSp modSp mod delCm">
        <pc:chgData name="Sporrong, Katari (NYC-RSD)" userId="34da16c7-c116-4814-8e7a-e4fd68911843" providerId="ADAL" clId="{11B2F115-A835-0B41-B144-D44CE61C76D8}" dt="2022-10-03T14:55:17.350" v="2606"/>
        <pc:sldMkLst>
          <pc:docMk/>
          <pc:sldMk cId="973375190" sldId="1506"/>
        </pc:sldMkLst>
        <pc:spChg chg="mod">
          <ac:chgData name="Sporrong, Katari (NYC-RSD)" userId="34da16c7-c116-4814-8e7a-e4fd68911843" providerId="ADAL" clId="{11B2F115-A835-0B41-B144-D44CE61C76D8}" dt="2022-09-30T18:25:04.480" v="1388" actId="14100"/>
          <ac:spMkLst>
            <pc:docMk/>
            <pc:sldMk cId="973375190" sldId="1506"/>
            <ac:spMk id="2" creationId="{519B1480-11D7-200C-39F9-8BF0E49EBAEE}"/>
          </ac:spMkLst>
        </pc:spChg>
        <pc:spChg chg="add mod">
          <ac:chgData name="Sporrong, Katari (NYC-RSD)" userId="34da16c7-c116-4814-8e7a-e4fd68911843" providerId="ADAL" clId="{11B2F115-A835-0B41-B144-D44CE61C76D8}" dt="2022-10-03T14:55:17.350" v="2606"/>
          <ac:spMkLst>
            <pc:docMk/>
            <pc:sldMk cId="973375190" sldId="1506"/>
            <ac:spMk id="3" creationId="{5BC714D3-328D-BE92-6FD1-6D6AB496B25A}"/>
          </ac:spMkLst>
        </pc:spChg>
        <pc:spChg chg="add del mod">
          <ac:chgData name="Sporrong, Katari (NYC-RSD)" userId="34da16c7-c116-4814-8e7a-e4fd68911843" providerId="ADAL" clId="{11B2F115-A835-0B41-B144-D44CE61C76D8}" dt="2022-09-30T18:26:05.832" v="1392" actId="478"/>
          <ac:spMkLst>
            <pc:docMk/>
            <pc:sldMk cId="973375190" sldId="1506"/>
            <ac:spMk id="3" creationId="{BFCA7298-2EC3-C922-2560-C693F5099B65}"/>
          </ac:spMkLst>
        </pc:spChg>
        <pc:spChg chg="add del mod">
          <ac:chgData name="Sporrong, Katari (NYC-RSD)" userId="34da16c7-c116-4814-8e7a-e4fd68911843" providerId="ADAL" clId="{11B2F115-A835-0B41-B144-D44CE61C76D8}" dt="2022-09-30T18:26:04.331" v="1391" actId="478"/>
          <ac:spMkLst>
            <pc:docMk/>
            <pc:sldMk cId="973375190" sldId="1506"/>
            <ac:spMk id="4" creationId="{4295D9F3-BDEB-90F4-A930-F8FD4283E2E4}"/>
          </ac:spMkLst>
        </pc:spChg>
        <pc:spChg chg="mod">
          <ac:chgData name="Sporrong, Katari (NYC-RSD)" userId="34da16c7-c116-4814-8e7a-e4fd68911843" providerId="ADAL" clId="{11B2F115-A835-0B41-B144-D44CE61C76D8}" dt="2022-09-30T18:24:39.652" v="1387" actId="1038"/>
          <ac:spMkLst>
            <pc:docMk/>
            <pc:sldMk cId="973375190" sldId="1506"/>
            <ac:spMk id="6" creationId="{8FC92388-ED3E-25F6-3EEB-FC9E87F71F78}"/>
          </ac:spMkLst>
        </pc:spChg>
        <pc:spChg chg="mod">
          <ac:chgData name="Sporrong, Katari (NYC-RSD)" userId="34da16c7-c116-4814-8e7a-e4fd68911843" providerId="ADAL" clId="{11B2F115-A835-0B41-B144-D44CE61C76D8}" dt="2022-09-29T20:23:40.949" v="148" actId="14100"/>
          <ac:spMkLst>
            <pc:docMk/>
            <pc:sldMk cId="973375190" sldId="1506"/>
            <ac:spMk id="7" creationId="{2D28633C-C11B-3A8A-93FC-9B9CEE60E7B0}"/>
          </ac:spMkLst>
        </pc:spChg>
        <pc:spChg chg="add del mod">
          <ac:chgData name="Sporrong, Katari (NYC-RSD)" userId="34da16c7-c116-4814-8e7a-e4fd68911843" providerId="ADAL" clId="{11B2F115-A835-0B41-B144-D44CE61C76D8}" dt="2022-09-30T18:26:07.628" v="1393" actId="478"/>
          <ac:spMkLst>
            <pc:docMk/>
            <pc:sldMk cId="973375190" sldId="1506"/>
            <ac:spMk id="8" creationId="{C7A5B951-2CAD-383C-1A40-05C77A029E32}"/>
          </ac:spMkLst>
        </pc:spChg>
        <pc:graphicFrameChg chg="mod modGraphic">
          <ac:chgData name="Sporrong, Katari (NYC-RSD)" userId="34da16c7-c116-4814-8e7a-e4fd68911843" providerId="ADAL" clId="{11B2F115-A835-0B41-B144-D44CE61C76D8}" dt="2022-09-30T18:24:30.105" v="1384" actId="1036"/>
          <ac:graphicFrameMkLst>
            <pc:docMk/>
            <pc:sldMk cId="973375190" sldId="1506"/>
            <ac:graphicFrameMk id="5" creationId="{DEC4E929-3D10-39A1-2119-E52FFBA0B9F6}"/>
          </ac:graphicFrameMkLst>
        </pc:graphicFrameChg>
      </pc:sldChg>
      <pc:sldChg chg="add del delCm">
        <pc:chgData name="Sporrong, Katari (NYC-RSD)" userId="34da16c7-c116-4814-8e7a-e4fd68911843" providerId="ADAL" clId="{11B2F115-A835-0B41-B144-D44CE61C76D8}" dt="2022-09-30T16:03:44.509" v="599" actId="2696"/>
        <pc:sldMkLst>
          <pc:docMk/>
          <pc:sldMk cId="1636379153" sldId="1507"/>
        </pc:sldMkLst>
      </pc:sldChg>
      <pc:sldChg chg="add del">
        <pc:chgData name="Sporrong, Katari (NYC-RSD)" userId="34da16c7-c116-4814-8e7a-e4fd68911843" providerId="ADAL" clId="{11B2F115-A835-0B41-B144-D44CE61C76D8}" dt="2022-09-30T15:34:17.755" v="532" actId="2696"/>
        <pc:sldMkLst>
          <pc:docMk/>
          <pc:sldMk cId="1818375684" sldId="1511"/>
        </pc:sldMkLst>
      </pc:sldChg>
      <pc:sldChg chg="addSp modSp add mod">
        <pc:chgData name="Sporrong, Katari (NYC-RSD)" userId="34da16c7-c116-4814-8e7a-e4fd68911843" providerId="ADAL" clId="{11B2F115-A835-0B41-B144-D44CE61C76D8}" dt="2022-10-03T14:53:59.209" v="2588"/>
        <pc:sldMkLst>
          <pc:docMk/>
          <pc:sldMk cId="1303397956" sldId="1512"/>
        </pc:sldMkLst>
        <pc:spChg chg="mod">
          <ac:chgData name="Sporrong, Katari (NYC-RSD)" userId="34da16c7-c116-4814-8e7a-e4fd68911843" providerId="ADAL" clId="{11B2F115-A835-0B41-B144-D44CE61C76D8}" dt="2022-09-30T15:43:35.429" v="551" actId="20577"/>
          <ac:spMkLst>
            <pc:docMk/>
            <pc:sldMk cId="1303397956" sldId="1512"/>
            <ac:spMk id="17" creationId="{1BB3C5E3-B4B3-3465-CAC6-D34790EAD4F7}"/>
          </ac:spMkLst>
        </pc:spChg>
        <pc:spChg chg="add mod">
          <ac:chgData name="Sporrong, Katari (NYC-RSD)" userId="34da16c7-c116-4814-8e7a-e4fd68911843" providerId="ADAL" clId="{11B2F115-A835-0B41-B144-D44CE61C76D8}" dt="2022-10-03T14:53:59.209" v="2588"/>
          <ac:spMkLst>
            <pc:docMk/>
            <pc:sldMk cId="1303397956" sldId="1512"/>
            <ac:spMk id="18" creationId="{DCCBF828-763B-38D7-A21A-189214E26787}"/>
          </ac:spMkLst>
        </pc:spChg>
        <pc:spChg chg="mod">
          <ac:chgData name="Sporrong, Katari (NYC-RSD)" userId="34da16c7-c116-4814-8e7a-e4fd68911843" providerId="ADAL" clId="{11B2F115-A835-0B41-B144-D44CE61C76D8}" dt="2022-09-30T15:43:31.287" v="549" actId="20577"/>
          <ac:spMkLst>
            <pc:docMk/>
            <pc:sldMk cId="1303397956" sldId="1512"/>
            <ac:spMk id="20" creationId="{863D0695-F669-C68F-429A-845265C34F11}"/>
          </ac:spMkLst>
        </pc:spChg>
        <pc:grpChg chg="mod">
          <ac:chgData name="Sporrong, Katari (NYC-RSD)" userId="34da16c7-c116-4814-8e7a-e4fd68911843" providerId="ADAL" clId="{11B2F115-A835-0B41-B144-D44CE61C76D8}" dt="2022-09-30T15:41:33.441" v="539" actId="167"/>
          <ac:grpSpMkLst>
            <pc:docMk/>
            <pc:sldMk cId="1303397956" sldId="1512"/>
            <ac:grpSpMk id="14" creationId="{5BE992FC-19B6-82AA-BA53-01C08524B1B1}"/>
          </ac:grpSpMkLst>
        </pc:grpChg>
        <pc:grpChg chg="mod">
          <ac:chgData name="Sporrong, Katari (NYC-RSD)" userId="34da16c7-c116-4814-8e7a-e4fd68911843" providerId="ADAL" clId="{11B2F115-A835-0B41-B144-D44CE61C76D8}" dt="2022-09-30T15:41:41.845" v="540" actId="1076"/>
          <ac:grpSpMkLst>
            <pc:docMk/>
            <pc:sldMk cId="1303397956" sldId="1512"/>
            <ac:grpSpMk id="23" creationId="{877A8ADA-57CE-8F0A-A76C-A39B6794F387}"/>
          </ac:grpSpMkLst>
        </pc:grpChg>
      </pc:sldChg>
      <pc:sldChg chg="addSp delSp modSp add mod">
        <pc:chgData name="Sporrong, Katari (NYC-RSD)" userId="34da16c7-c116-4814-8e7a-e4fd68911843" providerId="ADAL" clId="{11B2F115-A835-0B41-B144-D44CE61C76D8}" dt="2022-10-03T14:54:51.599" v="2598"/>
        <pc:sldMkLst>
          <pc:docMk/>
          <pc:sldMk cId="347658661" sldId="1513"/>
        </pc:sldMkLst>
        <pc:spChg chg="mod">
          <ac:chgData name="Sporrong, Katari (NYC-RSD)" userId="34da16c7-c116-4814-8e7a-e4fd68911843" providerId="ADAL" clId="{11B2F115-A835-0B41-B144-D44CE61C76D8}" dt="2022-09-30T18:01:39.176" v="1102" actId="1037"/>
          <ac:spMkLst>
            <pc:docMk/>
            <pc:sldMk cId="347658661" sldId="1513"/>
            <ac:spMk id="4" creationId="{54DDCBAD-650E-0053-7520-23FBDFA1C3FF}"/>
          </ac:spMkLst>
        </pc:spChg>
        <pc:spChg chg="add mod">
          <ac:chgData name="Sporrong, Katari (NYC-RSD)" userId="34da16c7-c116-4814-8e7a-e4fd68911843" providerId="ADAL" clId="{11B2F115-A835-0B41-B144-D44CE61C76D8}" dt="2022-10-03T14:54:51.599" v="2598"/>
          <ac:spMkLst>
            <pc:docMk/>
            <pc:sldMk cId="347658661" sldId="1513"/>
            <ac:spMk id="6" creationId="{4F09AF8A-66BD-FDBD-8A52-B554EF779141}"/>
          </ac:spMkLst>
        </pc:spChg>
        <pc:spChg chg="add del mod">
          <ac:chgData name="Sporrong, Katari (NYC-RSD)" userId="34da16c7-c116-4814-8e7a-e4fd68911843" providerId="ADAL" clId="{11B2F115-A835-0B41-B144-D44CE61C76D8}" dt="2022-09-30T18:02:16.607" v="1104" actId="478"/>
          <ac:spMkLst>
            <pc:docMk/>
            <pc:sldMk cId="347658661" sldId="1513"/>
            <ac:spMk id="6" creationId="{F13CF463-2D7A-0B35-0A56-54A8FDDB7621}"/>
          </ac:spMkLst>
        </pc:spChg>
        <pc:spChg chg="add del mod">
          <ac:chgData name="Sporrong, Katari (NYC-RSD)" userId="34da16c7-c116-4814-8e7a-e4fd68911843" providerId="ADAL" clId="{11B2F115-A835-0B41-B144-D44CE61C76D8}" dt="2022-09-30T18:02:15.183" v="1103" actId="478"/>
          <ac:spMkLst>
            <pc:docMk/>
            <pc:sldMk cId="347658661" sldId="1513"/>
            <ac:spMk id="7" creationId="{5F78BEE2-E2E4-2FDF-ADFA-D75978F6BC39}"/>
          </ac:spMkLst>
        </pc:spChg>
        <pc:spChg chg="add del mod">
          <ac:chgData name="Sporrong, Katari (NYC-RSD)" userId="34da16c7-c116-4814-8e7a-e4fd68911843" providerId="ADAL" clId="{11B2F115-A835-0B41-B144-D44CE61C76D8}" dt="2022-09-30T18:02:18.338" v="1106" actId="478"/>
          <ac:spMkLst>
            <pc:docMk/>
            <pc:sldMk cId="347658661" sldId="1513"/>
            <ac:spMk id="8" creationId="{9D773093-2F0C-A231-618A-5193BBB720A1}"/>
          </ac:spMkLst>
        </pc:spChg>
      </pc:sldChg>
      <pc:sldChg chg="add del">
        <pc:chgData name="Sporrong, Katari (NYC-RSD)" userId="34da16c7-c116-4814-8e7a-e4fd68911843" providerId="ADAL" clId="{11B2F115-A835-0B41-B144-D44CE61C76D8}" dt="2022-09-30T15:41:47.699" v="541" actId="2696"/>
        <pc:sldMkLst>
          <pc:docMk/>
          <pc:sldMk cId="3832329577" sldId="1513"/>
        </pc:sldMkLst>
      </pc:sldChg>
      <pc:sldChg chg="addSp delSp modSp add mod">
        <pc:chgData name="Sporrong, Katari (NYC-RSD)" userId="34da16c7-c116-4814-8e7a-e4fd68911843" providerId="ADAL" clId="{11B2F115-A835-0B41-B144-D44CE61C76D8}" dt="2022-10-03T14:54:54.462" v="2599"/>
        <pc:sldMkLst>
          <pc:docMk/>
          <pc:sldMk cId="2183548666" sldId="1514"/>
        </pc:sldMkLst>
        <pc:spChg chg="add del mod">
          <ac:chgData name="Sporrong, Katari (NYC-RSD)" userId="34da16c7-c116-4814-8e7a-e4fd68911843" providerId="ADAL" clId="{11B2F115-A835-0B41-B144-D44CE61C76D8}" dt="2022-09-30T18:04:15.488" v="1126" actId="478"/>
          <ac:spMkLst>
            <pc:docMk/>
            <pc:sldMk cId="2183548666" sldId="1514"/>
            <ac:spMk id="5" creationId="{22D0CF4D-E115-FFCF-753B-2D2BFA3BCCF1}"/>
          </ac:spMkLst>
        </pc:spChg>
        <pc:spChg chg="add mod">
          <ac:chgData name="Sporrong, Katari (NYC-RSD)" userId="34da16c7-c116-4814-8e7a-e4fd68911843" providerId="ADAL" clId="{11B2F115-A835-0B41-B144-D44CE61C76D8}" dt="2022-10-03T14:54:54.462" v="2599"/>
          <ac:spMkLst>
            <pc:docMk/>
            <pc:sldMk cId="2183548666" sldId="1514"/>
            <ac:spMk id="5" creationId="{B5BD0736-BED6-DDD5-4544-8515B512F518}"/>
          </ac:spMkLst>
        </pc:spChg>
        <pc:spChg chg="add del mod">
          <ac:chgData name="Sporrong, Katari (NYC-RSD)" userId="34da16c7-c116-4814-8e7a-e4fd68911843" providerId="ADAL" clId="{11B2F115-A835-0B41-B144-D44CE61C76D8}" dt="2022-09-30T18:04:16.491" v="1127" actId="478"/>
          <ac:spMkLst>
            <pc:docMk/>
            <pc:sldMk cId="2183548666" sldId="1514"/>
            <ac:spMk id="6" creationId="{9FB1B5F0-110A-8446-92B6-75339059B5FE}"/>
          </ac:spMkLst>
        </pc:spChg>
        <pc:spChg chg="add del mod">
          <ac:chgData name="Sporrong, Katari (NYC-RSD)" userId="34da16c7-c116-4814-8e7a-e4fd68911843" providerId="ADAL" clId="{11B2F115-A835-0B41-B144-D44CE61C76D8}" dt="2022-09-30T18:04:12.252" v="1125" actId="478"/>
          <ac:spMkLst>
            <pc:docMk/>
            <pc:sldMk cId="2183548666" sldId="1514"/>
            <ac:spMk id="8" creationId="{0FD7DB26-B8D7-4081-C874-F6422D155237}"/>
          </ac:spMkLst>
        </pc:spChg>
        <pc:graphicFrameChg chg="mod modGraphic">
          <ac:chgData name="Sporrong, Katari (NYC-RSD)" userId="34da16c7-c116-4814-8e7a-e4fd68911843" providerId="ADAL" clId="{11B2F115-A835-0B41-B144-D44CE61C76D8}" dt="2022-09-30T18:05:00.307" v="1128" actId="3064"/>
          <ac:graphicFrameMkLst>
            <pc:docMk/>
            <pc:sldMk cId="2183548666" sldId="1514"/>
            <ac:graphicFrameMk id="7" creationId="{5BAE4DB4-BE1B-9F97-C18E-213469BE6FA0}"/>
          </ac:graphicFrameMkLst>
        </pc:graphicFrameChg>
      </pc:sldChg>
      <pc:sldChg chg="addSp delSp modSp add mod">
        <pc:chgData name="Sporrong, Katari (NYC-RSD)" userId="34da16c7-c116-4814-8e7a-e4fd68911843" providerId="ADAL" clId="{11B2F115-A835-0B41-B144-D44CE61C76D8}" dt="2022-10-03T14:55:37.027" v="2613"/>
        <pc:sldMkLst>
          <pc:docMk/>
          <pc:sldMk cId="2868384399" sldId="1515"/>
        </pc:sldMkLst>
        <pc:spChg chg="mod">
          <ac:chgData name="Sporrong, Katari (NYC-RSD)" userId="34da16c7-c116-4814-8e7a-e4fd68911843" providerId="ADAL" clId="{11B2F115-A835-0B41-B144-D44CE61C76D8}" dt="2022-09-30T18:39:13.779" v="1561" actId="1035"/>
          <ac:spMkLst>
            <pc:docMk/>
            <pc:sldMk cId="2868384399" sldId="1515"/>
            <ac:spMk id="3" creationId="{4D8DDA77-3D60-F4EE-6593-3396E4AB555C}"/>
          </ac:spMkLst>
        </pc:spChg>
        <pc:spChg chg="mod">
          <ac:chgData name="Sporrong, Katari (NYC-RSD)" userId="34da16c7-c116-4814-8e7a-e4fd68911843" providerId="ADAL" clId="{11B2F115-A835-0B41-B144-D44CE61C76D8}" dt="2022-09-30T18:39:20.818" v="1562" actId="1035"/>
          <ac:spMkLst>
            <pc:docMk/>
            <pc:sldMk cId="2868384399" sldId="1515"/>
            <ac:spMk id="6" creationId="{4437392A-4200-EF41-2C06-403845E6563F}"/>
          </ac:spMkLst>
        </pc:spChg>
        <pc:spChg chg="mod">
          <ac:chgData name="Sporrong, Katari (NYC-RSD)" userId="34da16c7-c116-4814-8e7a-e4fd68911843" providerId="ADAL" clId="{11B2F115-A835-0B41-B144-D44CE61C76D8}" dt="2022-09-30T18:39:31.571" v="1565" actId="1036"/>
          <ac:spMkLst>
            <pc:docMk/>
            <pc:sldMk cId="2868384399" sldId="1515"/>
            <ac:spMk id="7" creationId="{607D77BB-DEE0-3DFD-CB46-BB67700321D8}"/>
          </ac:spMkLst>
        </pc:spChg>
        <pc:spChg chg="mod">
          <ac:chgData name="Sporrong, Katari (NYC-RSD)" userId="34da16c7-c116-4814-8e7a-e4fd68911843" providerId="ADAL" clId="{11B2F115-A835-0B41-B144-D44CE61C76D8}" dt="2022-09-30T18:39:13.779" v="1561" actId="1035"/>
          <ac:spMkLst>
            <pc:docMk/>
            <pc:sldMk cId="2868384399" sldId="1515"/>
            <ac:spMk id="8" creationId="{E4E1AB46-C668-9F26-A1BE-CE8AC2B3B7F7}"/>
          </ac:spMkLst>
        </pc:spChg>
        <pc:spChg chg="mod">
          <ac:chgData name="Sporrong, Katari (NYC-RSD)" userId="34da16c7-c116-4814-8e7a-e4fd68911843" providerId="ADAL" clId="{11B2F115-A835-0B41-B144-D44CE61C76D8}" dt="2022-09-30T18:38:31.172" v="1555" actId="554"/>
          <ac:spMkLst>
            <pc:docMk/>
            <pc:sldMk cId="2868384399" sldId="1515"/>
            <ac:spMk id="9" creationId="{B34A4220-DB97-CA41-B443-6389473FE35F}"/>
          </ac:spMkLst>
        </pc:spChg>
        <pc:spChg chg="mod">
          <ac:chgData name="Sporrong, Katari (NYC-RSD)" userId="34da16c7-c116-4814-8e7a-e4fd68911843" providerId="ADAL" clId="{11B2F115-A835-0B41-B144-D44CE61C76D8}" dt="2022-09-30T18:39:20.818" v="1562" actId="1035"/>
          <ac:spMkLst>
            <pc:docMk/>
            <pc:sldMk cId="2868384399" sldId="1515"/>
            <ac:spMk id="10" creationId="{A12CB2DA-82B5-46AE-06DE-5200DC4E62F5}"/>
          </ac:spMkLst>
        </pc:spChg>
        <pc:spChg chg="mod">
          <ac:chgData name="Sporrong, Katari (NYC-RSD)" userId="34da16c7-c116-4814-8e7a-e4fd68911843" providerId="ADAL" clId="{11B2F115-A835-0B41-B144-D44CE61C76D8}" dt="2022-09-30T18:38:31.172" v="1555" actId="554"/>
          <ac:spMkLst>
            <pc:docMk/>
            <pc:sldMk cId="2868384399" sldId="1515"/>
            <ac:spMk id="11" creationId="{0E038E99-7D15-C129-16D4-3D819F670E75}"/>
          </ac:spMkLst>
        </pc:spChg>
        <pc:spChg chg="mod">
          <ac:chgData name="Sporrong, Katari (NYC-RSD)" userId="34da16c7-c116-4814-8e7a-e4fd68911843" providerId="ADAL" clId="{11B2F115-A835-0B41-B144-D44CE61C76D8}" dt="2022-09-30T18:39:31.571" v="1565" actId="1036"/>
          <ac:spMkLst>
            <pc:docMk/>
            <pc:sldMk cId="2868384399" sldId="1515"/>
            <ac:spMk id="12" creationId="{026137AA-609A-5263-BFC0-FC24541E89ED}"/>
          </ac:spMkLst>
        </pc:spChg>
        <pc:spChg chg="mod">
          <ac:chgData name="Sporrong, Katari (NYC-RSD)" userId="34da16c7-c116-4814-8e7a-e4fd68911843" providerId="ADAL" clId="{11B2F115-A835-0B41-B144-D44CE61C76D8}" dt="2022-09-30T18:38:54.442" v="1556" actId="1035"/>
          <ac:spMkLst>
            <pc:docMk/>
            <pc:sldMk cId="2868384399" sldId="1515"/>
            <ac:spMk id="13" creationId="{F64FF238-5BE1-F39C-C87A-D94D0E9DF9C2}"/>
          </ac:spMkLst>
        </pc:spChg>
        <pc:spChg chg="add del mod">
          <ac:chgData name="Sporrong, Katari (NYC-RSD)" userId="34da16c7-c116-4814-8e7a-e4fd68911843" providerId="ADAL" clId="{11B2F115-A835-0B41-B144-D44CE61C76D8}" dt="2022-09-30T18:40:19.736" v="1568" actId="478"/>
          <ac:spMkLst>
            <pc:docMk/>
            <pc:sldMk cId="2868384399" sldId="1515"/>
            <ac:spMk id="14" creationId="{671C938A-0BC5-A9D4-5397-37A56EB7578D}"/>
          </ac:spMkLst>
        </pc:spChg>
        <pc:spChg chg="add del mod">
          <ac:chgData name="Sporrong, Katari (NYC-RSD)" userId="34da16c7-c116-4814-8e7a-e4fd68911843" providerId="ADAL" clId="{11B2F115-A835-0B41-B144-D44CE61C76D8}" dt="2022-10-03T14:31:32.305" v="2329" actId="478"/>
          <ac:spMkLst>
            <pc:docMk/>
            <pc:sldMk cId="2868384399" sldId="1515"/>
            <ac:spMk id="14" creationId="{D528BE55-721C-7270-2E47-36955BB9EE2F}"/>
          </ac:spMkLst>
        </pc:spChg>
        <pc:spChg chg="add del mod">
          <ac:chgData name="Sporrong, Katari (NYC-RSD)" userId="34da16c7-c116-4814-8e7a-e4fd68911843" providerId="ADAL" clId="{11B2F115-A835-0B41-B144-D44CE61C76D8}" dt="2022-09-30T18:40:18.474" v="1567" actId="478"/>
          <ac:spMkLst>
            <pc:docMk/>
            <pc:sldMk cId="2868384399" sldId="1515"/>
            <ac:spMk id="15" creationId="{56AF8808-1438-3BD5-693C-50DAB5028451}"/>
          </ac:spMkLst>
        </pc:spChg>
        <pc:spChg chg="add mod">
          <ac:chgData name="Sporrong, Katari (NYC-RSD)" userId="34da16c7-c116-4814-8e7a-e4fd68911843" providerId="ADAL" clId="{11B2F115-A835-0B41-B144-D44CE61C76D8}" dt="2022-10-03T14:55:37.027" v="2613"/>
          <ac:spMkLst>
            <pc:docMk/>
            <pc:sldMk cId="2868384399" sldId="1515"/>
            <ac:spMk id="15" creationId="{58559E40-695A-9887-A7D0-0F17E74C809A}"/>
          </ac:spMkLst>
        </pc:spChg>
        <pc:spChg chg="add del mod">
          <ac:chgData name="Sporrong, Katari (NYC-RSD)" userId="34da16c7-c116-4814-8e7a-e4fd68911843" providerId="ADAL" clId="{11B2F115-A835-0B41-B144-D44CE61C76D8}" dt="2022-09-30T18:40:16.638" v="1566" actId="478"/>
          <ac:spMkLst>
            <pc:docMk/>
            <pc:sldMk cId="2868384399" sldId="1515"/>
            <ac:spMk id="16" creationId="{EA240C82-71D8-55AF-41FD-9E6A32A62E82}"/>
          </ac:spMkLst>
        </pc:spChg>
        <pc:spChg chg="mod">
          <ac:chgData name="Sporrong, Katari (NYC-RSD)" userId="34da16c7-c116-4814-8e7a-e4fd68911843" providerId="ADAL" clId="{11B2F115-A835-0B41-B144-D44CE61C76D8}" dt="2022-09-30T18:37:23.417" v="1518" actId="14100"/>
          <ac:spMkLst>
            <pc:docMk/>
            <pc:sldMk cId="2868384399" sldId="1515"/>
            <ac:spMk id="28" creationId="{B58CC78F-A8F7-EE75-C7C9-71718DD6054E}"/>
          </ac:spMkLst>
        </pc:spChg>
        <pc:graphicFrameChg chg="mod modGraphic">
          <ac:chgData name="Sporrong, Katari (NYC-RSD)" userId="34da16c7-c116-4814-8e7a-e4fd68911843" providerId="ADAL" clId="{11B2F115-A835-0B41-B144-D44CE61C76D8}" dt="2022-10-03T14:31:49.631" v="2330" actId="3064"/>
          <ac:graphicFrameMkLst>
            <pc:docMk/>
            <pc:sldMk cId="2868384399" sldId="1515"/>
            <ac:graphicFrameMk id="30" creationId="{E1DA6C56-BC8F-79E5-EE48-D10083056CB2}"/>
          </ac:graphicFrameMkLst>
        </pc:graphicFrameChg>
      </pc:sldChg>
      <pc:sldChg chg="addSp delSp modSp add mod">
        <pc:chgData name="Sporrong, Katari (NYC-RSD)" userId="34da16c7-c116-4814-8e7a-e4fd68911843" providerId="ADAL" clId="{11B2F115-A835-0B41-B144-D44CE61C76D8}" dt="2022-10-03T14:56:04.256" v="2622"/>
        <pc:sldMkLst>
          <pc:docMk/>
          <pc:sldMk cId="1346822977" sldId="1516"/>
        </pc:sldMkLst>
        <pc:spChg chg="add del mod">
          <ac:chgData name="Sporrong, Katari (NYC-RSD)" userId="34da16c7-c116-4814-8e7a-e4fd68911843" providerId="ADAL" clId="{11B2F115-A835-0B41-B144-D44CE61C76D8}" dt="2022-10-03T13:52:07.530" v="1891" actId="478"/>
          <ac:spMkLst>
            <pc:docMk/>
            <pc:sldMk cId="1346822977" sldId="1516"/>
            <ac:spMk id="8" creationId="{30EBB197-BBEA-9C26-E975-59A25951B7FD}"/>
          </ac:spMkLst>
        </pc:spChg>
        <pc:spChg chg="mod">
          <ac:chgData name="Sporrong, Katari (NYC-RSD)" userId="34da16c7-c116-4814-8e7a-e4fd68911843" providerId="ADAL" clId="{11B2F115-A835-0B41-B144-D44CE61C76D8}" dt="2022-10-03T13:51:58.120" v="1887" actId="1038"/>
          <ac:spMkLst>
            <pc:docMk/>
            <pc:sldMk cId="1346822977" sldId="1516"/>
            <ac:spMk id="9" creationId="{B34A4220-DB97-CA41-B443-6389473FE35F}"/>
          </ac:spMkLst>
        </pc:spChg>
        <pc:spChg chg="add del mod">
          <ac:chgData name="Sporrong, Katari (NYC-RSD)" userId="34da16c7-c116-4814-8e7a-e4fd68911843" providerId="ADAL" clId="{11B2F115-A835-0B41-B144-D44CE61C76D8}" dt="2022-10-03T13:52:06.515" v="1890" actId="478"/>
          <ac:spMkLst>
            <pc:docMk/>
            <pc:sldMk cId="1346822977" sldId="1516"/>
            <ac:spMk id="10" creationId="{83B63958-9E5A-F665-B2BB-09B4CD032650}"/>
          </ac:spMkLst>
        </pc:spChg>
        <pc:spChg chg="add del mod">
          <ac:chgData name="Sporrong, Katari (NYC-RSD)" userId="34da16c7-c116-4814-8e7a-e4fd68911843" providerId="ADAL" clId="{11B2F115-A835-0B41-B144-D44CE61C76D8}" dt="2022-10-03T13:52:04.957" v="1888" actId="478"/>
          <ac:spMkLst>
            <pc:docMk/>
            <pc:sldMk cId="1346822977" sldId="1516"/>
            <ac:spMk id="11" creationId="{E04172F8-6E6B-BE7A-EA78-900CE8EFAE9F}"/>
          </ac:spMkLst>
        </pc:spChg>
        <pc:spChg chg="add mod">
          <ac:chgData name="Sporrong, Katari (NYC-RSD)" userId="34da16c7-c116-4814-8e7a-e4fd68911843" providerId="ADAL" clId="{11B2F115-A835-0B41-B144-D44CE61C76D8}" dt="2022-10-03T14:56:04.256" v="2622"/>
          <ac:spMkLst>
            <pc:docMk/>
            <pc:sldMk cId="1346822977" sldId="1516"/>
            <ac:spMk id="12" creationId="{123F843D-E326-B347-07D1-969CBA1D1046}"/>
          </ac:spMkLst>
        </pc:spChg>
      </pc:sldChg>
      <pc:sldChg chg="addSp delSp modSp add mod">
        <pc:chgData name="Sporrong, Katari (NYC-RSD)" userId="34da16c7-c116-4814-8e7a-e4fd68911843" providerId="ADAL" clId="{11B2F115-A835-0B41-B144-D44CE61C76D8}" dt="2022-10-03T19:35:28.242" v="5321" actId="478"/>
        <pc:sldMkLst>
          <pc:docMk/>
          <pc:sldMk cId="1130403593" sldId="1517"/>
        </pc:sldMkLst>
        <pc:spChg chg="mod">
          <ac:chgData name="Sporrong, Katari (NYC-RSD)" userId="34da16c7-c116-4814-8e7a-e4fd68911843" providerId="ADAL" clId="{11B2F115-A835-0B41-B144-D44CE61C76D8}" dt="2022-10-03T19:31:57.868" v="5268" actId="14100"/>
          <ac:spMkLst>
            <pc:docMk/>
            <pc:sldMk cId="1130403593" sldId="1517"/>
            <ac:spMk id="2" creationId="{519B1480-11D7-200C-39F9-8BF0E49EBAEE}"/>
          </ac:spMkLst>
        </pc:spChg>
        <pc:spChg chg="mod">
          <ac:chgData name="Sporrong, Katari (NYC-RSD)" userId="34da16c7-c116-4814-8e7a-e4fd68911843" providerId="ADAL" clId="{11B2F115-A835-0B41-B144-D44CE61C76D8}" dt="2022-10-03T19:34:14.311" v="5290" actId="1036"/>
          <ac:spMkLst>
            <pc:docMk/>
            <pc:sldMk cId="1130403593" sldId="1517"/>
            <ac:spMk id="4" creationId="{54DDCBAD-650E-0053-7520-23FBDFA1C3FF}"/>
          </ac:spMkLst>
        </pc:spChg>
        <pc:spChg chg="add del mod">
          <ac:chgData name="Sporrong, Katari (NYC-RSD)" userId="34da16c7-c116-4814-8e7a-e4fd68911843" providerId="ADAL" clId="{11B2F115-A835-0B41-B144-D44CE61C76D8}" dt="2022-10-03T19:15:37.876" v="5062" actId="478"/>
          <ac:spMkLst>
            <pc:docMk/>
            <pc:sldMk cId="1130403593" sldId="1517"/>
            <ac:spMk id="5" creationId="{4DC88F69-519D-4847-E42B-FCDBA55CA7D9}"/>
          </ac:spMkLst>
        </pc:spChg>
        <pc:spChg chg="add del mod">
          <ac:chgData name="Sporrong, Katari (NYC-RSD)" userId="34da16c7-c116-4814-8e7a-e4fd68911843" providerId="ADAL" clId="{11B2F115-A835-0B41-B144-D44CE61C76D8}" dt="2022-10-03T19:35:26.345" v="5320" actId="478"/>
          <ac:spMkLst>
            <pc:docMk/>
            <pc:sldMk cId="1130403593" sldId="1517"/>
            <ac:spMk id="7" creationId="{9DCF9028-1287-8B9E-E854-02961551CC58}"/>
          </ac:spMkLst>
        </pc:spChg>
        <pc:spChg chg="mod">
          <ac:chgData name="Sporrong, Katari (NYC-RSD)" userId="34da16c7-c116-4814-8e7a-e4fd68911843" providerId="ADAL" clId="{11B2F115-A835-0B41-B144-D44CE61C76D8}" dt="2022-10-03T19:34:24.567" v="5315" actId="1035"/>
          <ac:spMkLst>
            <pc:docMk/>
            <pc:sldMk cId="1130403593" sldId="1517"/>
            <ac:spMk id="8" creationId="{A63725F0-C5B6-B0B9-FC3A-304D6AF8FEF0}"/>
          </ac:spMkLst>
        </pc:spChg>
        <pc:spChg chg="add del mod">
          <ac:chgData name="Sporrong, Katari (NYC-RSD)" userId="34da16c7-c116-4814-8e7a-e4fd68911843" providerId="ADAL" clId="{11B2F115-A835-0B41-B144-D44CE61C76D8}" dt="2022-10-03T19:35:22.143" v="5317" actId="478"/>
          <ac:spMkLst>
            <pc:docMk/>
            <pc:sldMk cId="1130403593" sldId="1517"/>
            <ac:spMk id="9" creationId="{0A3A41D9-96A9-B8B0-5446-CFE749BC74A5}"/>
          </ac:spMkLst>
        </pc:spChg>
        <pc:spChg chg="add del mod">
          <ac:chgData name="Sporrong, Katari (NYC-RSD)" userId="34da16c7-c116-4814-8e7a-e4fd68911843" providerId="ADAL" clId="{11B2F115-A835-0B41-B144-D44CE61C76D8}" dt="2022-10-03T19:35:24.179" v="5318" actId="478"/>
          <ac:spMkLst>
            <pc:docMk/>
            <pc:sldMk cId="1130403593" sldId="1517"/>
            <ac:spMk id="10" creationId="{C2AD23FE-FA9B-F5B0-822A-EF5BEC753BF6}"/>
          </ac:spMkLst>
        </pc:spChg>
        <pc:spChg chg="add del mod">
          <ac:chgData name="Sporrong, Katari (NYC-RSD)" userId="34da16c7-c116-4814-8e7a-e4fd68911843" providerId="ADAL" clId="{11B2F115-A835-0B41-B144-D44CE61C76D8}" dt="2022-10-03T19:35:28.242" v="5321" actId="478"/>
          <ac:spMkLst>
            <pc:docMk/>
            <pc:sldMk cId="1130403593" sldId="1517"/>
            <ac:spMk id="11" creationId="{68D096B3-D28C-263C-4824-ED9E2095C235}"/>
          </ac:spMkLst>
        </pc:spChg>
        <pc:graphicFrameChg chg="mod modGraphic">
          <ac:chgData name="Sporrong, Katari (NYC-RSD)" userId="34da16c7-c116-4814-8e7a-e4fd68911843" providerId="ADAL" clId="{11B2F115-A835-0B41-B144-D44CE61C76D8}" dt="2022-10-03T19:33:19.584" v="5287" actId="3064"/>
          <ac:graphicFrameMkLst>
            <pc:docMk/>
            <pc:sldMk cId="1130403593" sldId="1517"/>
            <ac:graphicFrameMk id="3" creationId="{3C9BE060-1E87-051C-57CB-B646C709CEC9}"/>
          </ac:graphicFrameMkLst>
        </pc:graphicFrameChg>
        <pc:graphicFrameChg chg="mod modGraphic">
          <ac:chgData name="Sporrong, Katari (NYC-RSD)" userId="34da16c7-c116-4814-8e7a-e4fd68911843" providerId="ADAL" clId="{11B2F115-A835-0B41-B144-D44CE61C76D8}" dt="2022-10-03T19:33:12.371" v="5286" actId="3064"/>
          <ac:graphicFrameMkLst>
            <pc:docMk/>
            <pc:sldMk cId="1130403593" sldId="1517"/>
            <ac:graphicFrameMk id="6" creationId="{E22E15DC-5971-F955-1E65-B5F9F46CEB90}"/>
          </ac:graphicFrameMkLst>
        </pc:graphicFrameChg>
      </pc:sldChg>
      <pc:sldChg chg="add del ord">
        <pc:chgData name="Sporrong, Katari (NYC-RSD)" userId="34da16c7-c116-4814-8e7a-e4fd68911843" providerId="ADAL" clId="{11B2F115-A835-0B41-B144-D44CE61C76D8}" dt="2022-09-30T15:50:45.219" v="562" actId="2696"/>
        <pc:sldMkLst>
          <pc:docMk/>
          <pc:sldMk cId="1915595414" sldId="1517"/>
        </pc:sldMkLst>
      </pc:sldChg>
      <pc:sldChg chg="addSp delSp modSp add mod">
        <pc:chgData name="Sporrong, Katari (NYC-RSD)" userId="34da16c7-c116-4814-8e7a-e4fd68911843" providerId="ADAL" clId="{11B2F115-A835-0B41-B144-D44CE61C76D8}" dt="2022-10-03T20:20:19.606" v="5702" actId="478"/>
        <pc:sldMkLst>
          <pc:docMk/>
          <pc:sldMk cId="423057546" sldId="1518"/>
        </pc:sldMkLst>
        <pc:spChg chg="mod">
          <ac:chgData name="Sporrong, Katari (NYC-RSD)" userId="34da16c7-c116-4814-8e7a-e4fd68911843" providerId="ADAL" clId="{11B2F115-A835-0B41-B144-D44CE61C76D8}" dt="2022-10-03T16:43:26.247" v="3837" actId="20577"/>
          <ac:spMkLst>
            <pc:docMk/>
            <pc:sldMk cId="423057546" sldId="1518"/>
            <ac:spMk id="2" creationId="{519B1480-11D7-200C-39F9-8BF0E49EBAEE}"/>
          </ac:spMkLst>
        </pc:spChg>
        <pc:spChg chg="del">
          <ac:chgData name="Sporrong, Katari (NYC-RSD)" userId="34da16c7-c116-4814-8e7a-e4fd68911843" providerId="ADAL" clId="{11B2F115-A835-0B41-B144-D44CE61C76D8}" dt="2022-10-03T16:47:14.272" v="3887" actId="478"/>
          <ac:spMkLst>
            <pc:docMk/>
            <pc:sldMk cId="423057546" sldId="1518"/>
            <ac:spMk id="3" creationId="{9F14A844-BBFE-CD06-8DA9-5CC6F40DB77E}"/>
          </ac:spMkLst>
        </pc:spChg>
        <pc:spChg chg="mod">
          <ac:chgData name="Sporrong, Katari (NYC-RSD)" userId="34da16c7-c116-4814-8e7a-e4fd68911843" providerId="ADAL" clId="{11B2F115-A835-0B41-B144-D44CE61C76D8}" dt="2022-10-03T20:19:58.531" v="5699" actId="1035"/>
          <ac:spMkLst>
            <pc:docMk/>
            <pc:sldMk cId="423057546" sldId="1518"/>
            <ac:spMk id="4" creationId="{54DDCBAD-650E-0053-7520-23FBDFA1C3FF}"/>
          </ac:spMkLst>
        </pc:spChg>
        <pc:spChg chg="del">
          <ac:chgData name="Sporrong, Katari (NYC-RSD)" userId="34da16c7-c116-4814-8e7a-e4fd68911843" providerId="ADAL" clId="{11B2F115-A835-0B41-B144-D44CE61C76D8}" dt="2022-10-03T16:47:13.351" v="3886" actId="478"/>
          <ac:spMkLst>
            <pc:docMk/>
            <pc:sldMk cId="423057546" sldId="1518"/>
            <ac:spMk id="5" creationId="{029A51C1-332F-BEBE-8472-9662261B428D}"/>
          </ac:spMkLst>
        </pc:spChg>
        <pc:spChg chg="del mod">
          <ac:chgData name="Sporrong, Katari (NYC-RSD)" userId="34da16c7-c116-4814-8e7a-e4fd68911843" providerId="ADAL" clId="{11B2F115-A835-0B41-B144-D44CE61C76D8}" dt="2022-10-03T16:47:11.922" v="3885" actId="478"/>
          <ac:spMkLst>
            <pc:docMk/>
            <pc:sldMk cId="423057546" sldId="1518"/>
            <ac:spMk id="7" creationId="{5DB8C94B-7FC1-D368-4EB6-6334E8BBAE5B}"/>
          </ac:spMkLst>
        </pc:spChg>
        <pc:spChg chg="mod">
          <ac:chgData name="Sporrong, Katari (NYC-RSD)" userId="34da16c7-c116-4814-8e7a-e4fd68911843" providerId="ADAL" clId="{11B2F115-A835-0B41-B144-D44CE61C76D8}" dt="2022-10-03T20:20:05.437" v="5701" actId="1035"/>
          <ac:spMkLst>
            <pc:docMk/>
            <pc:sldMk cId="423057546" sldId="1518"/>
            <ac:spMk id="8" creationId="{A63725F0-C5B6-B0B9-FC3A-304D6AF8FEF0}"/>
          </ac:spMkLst>
        </pc:spChg>
        <pc:spChg chg="del">
          <ac:chgData name="Sporrong, Katari (NYC-RSD)" userId="34da16c7-c116-4814-8e7a-e4fd68911843" providerId="ADAL" clId="{11B2F115-A835-0B41-B144-D44CE61C76D8}" dt="2022-10-03T16:47:16.502" v="3888" actId="478"/>
          <ac:spMkLst>
            <pc:docMk/>
            <pc:sldMk cId="423057546" sldId="1518"/>
            <ac:spMk id="10" creationId="{D16DA500-C500-7C09-8B2B-C179C4E45702}"/>
          </ac:spMkLst>
        </pc:spChg>
        <pc:spChg chg="add del mod">
          <ac:chgData name="Sporrong, Katari (NYC-RSD)" userId="34da16c7-c116-4814-8e7a-e4fd68911843" providerId="ADAL" clId="{11B2F115-A835-0B41-B144-D44CE61C76D8}" dt="2022-10-03T20:20:19.606" v="5702" actId="478"/>
          <ac:spMkLst>
            <pc:docMk/>
            <pc:sldMk cId="423057546" sldId="1518"/>
            <ac:spMk id="11" creationId="{AD7E06F4-9D72-8ACD-1D97-7B12B97FD55E}"/>
          </ac:spMkLst>
        </pc:spChg>
        <pc:graphicFrameChg chg="del">
          <ac:chgData name="Sporrong, Katari (NYC-RSD)" userId="34da16c7-c116-4814-8e7a-e4fd68911843" providerId="ADAL" clId="{11B2F115-A835-0B41-B144-D44CE61C76D8}" dt="2022-10-03T16:43:39.895" v="3838" actId="478"/>
          <ac:graphicFrameMkLst>
            <pc:docMk/>
            <pc:sldMk cId="423057546" sldId="1518"/>
            <ac:graphicFrameMk id="6" creationId="{5B13A1F4-2837-66B5-FE28-EAF3854D529E}"/>
          </ac:graphicFrameMkLst>
        </pc:graphicFrameChg>
        <pc:graphicFrameChg chg="mod modGraphic">
          <ac:chgData name="Sporrong, Katari (NYC-RSD)" userId="34da16c7-c116-4814-8e7a-e4fd68911843" providerId="ADAL" clId="{11B2F115-A835-0B41-B144-D44CE61C76D8}" dt="2022-10-03T16:47:42.290" v="3891"/>
          <ac:graphicFrameMkLst>
            <pc:docMk/>
            <pc:sldMk cId="423057546" sldId="1518"/>
            <ac:graphicFrameMk id="9" creationId="{DB8B78C8-F5B2-C75C-2336-8CC7CAFE27F5}"/>
          </ac:graphicFrameMkLst>
        </pc:graphicFrameChg>
      </pc:sldChg>
      <pc:sldChg chg="add del">
        <pc:chgData name="Sporrong, Katari (NYC-RSD)" userId="34da16c7-c116-4814-8e7a-e4fd68911843" providerId="ADAL" clId="{11B2F115-A835-0B41-B144-D44CE61C76D8}" dt="2022-09-30T15:50:45.219" v="562" actId="2696"/>
        <pc:sldMkLst>
          <pc:docMk/>
          <pc:sldMk cId="3505884558" sldId="1518"/>
        </pc:sldMkLst>
      </pc:sldChg>
      <pc:sldChg chg="addSp delSp modSp add mod">
        <pc:chgData name="Sporrong, Katari (NYC-RSD)" userId="34da16c7-c116-4814-8e7a-e4fd68911843" providerId="ADAL" clId="{11B2F115-A835-0B41-B144-D44CE61C76D8}" dt="2022-10-03T17:37:11.426" v="4138" actId="478"/>
        <pc:sldMkLst>
          <pc:docMk/>
          <pc:sldMk cId="2383660989" sldId="1519"/>
        </pc:sldMkLst>
        <pc:spChg chg="mod">
          <ac:chgData name="Sporrong, Katari (NYC-RSD)" userId="34da16c7-c116-4814-8e7a-e4fd68911843" providerId="ADAL" clId="{11B2F115-A835-0B41-B144-D44CE61C76D8}" dt="2022-10-03T17:33:22.273" v="4091" actId="20577"/>
          <ac:spMkLst>
            <pc:docMk/>
            <pc:sldMk cId="2383660989" sldId="1519"/>
            <ac:spMk id="2" creationId="{519B1480-11D7-200C-39F9-8BF0E49EBAEE}"/>
          </ac:spMkLst>
        </pc:spChg>
        <pc:spChg chg="del">
          <ac:chgData name="Sporrong, Katari (NYC-RSD)" userId="34da16c7-c116-4814-8e7a-e4fd68911843" providerId="ADAL" clId="{11B2F115-A835-0B41-B144-D44CE61C76D8}" dt="2022-10-03T17:37:11.426" v="4138" actId="478"/>
          <ac:spMkLst>
            <pc:docMk/>
            <pc:sldMk cId="2383660989" sldId="1519"/>
            <ac:spMk id="4" creationId="{D3C70A98-CA99-2B65-476A-B67426F715C0}"/>
          </ac:spMkLst>
        </pc:spChg>
        <pc:spChg chg="del">
          <ac:chgData name="Sporrong, Katari (NYC-RSD)" userId="34da16c7-c116-4814-8e7a-e4fd68911843" providerId="ADAL" clId="{11B2F115-A835-0B41-B144-D44CE61C76D8}" dt="2022-10-03T17:37:09.378" v="4137" actId="478"/>
          <ac:spMkLst>
            <pc:docMk/>
            <pc:sldMk cId="2383660989" sldId="1519"/>
            <ac:spMk id="5" creationId="{3948AEFD-FA74-588F-1EC2-1B851F6C6E0F}"/>
          </ac:spMkLst>
        </pc:spChg>
        <pc:spChg chg="del">
          <ac:chgData name="Sporrong, Katari (NYC-RSD)" userId="34da16c7-c116-4814-8e7a-e4fd68911843" providerId="ADAL" clId="{11B2F115-A835-0B41-B144-D44CE61C76D8}" dt="2022-10-03T17:37:07.426" v="4136" actId="478"/>
          <ac:spMkLst>
            <pc:docMk/>
            <pc:sldMk cId="2383660989" sldId="1519"/>
            <ac:spMk id="6" creationId="{5D9F4282-CCB5-3A7C-94B5-22C0DB1CBF6C}"/>
          </ac:spMkLst>
        </pc:spChg>
        <pc:spChg chg="del">
          <ac:chgData name="Sporrong, Katari (NYC-RSD)" userId="34da16c7-c116-4814-8e7a-e4fd68911843" providerId="ADAL" clId="{11B2F115-A835-0B41-B144-D44CE61C76D8}" dt="2022-10-03T17:37:05.176" v="4135" actId="478"/>
          <ac:spMkLst>
            <pc:docMk/>
            <pc:sldMk cId="2383660989" sldId="1519"/>
            <ac:spMk id="7" creationId="{9A555763-9327-2F53-0139-7A6D0ECC06E9}"/>
          </ac:spMkLst>
        </pc:spChg>
        <pc:spChg chg="del">
          <ac:chgData name="Sporrong, Katari (NYC-RSD)" userId="34da16c7-c116-4814-8e7a-e4fd68911843" providerId="ADAL" clId="{11B2F115-A835-0B41-B144-D44CE61C76D8}" dt="2022-10-03T17:36:22.926" v="4131" actId="478"/>
          <ac:spMkLst>
            <pc:docMk/>
            <pc:sldMk cId="2383660989" sldId="1519"/>
            <ac:spMk id="8" creationId="{A63725F0-C5B6-B0B9-FC3A-304D6AF8FEF0}"/>
          </ac:spMkLst>
        </pc:spChg>
        <pc:spChg chg="del">
          <ac:chgData name="Sporrong, Katari (NYC-RSD)" userId="34da16c7-c116-4814-8e7a-e4fd68911843" providerId="ADAL" clId="{11B2F115-A835-0B41-B144-D44CE61C76D8}" dt="2022-10-03T17:36:22.926" v="4131" actId="478"/>
          <ac:spMkLst>
            <pc:docMk/>
            <pc:sldMk cId="2383660989" sldId="1519"/>
            <ac:spMk id="9" creationId="{364A609F-1767-0554-AEF4-CF35192979BF}"/>
          </ac:spMkLst>
        </pc:spChg>
        <pc:spChg chg="add del mod">
          <ac:chgData name="Sporrong, Katari (NYC-RSD)" userId="34da16c7-c116-4814-8e7a-e4fd68911843" providerId="ADAL" clId="{11B2F115-A835-0B41-B144-D44CE61C76D8}" dt="2022-10-03T17:36:26.426" v="4132" actId="478"/>
          <ac:spMkLst>
            <pc:docMk/>
            <pc:sldMk cId="2383660989" sldId="1519"/>
            <ac:spMk id="11" creationId="{259E8975-B5E6-C3A2-5601-F523D7367B41}"/>
          </ac:spMkLst>
        </pc:spChg>
        <pc:spChg chg="add mod">
          <ac:chgData name="Sporrong, Katari (NYC-RSD)" userId="34da16c7-c116-4814-8e7a-e4fd68911843" providerId="ADAL" clId="{11B2F115-A835-0B41-B144-D44CE61C76D8}" dt="2022-10-03T17:36:32.815" v="4133"/>
          <ac:spMkLst>
            <pc:docMk/>
            <pc:sldMk cId="2383660989" sldId="1519"/>
            <ac:spMk id="12" creationId="{B8B1EAAA-9B0B-8DBD-AE61-21B2742816C9}"/>
          </ac:spMkLst>
        </pc:spChg>
        <pc:spChg chg="add mod">
          <ac:chgData name="Sporrong, Katari (NYC-RSD)" userId="34da16c7-c116-4814-8e7a-e4fd68911843" providerId="ADAL" clId="{11B2F115-A835-0B41-B144-D44CE61C76D8}" dt="2022-10-03T17:36:32.815" v="4133"/>
          <ac:spMkLst>
            <pc:docMk/>
            <pc:sldMk cId="2383660989" sldId="1519"/>
            <ac:spMk id="13" creationId="{DB06CF95-B13F-A4CC-2F66-C2B03A9F7E7C}"/>
          </ac:spMkLst>
        </pc:spChg>
        <pc:graphicFrameChg chg="modGraphic">
          <ac:chgData name="Sporrong, Katari (NYC-RSD)" userId="34da16c7-c116-4814-8e7a-e4fd68911843" providerId="ADAL" clId="{11B2F115-A835-0B41-B144-D44CE61C76D8}" dt="2022-10-03T17:36:59.434" v="4134" actId="3064"/>
          <ac:graphicFrameMkLst>
            <pc:docMk/>
            <pc:sldMk cId="2383660989" sldId="1519"/>
            <ac:graphicFrameMk id="3" creationId="{3C9BE060-1E87-051C-57CB-B646C709CEC9}"/>
          </ac:graphicFrameMkLst>
        </pc:graphicFrameChg>
      </pc:sldChg>
      <pc:sldChg chg="add del">
        <pc:chgData name="Sporrong, Katari (NYC-RSD)" userId="34da16c7-c116-4814-8e7a-e4fd68911843" providerId="ADAL" clId="{11B2F115-A835-0B41-B144-D44CE61C76D8}" dt="2022-09-30T15:50:45.219" v="562" actId="2696"/>
        <pc:sldMkLst>
          <pc:docMk/>
          <pc:sldMk cId="2872648694" sldId="1519"/>
        </pc:sldMkLst>
      </pc:sldChg>
      <pc:sldMasterChg chg="addSldLayout delSldLayout modSldLayout">
        <pc:chgData name="Sporrong, Katari (NYC-RSD)" userId="34da16c7-c116-4814-8e7a-e4fd68911843" providerId="ADAL" clId="{11B2F115-A835-0B41-B144-D44CE61C76D8}" dt="2022-09-30T17:07:53.464" v="738" actId="3064"/>
        <pc:sldMasterMkLst>
          <pc:docMk/>
          <pc:sldMasterMk cId="3582791593" sldId="2147483648"/>
        </pc:sldMasterMkLst>
        <pc:sldLayoutChg chg="modSp mod">
          <pc:chgData name="Sporrong, Katari (NYC-RSD)" userId="34da16c7-c116-4814-8e7a-e4fd68911843" providerId="ADAL" clId="{11B2F115-A835-0B41-B144-D44CE61C76D8}" dt="2022-09-30T17:06:42.311" v="730" actId="3064"/>
          <pc:sldLayoutMkLst>
            <pc:docMk/>
            <pc:sldMasterMk cId="3582791593" sldId="2147483648"/>
            <pc:sldLayoutMk cId="2624888664" sldId="2147483664"/>
          </pc:sldLayoutMkLst>
          <pc:spChg chg="mod">
            <ac:chgData name="Sporrong, Katari (NYC-RSD)" userId="34da16c7-c116-4814-8e7a-e4fd68911843" providerId="ADAL" clId="{11B2F115-A835-0B41-B144-D44CE61C76D8}" dt="2022-09-30T17:06:42.311" v="730" actId="3064"/>
            <ac:spMkLst>
              <pc:docMk/>
              <pc:sldMasterMk cId="3582791593" sldId="2147483648"/>
              <pc:sldLayoutMk cId="2624888664" sldId="2147483664"/>
              <ac:spMk id="32" creationId="{E03FE6B5-6022-4CFE-85B6-0AD1DA5E059F}"/>
            </ac:spMkLst>
          </pc:spChg>
        </pc:sldLayoutChg>
        <pc:sldLayoutChg chg="modSp add del mod">
          <pc:chgData name="Sporrong, Katari (NYC-RSD)" userId="34da16c7-c116-4814-8e7a-e4fd68911843" providerId="ADAL" clId="{11B2F115-A835-0B41-B144-D44CE61C76D8}" dt="2022-09-30T17:06:33.157" v="729" actId="3064"/>
          <pc:sldLayoutMkLst>
            <pc:docMk/>
            <pc:sldMasterMk cId="3582791593" sldId="2147483648"/>
            <pc:sldLayoutMk cId="1813522147" sldId="2147483665"/>
          </pc:sldLayoutMkLst>
          <pc:spChg chg="mod">
            <ac:chgData name="Sporrong, Katari (NYC-RSD)" userId="34da16c7-c116-4814-8e7a-e4fd68911843" providerId="ADAL" clId="{11B2F115-A835-0B41-B144-D44CE61C76D8}" dt="2022-09-30T17:06:33.157" v="729" actId="3064"/>
            <ac:spMkLst>
              <pc:docMk/>
              <pc:sldMasterMk cId="3582791593" sldId="2147483648"/>
              <pc:sldLayoutMk cId="1813522147" sldId="2147483665"/>
              <ac:spMk id="32" creationId="{E03FE6B5-6022-4CFE-85B6-0AD1DA5E059F}"/>
            </ac:spMkLst>
          </pc:spChg>
        </pc:sldLayoutChg>
        <pc:sldLayoutChg chg="modSp mod">
          <pc:chgData name="Sporrong, Katari (NYC-RSD)" userId="34da16c7-c116-4814-8e7a-e4fd68911843" providerId="ADAL" clId="{11B2F115-A835-0B41-B144-D44CE61C76D8}" dt="2022-09-30T17:06:52.968" v="731" actId="3064"/>
          <pc:sldLayoutMkLst>
            <pc:docMk/>
            <pc:sldMasterMk cId="3582791593" sldId="2147483648"/>
            <pc:sldLayoutMk cId="1252551457" sldId="2147483666"/>
          </pc:sldLayoutMkLst>
          <pc:spChg chg="mod">
            <ac:chgData name="Sporrong, Katari (NYC-RSD)" userId="34da16c7-c116-4814-8e7a-e4fd68911843" providerId="ADAL" clId="{11B2F115-A835-0B41-B144-D44CE61C76D8}" dt="2022-09-30T17:06:52.968" v="731" actId="3064"/>
            <ac:spMkLst>
              <pc:docMk/>
              <pc:sldMasterMk cId="3582791593" sldId="2147483648"/>
              <pc:sldLayoutMk cId="1252551457" sldId="2147483666"/>
              <ac:spMk id="32" creationId="{E03FE6B5-6022-4CFE-85B6-0AD1DA5E059F}"/>
            </ac:spMkLst>
          </pc:spChg>
        </pc:sldLayoutChg>
        <pc:sldLayoutChg chg="modSp mod">
          <pc:chgData name="Sporrong, Katari (NYC-RSD)" userId="34da16c7-c116-4814-8e7a-e4fd68911843" providerId="ADAL" clId="{11B2F115-A835-0B41-B144-D44CE61C76D8}" dt="2022-09-30T17:06:59.701" v="732" actId="3064"/>
          <pc:sldLayoutMkLst>
            <pc:docMk/>
            <pc:sldMasterMk cId="3582791593" sldId="2147483648"/>
            <pc:sldLayoutMk cId="561616091" sldId="2147483667"/>
          </pc:sldLayoutMkLst>
          <pc:spChg chg="mod">
            <ac:chgData name="Sporrong, Katari (NYC-RSD)" userId="34da16c7-c116-4814-8e7a-e4fd68911843" providerId="ADAL" clId="{11B2F115-A835-0B41-B144-D44CE61C76D8}" dt="2022-09-30T17:06:59.701" v="732" actId="3064"/>
            <ac:spMkLst>
              <pc:docMk/>
              <pc:sldMasterMk cId="3582791593" sldId="2147483648"/>
              <pc:sldLayoutMk cId="561616091" sldId="2147483667"/>
              <ac:spMk id="32" creationId="{E03FE6B5-6022-4CFE-85B6-0AD1DA5E059F}"/>
            </ac:spMkLst>
          </pc:spChg>
        </pc:sldLayoutChg>
        <pc:sldLayoutChg chg="modSp mod">
          <pc:chgData name="Sporrong, Katari (NYC-RSD)" userId="34da16c7-c116-4814-8e7a-e4fd68911843" providerId="ADAL" clId="{11B2F115-A835-0B41-B144-D44CE61C76D8}" dt="2022-09-30T17:07:09.319" v="733" actId="3064"/>
          <pc:sldLayoutMkLst>
            <pc:docMk/>
            <pc:sldMasterMk cId="3582791593" sldId="2147483648"/>
            <pc:sldLayoutMk cId="1503902580" sldId="2147483668"/>
          </pc:sldLayoutMkLst>
          <pc:spChg chg="mod">
            <ac:chgData name="Sporrong, Katari (NYC-RSD)" userId="34da16c7-c116-4814-8e7a-e4fd68911843" providerId="ADAL" clId="{11B2F115-A835-0B41-B144-D44CE61C76D8}" dt="2022-09-30T17:07:09.319" v="733" actId="3064"/>
            <ac:spMkLst>
              <pc:docMk/>
              <pc:sldMasterMk cId="3582791593" sldId="2147483648"/>
              <pc:sldLayoutMk cId="1503902580" sldId="2147483668"/>
              <ac:spMk id="32" creationId="{E03FE6B5-6022-4CFE-85B6-0AD1DA5E059F}"/>
            </ac:spMkLst>
          </pc:spChg>
        </pc:sldLayoutChg>
        <pc:sldLayoutChg chg="modSp mod">
          <pc:chgData name="Sporrong, Katari (NYC-RSD)" userId="34da16c7-c116-4814-8e7a-e4fd68911843" providerId="ADAL" clId="{11B2F115-A835-0B41-B144-D44CE61C76D8}" dt="2022-09-30T17:07:29.219" v="736" actId="113"/>
          <pc:sldLayoutMkLst>
            <pc:docMk/>
            <pc:sldMasterMk cId="3582791593" sldId="2147483648"/>
            <pc:sldLayoutMk cId="3023084664" sldId="2147483669"/>
          </pc:sldLayoutMkLst>
          <pc:spChg chg="mod">
            <ac:chgData name="Sporrong, Katari (NYC-RSD)" userId="34da16c7-c116-4814-8e7a-e4fd68911843" providerId="ADAL" clId="{11B2F115-A835-0B41-B144-D44CE61C76D8}" dt="2022-09-30T17:07:29.219" v="736" actId="113"/>
            <ac:spMkLst>
              <pc:docMk/>
              <pc:sldMasterMk cId="3582791593" sldId="2147483648"/>
              <pc:sldLayoutMk cId="3023084664" sldId="2147483669"/>
              <ac:spMk id="32" creationId="{E03FE6B5-6022-4CFE-85B6-0AD1DA5E059F}"/>
            </ac:spMkLst>
          </pc:spChg>
        </pc:sldLayoutChg>
        <pc:sldLayoutChg chg="modSp mod">
          <pc:chgData name="Sporrong, Katari (NYC-RSD)" userId="34da16c7-c116-4814-8e7a-e4fd68911843" providerId="ADAL" clId="{11B2F115-A835-0B41-B144-D44CE61C76D8}" dt="2022-09-30T17:07:53.464" v="738" actId="3064"/>
          <pc:sldLayoutMkLst>
            <pc:docMk/>
            <pc:sldMasterMk cId="3582791593" sldId="2147483648"/>
            <pc:sldLayoutMk cId="489599224" sldId="2147483670"/>
          </pc:sldLayoutMkLst>
          <pc:spChg chg="mod">
            <ac:chgData name="Sporrong, Katari (NYC-RSD)" userId="34da16c7-c116-4814-8e7a-e4fd68911843" providerId="ADAL" clId="{11B2F115-A835-0B41-B144-D44CE61C76D8}" dt="2022-09-30T17:07:53.464" v="738" actId="3064"/>
            <ac:spMkLst>
              <pc:docMk/>
              <pc:sldMasterMk cId="3582791593" sldId="2147483648"/>
              <pc:sldLayoutMk cId="489599224" sldId="2147483670"/>
              <ac:spMk id="32" creationId="{E03FE6B5-6022-4CFE-85B6-0AD1DA5E059F}"/>
            </ac:spMkLst>
          </pc:spChg>
        </pc:sldLayoutChg>
        <pc:sldLayoutChg chg="modSp mod">
          <pc:chgData name="Sporrong, Katari (NYC-RSD)" userId="34da16c7-c116-4814-8e7a-e4fd68911843" providerId="ADAL" clId="{11B2F115-A835-0B41-B144-D44CE61C76D8}" dt="2022-09-30T17:07:40.100" v="737" actId="3064"/>
          <pc:sldLayoutMkLst>
            <pc:docMk/>
            <pc:sldMasterMk cId="3582791593" sldId="2147483648"/>
            <pc:sldLayoutMk cId="2517383618" sldId="2147483671"/>
          </pc:sldLayoutMkLst>
          <pc:spChg chg="mod">
            <ac:chgData name="Sporrong, Katari (NYC-RSD)" userId="34da16c7-c116-4814-8e7a-e4fd68911843" providerId="ADAL" clId="{11B2F115-A835-0B41-B144-D44CE61C76D8}" dt="2022-09-30T17:07:40.100" v="737" actId="3064"/>
            <ac:spMkLst>
              <pc:docMk/>
              <pc:sldMasterMk cId="3582791593" sldId="2147483648"/>
              <pc:sldLayoutMk cId="2517383618" sldId="2147483671"/>
              <ac:spMk id="32" creationId="{E03FE6B5-6022-4CFE-85B6-0AD1DA5E059F}"/>
            </ac:spMkLst>
          </pc:spChg>
        </pc:sldLayoutChg>
        <pc:sldLayoutChg chg="delSp del mod">
          <pc:chgData name="Sporrong, Katari (NYC-RSD)" userId="34da16c7-c116-4814-8e7a-e4fd68911843" providerId="ADAL" clId="{11B2F115-A835-0B41-B144-D44CE61C76D8}" dt="2022-09-30T16:03:44.509" v="599" actId="2696"/>
          <pc:sldLayoutMkLst>
            <pc:docMk/>
            <pc:sldMasterMk cId="3582791593" sldId="2147483648"/>
            <pc:sldLayoutMk cId="2604019778" sldId="2147483672"/>
          </pc:sldLayoutMkLst>
          <pc:spChg chg="del">
            <ac:chgData name="Sporrong, Katari (NYC-RSD)" userId="34da16c7-c116-4814-8e7a-e4fd68911843" providerId="ADAL" clId="{11B2F115-A835-0B41-B144-D44CE61C76D8}" dt="2022-09-30T15:59:06.178" v="584" actId="478"/>
            <ac:spMkLst>
              <pc:docMk/>
              <pc:sldMasterMk cId="3582791593" sldId="2147483648"/>
              <pc:sldLayoutMk cId="2604019778" sldId="2147483672"/>
              <ac:spMk id="32" creationId="{E03FE6B5-6022-4CFE-85B6-0AD1DA5E059F}"/>
            </ac:spMkLst>
          </pc:spChg>
          <pc:spChg chg="del">
            <ac:chgData name="Sporrong, Katari (NYC-RSD)" userId="34da16c7-c116-4814-8e7a-e4fd68911843" providerId="ADAL" clId="{11B2F115-A835-0B41-B144-D44CE61C76D8}" dt="2022-09-30T15:59:07.526" v="585" actId="478"/>
            <ac:spMkLst>
              <pc:docMk/>
              <pc:sldMasterMk cId="3582791593" sldId="2147483648"/>
              <pc:sldLayoutMk cId="2604019778" sldId="2147483672"/>
              <ac:spMk id="33" creationId="{FA82A376-37D6-4385-9A8E-5954F8ED847A}"/>
            </ac:spMkLst>
          </pc:spChg>
          <pc:spChg chg="del">
            <ac:chgData name="Sporrong, Katari (NYC-RSD)" userId="34da16c7-c116-4814-8e7a-e4fd68911843" providerId="ADAL" clId="{11B2F115-A835-0B41-B144-D44CE61C76D8}" dt="2022-09-30T15:59:09.570" v="586" actId="478"/>
            <ac:spMkLst>
              <pc:docMk/>
              <pc:sldMasterMk cId="3582791593" sldId="2147483648"/>
              <pc:sldLayoutMk cId="2604019778" sldId="2147483672"/>
              <ac:spMk id="34" creationId="{87440A12-BBFE-427B-9125-F1A28159BEC7}"/>
            </ac:spMkLst>
          </pc:spChg>
        </pc:sldLayoutChg>
        <pc:sldLayoutChg chg="modSp">
          <pc:chgData name="Sporrong, Katari (NYC-RSD)" userId="34da16c7-c116-4814-8e7a-e4fd68911843" providerId="ADAL" clId="{11B2F115-A835-0B41-B144-D44CE61C76D8}" dt="2022-09-30T15:40:01.867" v="535" actId="14826"/>
          <pc:sldLayoutMkLst>
            <pc:docMk/>
            <pc:sldMasterMk cId="3582791593" sldId="2147483648"/>
            <pc:sldLayoutMk cId="2820837527" sldId="2147483673"/>
          </pc:sldLayoutMkLst>
          <pc:picChg chg="mod">
            <ac:chgData name="Sporrong, Katari (NYC-RSD)" userId="34da16c7-c116-4814-8e7a-e4fd68911843" providerId="ADAL" clId="{11B2F115-A835-0B41-B144-D44CE61C76D8}" dt="2022-09-30T15:40:01.867" v="535" actId="14826"/>
            <ac:picMkLst>
              <pc:docMk/>
              <pc:sldMasterMk cId="3582791593" sldId="2147483648"/>
              <pc:sldLayoutMk cId="2820837527" sldId="2147483673"/>
              <ac:picMk id="15" creationId="{476A47B3-01A6-62A1-00D8-DDAE7601B144}"/>
            </ac:picMkLst>
          </pc:picChg>
        </pc:sldLayoutChg>
      </pc:sldMasterChg>
      <pc:sldMasterChg chg="del mod delSldLayout modSldLayout">
        <pc:chgData name="Sporrong, Katari (NYC-RSD)" userId="34da16c7-c116-4814-8e7a-e4fd68911843" providerId="ADAL" clId="{11B2F115-A835-0B41-B144-D44CE61C76D8}" dt="2022-09-30T16:11:07.428" v="617" actId="700"/>
        <pc:sldMasterMkLst>
          <pc:docMk/>
          <pc:sldMasterMk cId="1980228442" sldId="2147483674"/>
        </pc:sldMasterMkLst>
        <pc:sldLayoutChg chg="del mod">
          <pc:chgData name="Sporrong, Katari (NYC-RSD)" userId="34da16c7-c116-4814-8e7a-e4fd68911843" providerId="ADAL" clId="{11B2F115-A835-0B41-B144-D44CE61C76D8}" dt="2022-09-30T16:09:16.406" v="605" actId="2696"/>
          <pc:sldLayoutMkLst>
            <pc:docMk/>
            <pc:sldMasterMk cId="1980228442" sldId="2147483674"/>
            <pc:sldLayoutMk cId="285376848" sldId="2147483675"/>
          </pc:sldLayoutMkLst>
        </pc:sldLayoutChg>
        <pc:sldLayoutChg chg="del mod">
          <pc:chgData name="Sporrong, Katari (NYC-RSD)" userId="34da16c7-c116-4814-8e7a-e4fd68911843" providerId="ADAL" clId="{11B2F115-A835-0B41-B144-D44CE61C76D8}" dt="2022-09-30T16:11:07.428" v="617" actId="700"/>
          <pc:sldLayoutMkLst>
            <pc:docMk/>
            <pc:sldMasterMk cId="1980228442" sldId="2147483674"/>
            <pc:sldLayoutMk cId="3240802536" sldId="2147483676"/>
          </pc:sldLayoutMkLst>
        </pc:sldLayoutChg>
        <pc:sldLayoutChg chg="del">
          <pc:chgData name="Sporrong, Katari (NYC-RSD)" userId="34da16c7-c116-4814-8e7a-e4fd68911843" providerId="ADAL" clId="{11B2F115-A835-0B41-B144-D44CE61C76D8}" dt="2022-09-30T15:59:19.086" v="587" actId="2696"/>
          <pc:sldLayoutMkLst>
            <pc:docMk/>
            <pc:sldMasterMk cId="1980228442" sldId="2147483674"/>
            <pc:sldLayoutMk cId="1276727266" sldId="2147483677"/>
          </pc:sldLayoutMkLst>
        </pc:sldLayoutChg>
        <pc:sldLayoutChg chg="del mod">
          <pc:chgData name="Sporrong, Katari (NYC-RSD)" userId="34da16c7-c116-4814-8e7a-e4fd68911843" providerId="ADAL" clId="{11B2F115-A835-0B41-B144-D44CE61C76D8}" dt="2022-09-30T16:08:12.613" v="602" actId="2696"/>
          <pc:sldLayoutMkLst>
            <pc:docMk/>
            <pc:sldMasterMk cId="1980228442" sldId="2147483674"/>
            <pc:sldLayoutMk cId="2247648051" sldId="2147483678"/>
          </pc:sldLayoutMkLst>
        </pc:sldLayoutChg>
        <pc:sldLayoutChg chg="del mod">
          <pc:chgData name="Sporrong, Katari (NYC-RSD)" userId="34da16c7-c116-4814-8e7a-e4fd68911843" providerId="ADAL" clId="{11B2F115-A835-0B41-B144-D44CE61C76D8}" dt="2022-09-30T16:08:12.625" v="603" actId="2696"/>
          <pc:sldLayoutMkLst>
            <pc:docMk/>
            <pc:sldMasterMk cId="1980228442" sldId="2147483674"/>
            <pc:sldLayoutMk cId="184407055" sldId="2147483679"/>
          </pc:sldLayoutMkLst>
        </pc:sldLayoutChg>
        <pc:sldLayoutChg chg="del mod">
          <pc:chgData name="Sporrong, Katari (NYC-RSD)" userId="34da16c7-c116-4814-8e7a-e4fd68911843" providerId="ADAL" clId="{11B2F115-A835-0B41-B144-D44CE61C76D8}" dt="2022-09-30T16:09:14.560" v="604" actId="2696"/>
          <pc:sldLayoutMkLst>
            <pc:docMk/>
            <pc:sldMasterMk cId="1980228442" sldId="2147483674"/>
            <pc:sldLayoutMk cId="2712871769" sldId="2147483680"/>
          </pc:sldLayoutMkLst>
        </pc:sldLayoutChg>
        <pc:sldLayoutChg chg="del mod">
          <pc:chgData name="Sporrong, Katari (NYC-RSD)" userId="34da16c7-c116-4814-8e7a-e4fd68911843" providerId="ADAL" clId="{11B2F115-A835-0B41-B144-D44CE61C76D8}" dt="2022-09-30T16:09:54.385" v="607" actId="2696"/>
          <pc:sldLayoutMkLst>
            <pc:docMk/>
            <pc:sldMasterMk cId="1980228442" sldId="2147483674"/>
            <pc:sldLayoutMk cId="4045155917" sldId="2147483681"/>
          </pc:sldLayoutMkLst>
        </pc:sldLayoutChg>
        <pc:sldLayoutChg chg="del mod">
          <pc:chgData name="Sporrong, Katari (NYC-RSD)" userId="34da16c7-c116-4814-8e7a-e4fd68911843" providerId="ADAL" clId="{11B2F115-A835-0B41-B144-D44CE61C76D8}" dt="2022-09-30T16:09:18.481" v="606" actId="2696"/>
          <pc:sldLayoutMkLst>
            <pc:docMk/>
            <pc:sldMasterMk cId="1980228442" sldId="2147483674"/>
            <pc:sldLayoutMk cId="159589490" sldId="2147483682"/>
          </pc:sldLayoutMkLst>
        </pc:sldLayoutChg>
        <pc:sldLayoutChg chg="del mod">
          <pc:chgData name="Sporrong, Katari (NYC-RSD)" userId="34da16c7-c116-4814-8e7a-e4fd68911843" providerId="ADAL" clId="{11B2F115-A835-0B41-B144-D44CE61C76D8}" dt="2022-09-30T16:11:07.428" v="617" actId="700"/>
          <pc:sldLayoutMkLst>
            <pc:docMk/>
            <pc:sldMasterMk cId="1980228442" sldId="2147483674"/>
            <pc:sldLayoutMk cId="1255414167" sldId="2147483683"/>
          </pc:sldLayoutMkLst>
        </pc:sldLayoutChg>
        <pc:sldLayoutChg chg="del">
          <pc:chgData name="Sporrong, Katari (NYC-RSD)" userId="34da16c7-c116-4814-8e7a-e4fd68911843" providerId="ADAL" clId="{11B2F115-A835-0B41-B144-D44CE61C76D8}" dt="2022-09-30T15:59:42.795" v="588" actId="2696"/>
          <pc:sldLayoutMkLst>
            <pc:docMk/>
            <pc:sldMasterMk cId="1980228442" sldId="2147483674"/>
            <pc:sldLayoutMk cId="355866495" sldId="2147483684"/>
          </pc:sldLayoutMkLst>
        </pc:sldLayoutChg>
        <pc:sldLayoutChg chg="del mod">
          <pc:chgData name="Sporrong, Katari (NYC-RSD)" userId="34da16c7-c116-4814-8e7a-e4fd68911843" providerId="ADAL" clId="{11B2F115-A835-0B41-B144-D44CE61C76D8}" dt="2022-09-30T16:06:41.944" v="601" actId="2696"/>
          <pc:sldLayoutMkLst>
            <pc:docMk/>
            <pc:sldMasterMk cId="1980228442" sldId="2147483674"/>
            <pc:sldLayoutMk cId="3597505746" sldId="214748368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1_HepA_Data_Table_Figures_NNDSS2020_July14_2022-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2_HepB_Data_Table_Figures_NNDSS2020_July14_2022-Charts.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3_HepC_Data_Table_Figures_NNDSS2020_July14_2022-Charts.xlsx" TargetMode="External"/><Relationship Id="rId2" Type="http://schemas.microsoft.com/office/2011/relationships/chartColorStyle" Target="colors14.xml"/><Relationship Id="rId1" Type="http://schemas.microsoft.com/office/2011/relationships/chartStyle" Target="style14.xml"/></Relationships>
</file>

<file path=ppt/charts/_rels/chart12.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3_HepC_Data_Table_Figures_NNDSS2020_July14_2022-Charts.xlsx" TargetMode="External"/><Relationship Id="rId2" Type="http://schemas.microsoft.com/office/2011/relationships/chartColorStyle" Target="colors16.xml"/><Relationship Id="rId1" Type="http://schemas.microsoft.com/office/2011/relationships/chartStyle" Target="style16.xml"/></Relationships>
</file>

<file path=ppt/charts/_rels/chart13.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3_HepC_Data_Table_Figures_NNDSS2020_July14_2022-Charts.xlsx" TargetMode="External"/><Relationship Id="rId2" Type="http://schemas.microsoft.com/office/2011/relationships/chartColorStyle" Target="colors17.xml"/><Relationship Id="rId1" Type="http://schemas.microsoft.com/office/2011/relationships/chartStyle" Target="style17.xml"/></Relationships>
</file>

<file path=ppt/charts/_rels/chart14.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3_HepC_Data_Table_Figures_NNDSS2020_July14_2022-Charts.xlsx" TargetMode="External"/><Relationship Id="rId2" Type="http://schemas.microsoft.com/office/2011/relationships/chartColorStyle" Target="colors18.xml"/><Relationship Id="rId1" Type="http://schemas.microsoft.com/office/2011/relationships/chartStyle" Target="style18.xml"/></Relationships>
</file>

<file path=ppt/charts/_rels/chart15.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3_HepC_Data_Table_Figures_NNDSS2020_July14_2022-Charts.xlsx" TargetMode="External"/><Relationship Id="rId2" Type="http://schemas.microsoft.com/office/2011/relationships/chartColorStyle" Target="colors19.xml"/><Relationship Id="rId1" Type="http://schemas.microsoft.com/office/2011/relationships/chartStyle" Target="style19.xml"/></Relationships>
</file>

<file path=ppt/charts/_rels/chart16.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3_HepC_Data_Table_Figures_NNDSS2020_July14_2022-Charts.xlsx" TargetMode="External"/><Relationship Id="rId2" Type="http://schemas.microsoft.com/office/2011/relationships/chartColorStyle" Target="colors20.xml"/><Relationship Id="rId1" Type="http://schemas.microsoft.com/office/2011/relationships/chartStyle" Target="style20.xml"/></Relationships>
</file>

<file path=ppt/charts/_rels/chart17.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4_HepAppendex_Data_Table_Figures_NNDSS2020_July14_2022-Charts.xlsx" TargetMode="External"/><Relationship Id="rId2" Type="http://schemas.microsoft.com/office/2011/relationships/chartColorStyle" Target="colors22.xml"/><Relationship Id="rId1" Type="http://schemas.microsoft.com/office/2011/relationships/chartStyle" Target="style22.xml"/></Relationships>
</file>

<file path=ppt/charts/_rels/chart18.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4_HepAppendex_Data_Table_Figures_NNDSS2020_July14_2022-Charts.xlsx" TargetMode="External"/><Relationship Id="rId2" Type="http://schemas.microsoft.com/office/2011/relationships/chartColorStyle" Target="colors23.xml"/><Relationship Id="rId1" Type="http://schemas.microsoft.com/office/2011/relationships/chartStyle" Target="style23.xml"/></Relationships>
</file>

<file path=ppt/charts/_rels/chart19.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DVH_PPTs\CDC_Surveillance_PPT\01_Assets\Data\4_HepAppendex_Data_Table_Figures_NNDSS2020_July14_2022-Charts.xlsx" TargetMode="External"/><Relationship Id="rId2" Type="http://schemas.microsoft.com/office/2011/relationships/chartColorStyle" Target="colors24.xml"/><Relationship Id="rId1" Type="http://schemas.microsoft.com/office/2011/relationships/chartStyle" Target="style24.xml"/></Relationships>
</file>

<file path=ppt/charts/_rels/chart2.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1_HepA_Data_Table_Figures_NNDSS2020_July14_2022-Charts.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1_HepA_Data_Table_Figures_NNDSS2020_July14_2022-Charts.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1_HepA_Data_Table_Figures_NNDSS2020_July14_2022-Charts.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1_HepA_Data_Table_Figures_NNDSS2020_July14_2022-Charts.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2_HepB_Data_Table_Figures_NNDSS2020_July14_2022-Charts.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2_HepB_Data_Table_Figures_NNDSS2020_July14_2022-Charts.xlsx" TargetMode="External"/><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2_HepB_Data_Table_Figures_NNDSS2020_July14_2022-Charts.xlsx" TargetMode="External"/><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file:///\\Users\katari.sporrong\Dropbox%20(Resolute%20Digital)\Creative\CDC\CDC_Hepatitis_Surveillance\01-Assets\PPT%20and%20PDF%20Assets\Data\2_HepB_Data_Table_Figures_NNDSS2020_July14_2022-Charts.xlsx"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Users\katari.sporrong\Dropbox%20(Resolute%20Digital)\Creative\CDC\CDC_Hepatitis_Surveillance\01-Assets\PPT%20and%20PDF%20Assets\Data\1_HepA_Data_Table_Figures_NNDSS2020_July14_2022-Chart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Users\katari.sporrong\Dropbox%20(Resolute%20Digital)\Creative\CDC\CDC_Hepatitis_Surveillance\01-Assets\PPT%20and%20PDF%20Assets\Data\2_HepB_Data_Table_Figures_NNDSS2020_July14_2022-Charts.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file:///\\Users\katari.sporrong\Dropbox%20(Resolute%20Digital)\Creative\CDC\CDC_Hepatitis_Surveillance\01-Assets\PPT%20and%20PDF%20Assets\Data\2_HepB_Data_Table_Figures_NNDSS2020_July14_2022-Charts.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file:///\\Users\katari.sporrong\Dropbox%20(Resolute%20Digital)\Creative\CDC\CDC_Hepatitis_Surveillance\01-Assets\PPT%20and%20PDF%20Assets\Data\3_HepC_Data_Table_Figures_NNDSS2020_July14_2022-Charts.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21.xml"/><Relationship Id="rId2" Type="http://schemas.microsoft.com/office/2011/relationships/chartStyle" Target="style21.xml"/><Relationship Id="rId1" Type="http://schemas.openxmlformats.org/officeDocument/2006/relationships/oleObject" Target="file:///\\Users\katari.sporrong\Dropbox%20(Resolute%20Digital)\Creative\CDC\CDC_Hepatitis_Surveillance\01-Assets\PPT%20and%20PDF%20Assets\Data\3_HepC_Data_Table_Figures_NNDSS2020_July14_2022-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'Fig1.1'!$M$3</c:f>
              <c:strCache>
                <c:ptCount val="1"/>
                <c:pt idx="0">
                  <c:v>Estimated infections†</c:v>
                </c:pt>
              </c:strCache>
            </c:strRef>
          </c:tx>
          <c:spPr>
            <a:solidFill>
              <a:schemeClr val="accent4">
                <a:shade val="76000"/>
              </a:schemeClr>
            </a:solidFill>
            <a:ln>
              <a:noFill/>
            </a:ln>
            <a:effectLst/>
          </c:spPr>
          <c:invertIfNegative val="0"/>
          <c:cat>
            <c:numRef>
              <c:f>'Fig1.1'!$N$2:$U$2</c:f>
              <c:numCache>
                <c:formatCode>General</c:formatCode>
                <c:ptCount val="8"/>
                <c:pt idx="0">
                  <c:v>2013</c:v>
                </c:pt>
                <c:pt idx="1">
                  <c:v>2014</c:v>
                </c:pt>
                <c:pt idx="2">
                  <c:v>2015</c:v>
                </c:pt>
                <c:pt idx="3">
                  <c:v>2016</c:v>
                </c:pt>
                <c:pt idx="4">
                  <c:v>2017</c:v>
                </c:pt>
                <c:pt idx="5">
                  <c:v>2018</c:v>
                </c:pt>
                <c:pt idx="6">
                  <c:v>2019</c:v>
                </c:pt>
                <c:pt idx="7">
                  <c:v>2020</c:v>
                </c:pt>
              </c:numCache>
            </c:numRef>
          </c:cat>
          <c:val>
            <c:numRef>
              <c:f>'Fig1.1'!$N$3:$U$3</c:f>
              <c:numCache>
                <c:formatCode>#,##0</c:formatCode>
                <c:ptCount val="8"/>
                <c:pt idx="0">
                  <c:v>3600</c:v>
                </c:pt>
                <c:pt idx="1">
                  <c:v>2500</c:v>
                </c:pt>
                <c:pt idx="2">
                  <c:v>2800</c:v>
                </c:pt>
                <c:pt idx="3">
                  <c:v>4000</c:v>
                </c:pt>
                <c:pt idx="4">
                  <c:v>6700</c:v>
                </c:pt>
                <c:pt idx="5">
                  <c:v>24900</c:v>
                </c:pt>
                <c:pt idx="6">
                  <c:v>37700</c:v>
                </c:pt>
                <c:pt idx="7">
                  <c:v>19900</c:v>
                </c:pt>
              </c:numCache>
            </c:numRef>
          </c:val>
          <c:extLst>
            <c:ext xmlns:c16="http://schemas.microsoft.com/office/drawing/2014/chart" uri="{C3380CC4-5D6E-409C-BE32-E72D297353CC}">
              <c16:uniqueId val="{00000000-6CF4-D14C-ABAF-7ECC7BE57E6D}"/>
            </c:ext>
          </c:extLst>
        </c:ser>
        <c:dLbls>
          <c:showLegendKey val="0"/>
          <c:showVal val="0"/>
          <c:showCatName val="0"/>
          <c:showSerName val="0"/>
          <c:showPercent val="0"/>
          <c:showBubbleSize val="0"/>
        </c:dLbls>
        <c:gapWidth val="150"/>
        <c:overlap val="-25"/>
        <c:axId val="1974190975"/>
        <c:axId val="1996776383"/>
      </c:barChart>
      <c:lineChart>
        <c:grouping val="standard"/>
        <c:varyColors val="0"/>
        <c:ser>
          <c:idx val="1"/>
          <c:order val="1"/>
          <c:tx>
            <c:strRef>
              <c:f>'Fig1.1'!$M$4</c:f>
              <c:strCache>
                <c:ptCount val="1"/>
                <c:pt idx="0">
                  <c:v>Reported cases*</c:v>
                </c:pt>
              </c:strCache>
            </c:strRef>
          </c:tx>
          <c:spPr>
            <a:ln w="28575" cap="rnd">
              <a:solidFill>
                <a:schemeClr val="accent4">
                  <a:tint val="77000"/>
                </a:schemeClr>
              </a:solidFill>
              <a:round/>
            </a:ln>
            <a:effectLst/>
          </c:spPr>
          <c:marker>
            <c:symbol val="none"/>
          </c:marker>
          <c:val>
            <c:numRef>
              <c:f>'Fig1.1'!$N$4:$U$4</c:f>
              <c:numCache>
                <c:formatCode>#,##0</c:formatCode>
                <c:ptCount val="8"/>
                <c:pt idx="0">
                  <c:v>1781</c:v>
                </c:pt>
                <c:pt idx="1">
                  <c:v>1239</c:v>
                </c:pt>
                <c:pt idx="2">
                  <c:v>1390</c:v>
                </c:pt>
                <c:pt idx="3">
                  <c:v>2007</c:v>
                </c:pt>
                <c:pt idx="4">
                  <c:v>3366</c:v>
                </c:pt>
                <c:pt idx="5">
                  <c:v>12474</c:v>
                </c:pt>
                <c:pt idx="6">
                  <c:v>18846</c:v>
                </c:pt>
                <c:pt idx="7">
                  <c:v>9952</c:v>
                </c:pt>
              </c:numCache>
            </c:numRef>
          </c:val>
          <c:smooth val="0"/>
          <c:extLst>
            <c:ext xmlns:c16="http://schemas.microsoft.com/office/drawing/2014/chart" uri="{C3380CC4-5D6E-409C-BE32-E72D297353CC}">
              <c16:uniqueId val="{00000001-6CF4-D14C-ABAF-7ECC7BE57E6D}"/>
            </c:ext>
          </c:extLst>
        </c:ser>
        <c:dLbls>
          <c:showLegendKey val="0"/>
          <c:showVal val="0"/>
          <c:showCatName val="0"/>
          <c:showSerName val="0"/>
          <c:showPercent val="0"/>
          <c:showBubbleSize val="0"/>
        </c:dLbls>
        <c:marker val="1"/>
        <c:smooth val="0"/>
        <c:axId val="1974190975"/>
        <c:axId val="1996776383"/>
      </c:lineChart>
      <c:catAx>
        <c:axId val="1974190975"/>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96776383"/>
        <c:crosses val="autoZero"/>
        <c:auto val="1"/>
        <c:lblAlgn val="ctr"/>
        <c:lblOffset val="100"/>
        <c:noMultiLvlLbl val="0"/>
      </c:catAx>
      <c:valAx>
        <c:axId val="1996776383"/>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Number of cases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7419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0"/>
          <c:dPt>
            <c:idx val="0"/>
            <c:bubble3D val="0"/>
            <c:spPr>
              <a:solidFill>
                <a:schemeClr val="accent3"/>
              </a:solidFill>
              <a:ln>
                <a:noFill/>
              </a:ln>
              <a:effectLst/>
            </c:spPr>
            <c:extLst>
              <c:ext xmlns:c16="http://schemas.microsoft.com/office/drawing/2014/chart" uri="{C3380CC4-5D6E-409C-BE32-E72D297353CC}">
                <c16:uniqueId val="{00000001-6C9E-AD43-82D5-BEFEE81C3964}"/>
              </c:ext>
            </c:extLst>
          </c:dPt>
          <c:dPt>
            <c:idx val="1"/>
            <c:bubble3D val="0"/>
            <c:spPr>
              <a:solidFill>
                <a:schemeClr val="accent3">
                  <a:alpha val="59969"/>
                </a:schemeClr>
              </a:solidFill>
              <a:ln>
                <a:noFill/>
              </a:ln>
              <a:effectLst/>
            </c:spPr>
            <c:extLst>
              <c:ext xmlns:c16="http://schemas.microsoft.com/office/drawing/2014/chart" uri="{C3380CC4-5D6E-409C-BE32-E72D297353CC}">
                <c16:uniqueId val="{00000003-6C9E-AD43-82D5-BEFEE81C3964}"/>
              </c:ext>
            </c:extLst>
          </c:dPt>
          <c:dPt>
            <c:idx val="2"/>
            <c:bubble3D val="0"/>
            <c:spPr>
              <a:solidFill>
                <a:schemeClr val="accent3">
                  <a:alpha val="30041"/>
                </a:schemeClr>
              </a:solidFill>
              <a:ln>
                <a:noFill/>
              </a:ln>
              <a:effectLst/>
            </c:spPr>
            <c:extLst>
              <c:ext xmlns:c16="http://schemas.microsoft.com/office/drawing/2014/chart" uri="{C3380CC4-5D6E-409C-BE32-E72D297353CC}">
                <c16:uniqueId val="{00000005-6C9E-AD43-82D5-BEFEE81C3964}"/>
              </c:ext>
            </c:extLst>
          </c:dPt>
          <c:cat>
            <c:strRef>
              <c:f>'Fig2.7'!$B$3:$B$5</c:f>
              <c:strCache>
                <c:ptCount val="3"/>
                <c:pt idx="0">
                  <c:v>Risk identified*</c:v>
                </c:pt>
                <c:pt idx="1">
                  <c:v>No risk identified</c:v>
                </c:pt>
                <c:pt idx="2">
                  <c:v>Risk data missing</c:v>
                </c:pt>
              </c:strCache>
            </c:strRef>
          </c:cat>
          <c:val>
            <c:numRef>
              <c:f>'Fig2.7'!$D$3:$D$5</c:f>
              <c:numCache>
                <c:formatCode>0.0</c:formatCode>
                <c:ptCount val="3"/>
                <c:pt idx="0">
                  <c:v>30.2</c:v>
                </c:pt>
                <c:pt idx="1">
                  <c:v>28.6</c:v>
                </c:pt>
                <c:pt idx="2">
                  <c:v>41.3</c:v>
                </c:pt>
              </c:numCache>
            </c:numRef>
          </c:val>
          <c:extLst>
            <c:ext xmlns:c16="http://schemas.microsoft.com/office/drawing/2014/chart" uri="{C3380CC4-5D6E-409C-BE32-E72D297353CC}">
              <c16:uniqueId val="{00000006-6C9E-AD43-82D5-BEFEE81C396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73164984356344354"/>
          <c:y val="0.3351802188017135"/>
          <c:w val="0.21563700723096538"/>
          <c:h val="0.363246726259460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'Fig3.1'!$L$3</c:f>
              <c:strCache>
                <c:ptCount val="1"/>
                <c:pt idx="0">
                  <c:v>Estimated acute infections†</c:v>
                </c:pt>
              </c:strCache>
            </c:strRef>
          </c:tx>
          <c:spPr>
            <a:solidFill>
              <a:schemeClr val="accent2">
                <a:shade val="76000"/>
              </a:schemeClr>
            </a:solidFill>
            <a:ln>
              <a:noFill/>
            </a:ln>
            <a:effectLst/>
          </c:spPr>
          <c:invertIfNegative val="0"/>
          <c:cat>
            <c:numRef>
              <c:f>'Fig3.1'!$M$2:$T$2</c:f>
              <c:numCache>
                <c:formatCode>General</c:formatCode>
                <c:ptCount val="8"/>
                <c:pt idx="0">
                  <c:v>2013</c:v>
                </c:pt>
                <c:pt idx="1">
                  <c:v>2014</c:v>
                </c:pt>
                <c:pt idx="2">
                  <c:v>2015</c:v>
                </c:pt>
                <c:pt idx="3">
                  <c:v>2016</c:v>
                </c:pt>
                <c:pt idx="4">
                  <c:v>2017</c:v>
                </c:pt>
                <c:pt idx="5">
                  <c:v>2018</c:v>
                </c:pt>
                <c:pt idx="6">
                  <c:v>2019</c:v>
                </c:pt>
                <c:pt idx="7">
                  <c:v>2020</c:v>
                </c:pt>
              </c:numCache>
            </c:numRef>
          </c:cat>
          <c:val>
            <c:numRef>
              <c:f>'Fig3.1'!$M$3:$T$3</c:f>
              <c:numCache>
                <c:formatCode>#,##0</c:formatCode>
                <c:ptCount val="8"/>
                <c:pt idx="0">
                  <c:v>29700</c:v>
                </c:pt>
                <c:pt idx="1">
                  <c:v>30500</c:v>
                </c:pt>
                <c:pt idx="2">
                  <c:v>33900</c:v>
                </c:pt>
                <c:pt idx="3">
                  <c:v>41200</c:v>
                </c:pt>
                <c:pt idx="4">
                  <c:v>44700</c:v>
                </c:pt>
                <c:pt idx="5">
                  <c:v>50300</c:v>
                </c:pt>
                <c:pt idx="6">
                  <c:v>57500</c:v>
                </c:pt>
                <c:pt idx="7">
                  <c:v>66700</c:v>
                </c:pt>
              </c:numCache>
            </c:numRef>
          </c:val>
          <c:extLst>
            <c:ext xmlns:c16="http://schemas.microsoft.com/office/drawing/2014/chart" uri="{C3380CC4-5D6E-409C-BE32-E72D297353CC}">
              <c16:uniqueId val="{00000000-C66A-2044-8AE6-F6689B430F86}"/>
            </c:ext>
          </c:extLst>
        </c:ser>
        <c:dLbls>
          <c:showLegendKey val="0"/>
          <c:showVal val="0"/>
          <c:showCatName val="0"/>
          <c:showSerName val="0"/>
          <c:showPercent val="0"/>
          <c:showBubbleSize val="0"/>
        </c:dLbls>
        <c:gapWidth val="150"/>
        <c:axId val="1293139744"/>
        <c:axId val="1231958752"/>
      </c:barChart>
      <c:lineChart>
        <c:grouping val="standard"/>
        <c:varyColors val="0"/>
        <c:ser>
          <c:idx val="1"/>
          <c:order val="1"/>
          <c:tx>
            <c:strRef>
              <c:f>'Fig3.1'!$L$4</c:f>
              <c:strCache>
                <c:ptCount val="1"/>
                <c:pt idx="0">
                  <c:v>Reported acute cases*</c:v>
                </c:pt>
              </c:strCache>
            </c:strRef>
          </c:tx>
          <c:spPr>
            <a:ln w="28575" cap="rnd">
              <a:solidFill>
                <a:schemeClr val="accent2">
                  <a:tint val="77000"/>
                </a:schemeClr>
              </a:solidFill>
              <a:round/>
            </a:ln>
            <a:effectLst/>
          </c:spPr>
          <c:marker>
            <c:symbol val="none"/>
          </c:marker>
          <c:val>
            <c:numRef>
              <c:f>'Fig3.1'!$M$4:$T$4</c:f>
              <c:numCache>
                <c:formatCode>#,##0</c:formatCode>
                <c:ptCount val="8"/>
                <c:pt idx="0">
                  <c:v>2138</c:v>
                </c:pt>
                <c:pt idx="1">
                  <c:v>2194</c:v>
                </c:pt>
                <c:pt idx="2">
                  <c:v>2436</c:v>
                </c:pt>
                <c:pt idx="3">
                  <c:v>2967</c:v>
                </c:pt>
                <c:pt idx="4">
                  <c:v>3216</c:v>
                </c:pt>
                <c:pt idx="5">
                  <c:v>3621</c:v>
                </c:pt>
                <c:pt idx="6">
                  <c:v>4136</c:v>
                </c:pt>
                <c:pt idx="7">
                  <c:v>4798</c:v>
                </c:pt>
              </c:numCache>
            </c:numRef>
          </c:val>
          <c:smooth val="0"/>
          <c:extLst>
            <c:ext xmlns:c16="http://schemas.microsoft.com/office/drawing/2014/chart" uri="{C3380CC4-5D6E-409C-BE32-E72D297353CC}">
              <c16:uniqueId val="{00000001-C66A-2044-8AE6-F6689B430F86}"/>
            </c:ext>
          </c:extLst>
        </c:ser>
        <c:dLbls>
          <c:showLegendKey val="0"/>
          <c:showVal val="0"/>
          <c:showCatName val="0"/>
          <c:showSerName val="0"/>
          <c:showPercent val="0"/>
          <c:showBubbleSize val="0"/>
        </c:dLbls>
        <c:marker val="1"/>
        <c:smooth val="0"/>
        <c:axId val="1293139744"/>
        <c:axId val="1231958752"/>
      </c:lineChart>
      <c:catAx>
        <c:axId val="12931397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i="0" u="none" strike="noStrike" baseline="0">
                    <a:effectLst/>
                  </a:rPr>
                  <a:t>Year</a:t>
                </a:r>
                <a:r>
                  <a:rPr lang="en-US" sz="1200" b="0" i="0" u="none" strike="noStrike" baseline="0"/>
                  <a:t> </a:t>
                </a:r>
                <a:endParaRPr lang="en-US" sz="120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31958752"/>
        <c:crosses val="autoZero"/>
        <c:auto val="1"/>
        <c:lblAlgn val="ctr"/>
        <c:lblOffset val="100"/>
        <c:noMultiLvlLbl val="0"/>
      </c:catAx>
      <c:valAx>
        <c:axId val="1231958752"/>
        <c:scaling>
          <c:orientation val="minMax"/>
          <c:max val="70000"/>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r>
                  <a:rPr lang="en-US" sz="1200" b="1" i="0" kern="1200" baseline="0">
                    <a:solidFill>
                      <a:srgbClr val="595959"/>
                    </a:solidFill>
                    <a:effectLst/>
                  </a:rPr>
                  <a:t>Number of acute cases</a:t>
                </a:r>
                <a:endParaRPr lang="en-US" sz="1200">
                  <a:effectLst/>
                </a:endParaRP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93139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'Fig3.4'!$B$3</c:f>
              <c:strCache>
                <c:ptCount val="1"/>
                <c:pt idx="0">
                  <c:v>0–19 yrs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'Fig3.4'!$C$2:$R$2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'Fig3.4'!$C$3:$R$3</c:f>
              <c:numCache>
                <c:formatCode>0.0</c:formatCode>
                <c:ptCount val="16"/>
                <c:pt idx="0">
                  <c:v>0.1</c:v>
                </c:pt>
                <c:pt idx="1">
                  <c:v>0.1</c:v>
                </c:pt>
                <c:pt idx="2">
                  <c:v>0.1</c:v>
                </c:pt>
                <c:pt idx="3">
                  <c:v>0</c:v>
                </c:pt>
                <c:pt idx="4">
                  <c:v>0</c:v>
                </c:pt>
                <c:pt idx="5">
                  <c:v>0.1</c:v>
                </c:pt>
                <c:pt idx="6">
                  <c:v>0.1</c:v>
                </c:pt>
                <c:pt idx="7">
                  <c:v>0.1</c:v>
                </c:pt>
                <c:pt idx="8">
                  <c:v>0.1</c:v>
                </c:pt>
                <c:pt idx="9">
                  <c:v>0.1</c:v>
                </c:pt>
                <c:pt idx="10">
                  <c:v>0.1</c:v>
                </c:pt>
                <c:pt idx="11">
                  <c:v>0.1</c:v>
                </c:pt>
                <c:pt idx="12">
                  <c:v>0.1</c:v>
                </c:pt>
                <c:pt idx="13">
                  <c:v>0.1</c:v>
                </c:pt>
                <c:pt idx="14">
                  <c:v>0.1</c:v>
                </c:pt>
                <c:pt idx="15">
                  <c:v>0.1</c:v>
                </c:pt>
              </c:numCache>
            </c:numRef>
          </c:val>
          <c:smooth val="0"/>
          <c:extLst>
            <c:ext xmlns:c16="http://schemas.microsoft.com/office/drawing/2014/chart" uri="{C3380CC4-5D6E-409C-BE32-E72D297353CC}">
              <c16:uniqueId val="{00000000-5670-4642-8F9E-8C617679A35C}"/>
            </c:ext>
          </c:extLst>
        </c:ser>
        <c:ser>
          <c:idx val="1"/>
          <c:order val="1"/>
          <c:tx>
            <c:strRef>
              <c:f>'Fig3.4'!$B$4</c:f>
              <c:strCache>
                <c:ptCount val="1"/>
                <c:pt idx="0">
                  <c:v>20–29 yrs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'Fig3.4'!$C$2:$R$2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'Fig3.4'!$C$4:$R$4</c:f>
              <c:numCache>
                <c:formatCode>0.0</c:formatCode>
                <c:ptCount val="16"/>
                <c:pt idx="0">
                  <c:v>0.4</c:v>
                </c:pt>
                <c:pt idx="1">
                  <c:v>0.5</c:v>
                </c:pt>
                <c:pt idx="2">
                  <c:v>0.5</c:v>
                </c:pt>
                <c:pt idx="3">
                  <c:v>0.7</c:v>
                </c:pt>
                <c:pt idx="4">
                  <c:v>0.7</c:v>
                </c:pt>
                <c:pt idx="5">
                  <c:v>0.7</c:v>
                </c:pt>
                <c:pt idx="6">
                  <c:v>1.2</c:v>
                </c:pt>
                <c:pt idx="7">
                  <c:v>1.7</c:v>
                </c:pt>
                <c:pt idx="8">
                  <c:v>2</c:v>
                </c:pt>
                <c:pt idx="9">
                  <c:v>2.2000000000000002</c:v>
                </c:pt>
                <c:pt idx="10">
                  <c:v>2.4</c:v>
                </c:pt>
                <c:pt idx="11">
                  <c:v>2.7</c:v>
                </c:pt>
                <c:pt idx="12">
                  <c:v>2.7</c:v>
                </c:pt>
                <c:pt idx="13">
                  <c:v>3</c:v>
                </c:pt>
                <c:pt idx="14">
                  <c:v>2.9</c:v>
                </c:pt>
                <c:pt idx="15">
                  <c:v>2.8</c:v>
                </c:pt>
              </c:numCache>
            </c:numRef>
          </c:val>
          <c:smooth val="0"/>
          <c:extLst>
            <c:ext xmlns:c16="http://schemas.microsoft.com/office/drawing/2014/chart" uri="{C3380CC4-5D6E-409C-BE32-E72D297353CC}">
              <c16:uniqueId val="{00000001-5670-4642-8F9E-8C617679A35C}"/>
            </c:ext>
          </c:extLst>
        </c:ser>
        <c:ser>
          <c:idx val="2"/>
          <c:order val="2"/>
          <c:tx>
            <c:strRef>
              <c:f>'Fig3.4'!$B$5</c:f>
              <c:strCache>
                <c:ptCount val="1"/>
                <c:pt idx="0">
                  <c:v>30–39 yrs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'Fig3.4'!$C$2:$R$2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'Fig3.4'!$C$5:$R$5</c:f>
              <c:numCache>
                <c:formatCode>0.0</c:formatCode>
                <c:ptCount val="16"/>
                <c:pt idx="0">
                  <c:v>0.4</c:v>
                </c:pt>
                <c:pt idx="1">
                  <c:v>0.4</c:v>
                </c:pt>
                <c:pt idx="2">
                  <c:v>0.5</c:v>
                </c:pt>
                <c:pt idx="3">
                  <c:v>0.5</c:v>
                </c:pt>
                <c:pt idx="4">
                  <c:v>0.5</c:v>
                </c:pt>
                <c:pt idx="5">
                  <c:v>0.6</c:v>
                </c:pt>
                <c:pt idx="6">
                  <c:v>0.8</c:v>
                </c:pt>
                <c:pt idx="7">
                  <c:v>1.1000000000000001</c:v>
                </c:pt>
                <c:pt idx="8">
                  <c:v>1.4</c:v>
                </c:pt>
                <c:pt idx="9">
                  <c:v>1.7</c:v>
                </c:pt>
                <c:pt idx="10">
                  <c:v>1.7</c:v>
                </c:pt>
                <c:pt idx="11">
                  <c:v>2.2000000000000002</c:v>
                </c:pt>
                <c:pt idx="12">
                  <c:v>2.2999999999999998</c:v>
                </c:pt>
                <c:pt idx="13">
                  <c:v>2.6</c:v>
                </c:pt>
                <c:pt idx="14">
                  <c:v>3.2</c:v>
                </c:pt>
                <c:pt idx="15">
                  <c:v>3.5</c:v>
                </c:pt>
              </c:numCache>
            </c:numRef>
          </c:val>
          <c:smooth val="0"/>
          <c:extLst>
            <c:ext xmlns:c16="http://schemas.microsoft.com/office/drawing/2014/chart" uri="{C3380CC4-5D6E-409C-BE32-E72D297353CC}">
              <c16:uniqueId val="{00000002-5670-4642-8F9E-8C617679A35C}"/>
            </c:ext>
          </c:extLst>
        </c:ser>
        <c:ser>
          <c:idx val="3"/>
          <c:order val="3"/>
          <c:tx>
            <c:strRef>
              <c:f>'Fig3.4'!$B$6</c:f>
              <c:strCache>
                <c:ptCount val="1"/>
                <c:pt idx="0">
                  <c:v>40–49 yrs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'Fig3.4'!$C$2:$R$2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'Fig3.4'!$C$6:$R$6</c:f>
              <c:numCache>
                <c:formatCode>0.0</c:formatCode>
                <c:ptCount val="16"/>
                <c:pt idx="0">
                  <c:v>0.4</c:v>
                </c:pt>
                <c:pt idx="1">
                  <c:v>0.4</c:v>
                </c:pt>
                <c:pt idx="2">
                  <c:v>0.5</c:v>
                </c:pt>
                <c:pt idx="3">
                  <c:v>0.5</c:v>
                </c:pt>
                <c:pt idx="4">
                  <c:v>0.4</c:v>
                </c:pt>
                <c:pt idx="5">
                  <c:v>0.3</c:v>
                </c:pt>
                <c:pt idx="6">
                  <c:v>0.4</c:v>
                </c:pt>
                <c:pt idx="7">
                  <c:v>0.6</c:v>
                </c:pt>
                <c:pt idx="8">
                  <c:v>0.7</c:v>
                </c:pt>
                <c:pt idx="9">
                  <c:v>0.7</c:v>
                </c:pt>
                <c:pt idx="10">
                  <c:v>0.9</c:v>
                </c:pt>
                <c:pt idx="11">
                  <c:v>1.2</c:v>
                </c:pt>
                <c:pt idx="12">
                  <c:v>1.1000000000000001</c:v>
                </c:pt>
                <c:pt idx="13">
                  <c:v>1.3</c:v>
                </c:pt>
                <c:pt idx="14">
                  <c:v>1.7</c:v>
                </c:pt>
                <c:pt idx="15">
                  <c:v>2.1</c:v>
                </c:pt>
              </c:numCache>
            </c:numRef>
          </c:val>
          <c:smooth val="0"/>
          <c:extLst>
            <c:ext xmlns:c16="http://schemas.microsoft.com/office/drawing/2014/chart" uri="{C3380CC4-5D6E-409C-BE32-E72D297353CC}">
              <c16:uniqueId val="{00000003-5670-4642-8F9E-8C617679A35C}"/>
            </c:ext>
          </c:extLst>
        </c:ser>
        <c:ser>
          <c:idx val="4"/>
          <c:order val="4"/>
          <c:tx>
            <c:strRef>
              <c:f>'Fig3.4'!$B$7</c:f>
              <c:strCache>
                <c:ptCount val="1"/>
                <c:pt idx="0">
                  <c:v>50–59 yrs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'Fig3.4'!$C$2:$R$2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'Fig3.4'!$C$7:$R$7</c:f>
              <c:numCache>
                <c:formatCode>0.0</c:formatCode>
                <c:ptCount val="16"/>
                <c:pt idx="0">
                  <c:v>0.2</c:v>
                </c:pt>
                <c:pt idx="1">
                  <c:v>0.3</c:v>
                </c:pt>
                <c:pt idx="2">
                  <c:v>0.3</c:v>
                </c:pt>
                <c:pt idx="3">
                  <c:v>0.4</c:v>
                </c:pt>
                <c:pt idx="4">
                  <c:v>0.2</c:v>
                </c:pt>
                <c:pt idx="5">
                  <c:v>0.3</c:v>
                </c:pt>
                <c:pt idx="6">
                  <c:v>0.3</c:v>
                </c:pt>
                <c:pt idx="7">
                  <c:v>0.4</c:v>
                </c:pt>
                <c:pt idx="8">
                  <c:v>0.5</c:v>
                </c:pt>
                <c:pt idx="9">
                  <c:v>0.4</c:v>
                </c:pt>
                <c:pt idx="10">
                  <c:v>0.6</c:v>
                </c:pt>
                <c:pt idx="11">
                  <c:v>0.6</c:v>
                </c:pt>
                <c:pt idx="12">
                  <c:v>0.8</c:v>
                </c:pt>
                <c:pt idx="13">
                  <c:v>0.9</c:v>
                </c:pt>
                <c:pt idx="14">
                  <c:v>1.1000000000000001</c:v>
                </c:pt>
                <c:pt idx="15">
                  <c:v>1.4</c:v>
                </c:pt>
              </c:numCache>
            </c:numRef>
          </c:val>
          <c:smooth val="0"/>
          <c:extLst>
            <c:ext xmlns:c16="http://schemas.microsoft.com/office/drawing/2014/chart" uri="{C3380CC4-5D6E-409C-BE32-E72D297353CC}">
              <c16:uniqueId val="{00000004-5670-4642-8F9E-8C617679A35C}"/>
            </c:ext>
          </c:extLst>
        </c:ser>
        <c:ser>
          <c:idx val="5"/>
          <c:order val="5"/>
          <c:tx>
            <c:strRef>
              <c:f>'Fig3.4'!$B$8</c:f>
              <c:strCache>
                <c:ptCount val="1"/>
                <c:pt idx="0">
                  <c:v>≥60 yrs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'Fig3.4'!$C$2:$R$2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'Fig3.4'!$C$8:$R$8</c:f>
              <c:numCache>
                <c:formatCode>0.0</c:formatCode>
                <c:ptCount val="16"/>
                <c:pt idx="0">
                  <c:v>0.1</c:v>
                </c:pt>
                <c:pt idx="1">
                  <c:v>0.1</c:v>
                </c:pt>
                <c:pt idx="2">
                  <c:v>0.1</c:v>
                </c:pt>
                <c:pt idx="3">
                  <c:v>0.1</c:v>
                </c:pt>
                <c:pt idx="4">
                  <c:v>0</c:v>
                </c:pt>
                <c:pt idx="5">
                  <c:v>0.1</c:v>
                </c:pt>
                <c:pt idx="6">
                  <c:v>0.1</c:v>
                </c:pt>
                <c:pt idx="7">
                  <c:v>0.1</c:v>
                </c:pt>
                <c:pt idx="8">
                  <c:v>0.1</c:v>
                </c:pt>
                <c:pt idx="9">
                  <c:v>0.1</c:v>
                </c:pt>
                <c:pt idx="10">
                  <c:v>0.1</c:v>
                </c:pt>
                <c:pt idx="11">
                  <c:v>0.2</c:v>
                </c:pt>
                <c:pt idx="12">
                  <c:v>0.3</c:v>
                </c:pt>
                <c:pt idx="13">
                  <c:v>0.4</c:v>
                </c:pt>
                <c:pt idx="14">
                  <c:v>0.5</c:v>
                </c:pt>
                <c:pt idx="15">
                  <c:v>0.8</c:v>
                </c:pt>
              </c:numCache>
            </c:numRef>
          </c:val>
          <c:smooth val="0"/>
          <c:extLst>
            <c:ext xmlns:c16="http://schemas.microsoft.com/office/drawing/2014/chart" uri="{C3380CC4-5D6E-409C-BE32-E72D297353CC}">
              <c16:uniqueId val="{00000005-5670-4642-8F9E-8C617679A35C}"/>
            </c:ext>
          </c:extLst>
        </c:ser>
        <c:dLbls>
          <c:showLegendKey val="0"/>
          <c:showVal val="0"/>
          <c:showCatName val="0"/>
          <c:showSerName val="0"/>
          <c:showPercent val="0"/>
          <c:showBubbleSize val="0"/>
        </c:dLbls>
        <c:marker val="1"/>
        <c:smooth val="0"/>
        <c:axId val="1293313184"/>
        <c:axId val="1293077168"/>
      </c:lineChart>
      <c:catAx>
        <c:axId val="129331318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93077168"/>
        <c:crosses val="autoZero"/>
        <c:auto val="1"/>
        <c:lblAlgn val="ctr"/>
        <c:lblOffset val="100"/>
        <c:noMultiLvlLbl val="0"/>
      </c:catAx>
      <c:valAx>
        <c:axId val="1293077168"/>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Reported cases per 100,000 population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93313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'Fig3.5'!$B$4</c:f>
              <c:strCache>
                <c:ptCount val="1"/>
                <c:pt idx="0">
                  <c:v>Male</c:v>
                </c:pt>
              </c:strCache>
            </c:strRef>
          </c:tx>
          <c:spPr>
            <a:ln w="28575" cap="rnd">
              <a:solidFill>
                <a:schemeClr val="accent2">
                  <a:shade val="76000"/>
                </a:schemeClr>
              </a:solidFill>
              <a:round/>
            </a:ln>
            <a:effectLst/>
          </c:spPr>
          <c:marker>
            <c:symbol val="circle"/>
            <c:size val="5"/>
            <c:spPr>
              <a:solidFill>
                <a:schemeClr val="accent2">
                  <a:shade val="76000"/>
                </a:schemeClr>
              </a:solidFill>
              <a:ln w="9525">
                <a:solidFill>
                  <a:schemeClr val="accent2">
                    <a:shade val="76000"/>
                  </a:schemeClr>
                </a:solidFill>
              </a:ln>
              <a:effectLst/>
            </c:spPr>
          </c:marker>
          <c:cat>
            <c:numRef>
              <c:f>'Fig3.5'!$C$3:$R$3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'Fig3.5'!$C$4:$R$4</c:f>
              <c:numCache>
                <c:formatCode>0.0</c:formatCode>
                <c:ptCount val="16"/>
                <c:pt idx="0">
                  <c:v>0.3</c:v>
                </c:pt>
                <c:pt idx="1">
                  <c:v>0.3</c:v>
                </c:pt>
                <c:pt idx="2">
                  <c:v>0.3</c:v>
                </c:pt>
                <c:pt idx="3">
                  <c:v>0.3</c:v>
                </c:pt>
                <c:pt idx="4">
                  <c:v>0.3</c:v>
                </c:pt>
                <c:pt idx="5">
                  <c:v>0.3</c:v>
                </c:pt>
                <c:pt idx="6">
                  <c:v>0.4</c:v>
                </c:pt>
                <c:pt idx="7">
                  <c:v>0.7</c:v>
                </c:pt>
                <c:pt idx="8">
                  <c:v>0.8</c:v>
                </c:pt>
                <c:pt idx="9">
                  <c:v>0.8</c:v>
                </c:pt>
                <c:pt idx="10">
                  <c:v>0.9</c:v>
                </c:pt>
                <c:pt idx="11">
                  <c:v>1.1000000000000001</c:v>
                </c:pt>
                <c:pt idx="12">
                  <c:v>1.2</c:v>
                </c:pt>
                <c:pt idx="13">
                  <c:v>1.3</c:v>
                </c:pt>
                <c:pt idx="14">
                  <c:v>1.6</c:v>
                </c:pt>
                <c:pt idx="15">
                  <c:v>2</c:v>
                </c:pt>
              </c:numCache>
            </c:numRef>
          </c:val>
          <c:smooth val="0"/>
          <c:extLst>
            <c:ext xmlns:c16="http://schemas.microsoft.com/office/drawing/2014/chart" uri="{C3380CC4-5D6E-409C-BE32-E72D297353CC}">
              <c16:uniqueId val="{00000000-D6C9-304E-932F-A61689400B14}"/>
            </c:ext>
          </c:extLst>
        </c:ser>
        <c:ser>
          <c:idx val="1"/>
          <c:order val="1"/>
          <c:tx>
            <c:strRef>
              <c:f>'Fig3.5'!$B$5</c:f>
              <c:strCache>
                <c:ptCount val="1"/>
                <c:pt idx="0">
                  <c:v>Female</c:v>
                </c:pt>
              </c:strCache>
            </c:strRef>
          </c:tx>
          <c:spPr>
            <a:ln w="28575" cap="rnd">
              <a:solidFill>
                <a:schemeClr val="accent2">
                  <a:tint val="77000"/>
                </a:schemeClr>
              </a:solidFill>
              <a:round/>
            </a:ln>
            <a:effectLst/>
          </c:spPr>
          <c:marker>
            <c:symbol val="circle"/>
            <c:size val="5"/>
            <c:spPr>
              <a:solidFill>
                <a:schemeClr val="accent2">
                  <a:tint val="77000"/>
                </a:schemeClr>
              </a:solidFill>
              <a:ln w="9525">
                <a:solidFill>
                  <a:schemeClr val="accent2">
                    <a:tint val="77000"/>
                  </a:schemeClr>
                </a:solidFill>
              </a:ln>
              <a:effectLst/>
            </c:spPr>
          </c:marker>
          <c:cat>
            <c:numRef>
              <c:f>'Fig3.5'!$C$3:$R$3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'Fig3.5'!$C$5:$R$5</c:f>
              <c:numCache>
                <c:formatCode>0.0</c:formatCode>
                <c:ptCount val="16"/>
                <c:pt idx="0">
                  <c:v>0.2</c:v>
                </c:pt>
                <c:pt idx="1">
                  <c:v>0.2</c:v>
                </c:pt>
                <c:pt idx="2">
                  <c:v>0.3</c:v>
                </c:pt>
                <c:pt idx="3">
                  <c:v>0.3</c:v>
                </c:pt>
                <c:pt idx="4">
                  <c:v>0.3</c:v>
                </c:pt>
                <c:pt idx="5">
                  <c:v>0.3</c:v>
                </c:pt>
                <c:pt idx="6">
                  <c:v>0.4</c:v>
                </c:pt>
                <c:pt idx="7">
                  <c:v>0.5</c:v>
                </c:pt>
                <c:pt idx="8">
                  <c:v>0.7</c:v>
                </c:pt>
                <c:pt idx="9">
                  <c:v>0.7</c:v>
                </c:pt>
                <c:pt idx="10">
                  <c:v>0.7</c:v>
                </c:pt>
                <c:pt idx="11">
                  <c:v>0.8</c:v>
                </c:pt>
                <c:pt idx="12">
                  <c:v>0.9</c:v>
                </c:pt>
                <c:pt idx="13">
                  <c:v>1</c:v>
                </c:pt>
                <c:pt idx="14">
                  <c:v>1</c:v>
                </c:pt>
                <c:pt idx="15">
                  <c:v>1</c:v>
                </c:pt>
              </c:numCache>
            </c:numRef>
          </c:val>
          <c:smooth val="0"/>
          <c:extLst>
            <c:ext xmlns:c16="http://schemas.microsoft.com/office/drawing/2014/chart" uri="{C3380CC4-5D6E-409C-BE32-E72D297353CC}">
              <c16:uniqueId val="{00000001-D6C9-304E-932F-A61689400B14}"/>
            </c:ext>
          </c:extLst>
        </c:ser>
        <c:dLbls>
          <c:showLegendKey val="0"/>
          <c:showVal val="0"/>
          <c:showCatName val="0"/>
          <c:showSerName val="0"/>
          <c:showPercent val="0"/>
          <c:showBubbleSize val="0"/>
        </c:dLbls>
        <c:marker val="1"/>
        <c:smooth val="0"/>
        <c:axId val="1257270464"/>
        <c:axId val="1258160016"/>
      </c:lineChart>
      <c:catAx>
        <c:axId val="12572704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58160016"/>
        <c:crosses val="autoZero"/>
        <c:auto val="1"/>
        <c:lblAlgn val="ctr"/>
        <c:lblOffset val="100"/>
        <c:noMultiLvlLbl val="0"/>
      </c:catAx>
      <c:valAx>
        <c:axId val="1258160016"/>
        <c:scaling>
          <c:orientation val="minMax"/>
          <c:max val="2"/>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r>
                  <a:rPr lang="en-US" sz="1200" b="1" i="0" kern="1200" baseline="0">
                    <a:solidFill>
                      <a:srgbClr val="595959"/>
                    </a:solidFill>
                    <a:effectLst/>
                  </a:rPr>
                  <a:t>Reported cases per 100,000 population</a:t>
                </a:r>
                <a:endParaRPr lang="en-US" sz="1200">
                  <a:effectLst/>
                </a:endParaRP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57270464"/>
        <c:crosses val="autoZero"/>
        <c:crossBetween val="between"/>
        <c:majorUnit val="0.5"/>
        <c:minorUnit val="0.25"/>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'Fig3.6'!$B$3</c:f>
              <c:strCache>
                <c:ptCount val="1"/>
                <c:pt idx="0">
                  <c:v>American Indian/Alaska Native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'Fig3.6'!$C$2:$R$2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'Fig3.6'!$C$3:$R$3</c:f>
              <c:numCache>
                <c:formatCode>0.0</c:formatCode>
                <c:ptCount val="16"/>
                <c:pt idx="0">
                  <c:v>0.3</c:v>
                </c:pt>
                <c:pt idx="1">
                  <c:v>0.7</c:v>
                </c:pt>
                <c:pt idx="2">
                  <c:v>0.6</c:v>
                </c:pt>
                <c:pt idx="3">
                  <c:v>0.8</c:v>
                </c:pt>
                <c:pt idx="4">
                  <c:v>0.6</c:v>
                </c:pt>
                <c:pt idx="5">
                  <c:v>1</c:v>
                </c:pt>
                <c:pt idx="6">
                  <c:v>1.1000000000000001</c:v>
                </c:pt>
                <c:pt idx="7">
                  <c:v>2</c:v>
                </c:pt>
                <c:pt idx="8">
                  <c:v>1.7</c:v>
                </c:pt>
                <c:pt idx="9">
                  <c:v>1.3</c:v>
                </c:pt>
                <c:pt idx="10">
                  <c:v>1.8</c:v>
                </c:pt>
                <c:pt idx="11">
                  <c:v>3.1</c:v>
                </c:pt>
                <c:pt idx="12">
                  <c:v>2.9</c:v>
                </c:pt>
                <c:pt idx="13">
                  <c:v>3.6</c:v>
                </c:pt>
                <c:pt idx="14">
                  <c:v>3.6</c:v>
                </c:pt>
                <c:pt idx="15">
                  <c:v>2.1</c:v>
                </c:pt>
              </c:numCache>
            </c:numRef>
          </c:val>
          <c:smooth val="0"/>
          <c:extLst>
            <c:ext xmlns:c16="http://schemas.microsoft.com/office/drawing/2014/chart" uri="{C3380CC4-5D6E-409C-BE32-E72D297353CC}">
              <c16:uniqueId val="{00000000-E0C4-2543-97D0-F9482ED1A296}"/>
            </c:ext>
          </c:extLst>
        </c:ser>
        <c:ser>
          <c:idx val="1"/>
          <c:order val="1"/>
          <c:tx>
            <c:strRef>
              <c:f>'Fig3.6'!$B$4</c:f>
              <c:strCache>
                <c:ptCount val="1"/>
                <c:pt idx="0">
                  <c:v>Asian/Pacific Islander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'Fig3.6'!$C$2:$R$2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'Fig3.6'!$C$4:$R$4</c:f>
              <c:numCache>
                <c:formatCode>0.0</c:formatCode>
                <c:ptCount val="16"/>
                <c:pt idx="0">
                  <c:v>0</c:v>
                </c:pt>
                <c:pt idx="1">
                  <c:v>0.1</c:v>
                </c:pt>
                <c:pt idx="2">
                  <c:v>0</c:v>
                </c:pt>
                <c:pt idx="3">
                  <c:v>0</c:v>
                </c:pt>
                <c:pt idx="4">
                  <c:v>0</c:v>
                </c:pt>
                <c:pt idx="5">
                  <c:v>0.1</c:v>
                </c:pt>
                <c:pt idx="6">
                  <c:v>0.1</c:v>
                </c:pt>
                <c:pt idx="7">
                  <c:v>0.1</c:v>
                </c:pt>
                <c:pt idx="8">
                  <c:v>0.1</c:v>
                </c:pt>
                <c:pt idx="9">
                  <c:v>0.1</c:v>
                </c:pt>
                <c:pt idx="10">
                  <c:v>0.1</c:v>
                </c:pt>
                <c:pt idx="11">
                  <c:v>0.1</c:v>
                </c:pt>
                <c:pt idx="12">
                  <c:v>0.1</c:v>
                </c:pt>
                <c:pt idx="13">
                  <c:v>0.1</c:v>
                </c:pt>
                <c:pt idx="14">
                  <c:v>0.2</c:v>
                </c:pt>
                <c:pt idx="15">
                  <c:v>0.4</c:v>
                </c:pt>
              </c:numCache>
            </c:numRef>
          </c:val>
          <c:smooth val="0"/>
          <c:extLst>
            <c:ext xmlns:c16="http://schemas.microsoft.com/office/drawing/2014/chart" uri="{C3380CC4-5D6E-409C-BE32-E72D297353CC}">
              <c16:uniqueId val="{00000001-E0C4-2543-97D0-F9482ED1A296}"/>
            </c:ext>
          </c:extLst>
        </c:ser>
        <c:ser>
          <c:idx val="2"/>
          <c:order val="2"/>
          <c:tx>
            <c:strRef>
              <c:f>'Fig3.6'!$B$5</c:f>
              <c:strCache>
                <c:ptCount val="1"/>
                <c:pt idx="0">
                  <c:v>Black, non-Hispanic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'Fig3.6'!$C$2:$R$2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'Fig3.6'!$C$5:$R$5</c:f>
              <c:numCache>
                <c:formatCode>0.0</c:formatCode>
                <c:ptCount val="16"/>
                <c:pt idx="0">
                  <c:v>0.1</c:v>
                </c:pt>
                <c:pt idx="1">
                  <c:v>0.2</c:v>
                </c:pt>
                <c:pt idx="2">
                  <c:v>0.2</c:v>
                </c:pt>
                <c:pt idx="3">
                  <c:v>0.2</c:v>
                </c:pt>
                <c:pt idx="4">
                  <c:v>0.1</c:v>
                </c:pt>
                <c:pt idx="5">
                  <c:v>0.1</c:v>
                </c:pt>
                <c:pt idx="6">
                  <c:v>0.1</c:v>
                </c:pt>
                <c:pt idx="7">
                  <c:v>0.1</c:v>
                </c:pt>
                <c:pt idx="8">
                  <c:v>0.2</c:v>
                </c:pt>
                <c:pt idx="9">
                  <c:v>0.2</c:v>
                </c:pt>
                <c:pt idx="10">
                  <c:v>0.3</c:v>
                </c:pt>
                <c:pt idx="11">
                  <c:v>0.3</c:v>
                </c:pt>
                <c:pt idx="12">
                  <c:v>0.5</c:v>
                </c:pt>
                <c:pt idx="13">
                  <c:v>0.6</c:v>
                </c:pt>
                <c:pt idx="14">
                  <c:v>0.7</c:v>
                </c:pt>
                <c:pt idx="15">
                  <c:v>1.1000000000000001</c:v>
                </c:pt>
              </c:numCache>
            </c:numRef>
          </c:val>
          <c:smooth val="0"/>
          <c:extLst>
            <c:ext xmlns:c16="http://schemas.microsoft.com/office/drawing/2014/chart" uri="{C3380CC4-5D6E-409C-BE32-E72D297353CC}">
              <c16:uniqueId val="{00000002-E0C4-2543-97D0-F9482ED1A296}"/>
            </c:ext>
          </c:extLst>
        </c:ser>
        <c:ser>
          <c:idx val="3"/>
          <c:order val="3"/>
          <c:tx>
            <c:strRef>
              <c:f>'Fig3.6'!$B$6</c:f>
              <c:strCache>
                <c:ptCount val="1"/>
                <c:pt idx="0">
                  <c:v>White, non-Hispanic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'Fig3.6'!$C$2:$R$2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'Fig3.6'!$C$6:$R$6</c:f>
              <c:numCache>
                <c:formatCode>0.0</c:formatCode>
                <c:ptCount val="16"/>
                <c:pt idx="0">
                  <c:v>0.2</c:v>
                </c:pt>
                <c:pt idx="1">
                  <c:v>0.2</c:v>
                </c:pt>
                <c:pt idx="2">
                  <c:v>0.2</c:v>
                </c:pt>
                <c:pt idx="3">
                  <c:v>0.3</c:v>
                </c:pt>
                <c:pt idx="4">
                  <c:v>0.3</c:v>
                </c:pt>
                <c:pt idx="5">
                  <c:v>0.3</c:v>
                </c:pt>
                <c:pt idx="6">
                  <c:v>0.5</c:v>
                </c:pt>
                <c:pt idx="7">
                  <c:v>0.6</c:v>
                </c:pt>
                <c:pt idx="8">
                  <c:v>0.8</c:v>
                </c:pt>
                <c:pt idx="9">
                  <c:v>0.8</c:v>
                </c:pt>
                <c:pt idx="10">
                  <c:v>0.9</c:v>
                </c:pt>
                <c:pt idx="11">
                  <c:v>1.1000000000000001</c:v>
                </c:pt>
                <c:pt idx="12">
                  <c:v>1.2</c:v>
                </c:pt>
                <c:pt idx="13">
                  <c:v>1.3</c:v>
                </c:pt>
                <c:pt idx="14">
                  <c:v>1.4</c:v>
                </c:pt>
                <c:pt idx="15">
                  <c:v>1.6</c:v>
                </c:pt>
              </c:numCache>
            </c:numRef>
          </c:val>
          <c:smooth val="0"/>
          <c:extLst>
            <c:ext xmlns:c16="http://schemas.microsoft.com/office/drawing/2014/chart" uri="{C3380CC4-5D6E-409C-BE32-E72D297353CC}">
              <c16:uniqueId val="{00000003-E0C4-2543-97D0-F9482ED1A296}"/>
            </c:ext>
          </c:extLst>
        </c:ser>
        <c:ser>
          <c:idx val="4"/>
          <c:order val="4"/>
          <c:tx>
            <c:strRef>
              <c:f>'Fig3.6'!$B$7</c:f>
              <c:strCache>
                <c:ptCount val="1"/>
                <c:pt idx="0">
                  <c:v>Hispanic</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'Fig3.6'!$C$2:$R$2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'Fig3.6'!$C$7:$R$7</c:f>
              <c:numCache>
                <c:formatCode>0.0</c:formatCode>
                <c:ptCount val="16"/>
                <c:pt idx="0">
                  <c:v>0.2</c:v>
                </c:pt>
                <c:pt idx="1">
                  <c:v>0.1</c:v>
                </c:pt>
                <c:pt idx="2">
                  <c:v>0.1</c:v>
                </c:pt>
                <c:pt idx="3">
                  <c:v>0.1</c:v>
                </c:pt>
                <c:pt idx="4">
                  <c:v>0.1</c:v>
                </c:pt>
                <c:pt idx="5">
                  <c:v>0.1</c:v>
                </c:pt>
                <c:pt idx="6">
                  <c:v>0.2</c:v>
                </c:pt>
                <c:pt idx="7">
                  <c:v>0.2</c:v>
                </c:pt>
                <c:pt idx="8">
                  <c:v>0.2</c:v>
                </c:pt>
                <c:pt idx="9">
                  <c:v>0.2</c:v>
                </c:pt>
                <c:pt idx="10">
                  <c:v>0.3</c:v>
                </c:pt>
                <c:pt idx="11">
                  <c:v>0.3</c:v>
                </c:pt>
                <c:pt idx="12">
                  <c:v>0.4</c:v>
                </c:pt>
                <c:pt idx="13">
                  <c:v>0.5</c:v>
                </c:pt>
                <c:pt idx="14">
                  <c:v>0.6</c:v>
                </c:pt>
                <c:pt idx="15">
                  <c:v>0.7</c:v>
                </c:pt>
              </c:numCache>
            </c:numRef>
          </c:val>
          <c:smooth val="0"/>
          <c:extLst>
            <c:ext xmlns:c16="http://schemas.microsoft.com/office/drawing/2014/chart" uri="{C3380CC4-5D6E-409C-BE32-E72D297353CC}">
              <c16:uniqueId val="{00000004-E0C4-2543-97D0-F9482ED1A296}"/>
            </c:ext>
          </c:extLst>
        </c:ser>
        <c:dLbls>
          <c:showLegendKey val="0"/>
          <c:showVal val="0"/>
          <c:showCatName val="0"/>
          <c:showSerName val="0"/>
          <c:showPercent val="0"/>
          <c:showBubbleSize val="0"/>
        </c:dLbls>
        <c:marker val="1"/>
        <c:smooth val="0"/>
        <c:axId val="1178731632"/>
        <c:axId val="1232069024"/>
      </c:lineChart>
      <c:catAx>
        <c:axId val="117873163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32069024"/>
        <c:crosses val="autoZero"/>
        <c:auto val="1"/>
        <c:lblAlgn val="ctr"/>
        <c:lblOffset val="100"/>
        <c:noMultiLvlLbl val="0"/>
      </c:catAx>
      <c:valAx>
        <c:axId val="1232069024"/>
        <c:scaling>
          <c:orientation val="minMax"/>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lumMod val="65000"/>
                        <a:lumOff val="35000"/>
                      </a:srgbClr>
                    </a:solidFill>
                    <a:latin typeface="+mn-lt"/>
                    <a:ea typeface="+mn-ea"/>
                    <a:cs typeface="+mn-cs"/>
                  </a:defRPr>
                </a:pPr>
                <a:r>
                  <a:rPr lang="en-US" sz="1200" b="1"/>
                  <a:t>Reported cases per 100,000 population</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lumMod val="65000"/>
                      <a:lumOff val="35000"/>
                    </a:srgb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78731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spPr>
            <a:ln>
              <a:noFill/>
            </a:ln>
          </c:spPr>
          <c:dPt>
            <c:idx val="0"/>
            <c:bubble3D val="0"/>
            <c:spPr>
              <a:solidFill>
                <a:schemeClr val="accent2">
                  <a:shade val="65000"/>
                </a:schemeClr>
              </a:solidFill>
              <a:ln w="19050">
                <a:noFill/>
              </a:ln>
              <a:effectLst/>
            </c:spPr>
            <c:extLst>
              <c:ext xmlns:c16="http://schemas.microsoft.com/office/drawing/2014/chart" uri="{C3380CC4-5D6E-409C-BE32-E72D297353CC}">
                <c16:uniqueId val="{00000001-7FC2-8742-90FD-9F575EEB7487}"/>
              </c:ext>
            </c:extLst>
          </c:dPt>
          <c:dPt>
            <c:idx val="1"/>
            <c:bubble3D val="0"/>
            <c:spPr>
              <a:solidFill>
                <a:schemeClr val="accent2"/>
              </a:solidFill>
              <a:ln w="19050">
                <a:noFill/>
              </a:ln>
              <a:effectLst/>
            </c:spPr>
            <c:extLst>
              <c:ext xmlns:c16="http://schemas.microsoft.com/office/drawing/2014/chart" uri="{C3380CC4-5D6E-409C-BE32-E72D297353CC}">
                <c16:uniqueId val="{00000003-7FC2-8742-90FD-9F575EEB7487}"/>
              </c:ext>
            </c:extLst>
          </c:dPt>
          <c:dPt>
            <c:idx val="2"/>
            <c:bubble3D val="0"/>
            <c:spPr>
              <a:solidFill>
                <a:schemeClr val="accent2">
                  <a:tint val="65000"/>
                </a:schemeClr>
              </a:solidFill>
              <a:ln w="19050">
                <a:noFill/>
              </a:ln>
              <a:effectLst/>
            </c:spPr>
            <c:extLst>
              <c:ext xmlns:c16="http://schemas.microsoft.com/office/drawing/2014/chart" uri="{C3380CC4-5D6E-409C-BE32-E72D297353CC}">
                <c16:uniqueId val="{00000005-7FC2-8742-90FD-9F575EEB7487}"/>
              </c:ext>
            </c:extLst>
          </c:dPt>
          <c:cat>
            <c:strRef>
              <c:f>'Fig3.7'!$B$4:$B$6</c:f>
              <c:strCache>
                <c:ptCount val="3"/>
                <c:pt idx="0">
                  <c:v>Risk identified*</c:v>
                </c:pt>
                <c:pt idx="1">
                  <c:v>No risk identified</c:v>
                </c:pt>
                <c:pt idx="2">
                  <c:v>Risk data missing</c:v>
                </c:pt>
              </c:strCache>
            </c:strRef>
          </c:cat>
          <c:val>
            <c:numRef>
              <c:f>'Fig3.7'!$C$4:$C$6</c:f>
              <c:numCache>
                <c:formatCode>General</c:formatCode>
                <c:ptCount val="3"/>
                <c:pt idx="0">
                  <c:v>1278</c:v>
                </c:pt>
                <c:pt idx="1">
                  <c:v>482</c:v>
                </c:pt>
                <c:pt idx="2">
                  <c:v>3038</c:v>
                </c:pt>
              </c:numCache>
            </c:numRef>
          </c:val>
          <c:extLst>
            <c:ext xmlns:c16="http://schemas.microsoft.com/office/drawing/2014/chart" uri="{C3380CC4-5D6E-409C-BE32-E72D297353CC}">
              <c16:uniqueId val="{00000006-7FC2-8742-90FD-9F575EEB748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80868765678781651"/>
          <c:y val="0.39509626085851912"/>
          <c:w val="0.19131231269554888"/>
          <c:h val="0.1911566845350408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areaChart>
        <c:grouping val="standard"/>
        <c:varyColors val="0"/>
        <c:ser>
          <c:idx val="1"/>
          <c:order val="0"/>
          <c:tx>
            <c:strRef>
              <c:f>'Fig3.8'!$O$2</c:f>
              <c:strCache>
                <c:ptCount val="1"/>
                <c:pt idx="0">
                  <c:v>Male</c:v>
                </c:pt>
              </c:strCache>
            </c:strRef>
          </c:tx>
          <c:spPr>
            <a:solidFill>
              <a:schemeClr val="accent2"/>
            </a:solidFill>
            <a:ln>
              <a:noFill/>
            </a:ln>
            <a:effectLst/>
          </c:spPr>
          <c:val>
            <c:numRef>
              <c:f>'Fig3.8'!$O$3:$O$100</c:f>
              <c:numCache>
                <c:formatCode>General</c:formatCode>
                <c:ptCount val="98"/>
                <c:pt idx="0">
                  <c:v>10</c:v>
                </c:pt>
                <c:pt idx="1">
                  <c:v>11</c:v>
                </c:pt>
                <c:pt idx="2">
                  <c:v>21</c:v>
                </c:pt>
                <c:pt idx="3">
                  <c:v>16</c:v>
                </c:pt>
                <c:pt idx="4">
                  <c:v>9</c:v>
                </c:pt>
                <c:pt idx="5">
                  <c:v>8</c:v>
                </c:pt>
                <c:pt idx="6">
                  <c:v>5</c:v>
                </c:pt>
                <c:pt idx="7">
                  <c:v>6</c:v>
                </c:pt>
                <c:pt idx="8">
                  <c:v>4</c:v>
                </c:pt>
                <c:pt idx="9">
                  <c:v>5</c:v>
                </c:pt>
                <c:pt idx="10">
                  <c:v>4</c:v>
                </c:pt>
                <c:pt idx="11">
                  <c:v>3</c:v>
                </c:pt>
                <c:pt idx="12">
                  <c:v>5</c:v>
                </c:pt>
                <c:pt idx="13">
                  <c:v>2</c:v>
                </c:pt>
                <c:pt idx="14">
                  <c:v>7</c:v>
                </c:pt>
                <c:pt idx="15">
                  <c:v>12</c:v>
                </c:pt>
                <c:pt idx="16">
                  <c:v>25</c:v>
                </c:pt>
                <c:pt idx="17">
                  <c:v>47</c:v>
                </c:pt>
                <c:pt idx="18">
                  <c:v>112</c:v>
                </c:pt>
                <c:pt idx="19">
                  <c:v>174</c:v>
                </c:pt>
                <c:pt idx="20">
                  <c:v>336</c:v>
                </c:pt>
                <c:pt idx="21">
                  <c:v>496</c:v>
                </c:pt>
                <c:pt idx="22">
                  <c:v>624</c:v>
                </c:pt>
                <c:pt idx="23">
                  <c:v>800</c:v>
                </c:pt>
                <c:pt idx="24">
                  <c:v>1087</c:v>
                </c:pt>
                <c:pt idx="25">
                  <c:v>1133</c:v>
                </c:pt>
                <c:pt idx="26">
                  <c:v>1399</c:v>
                </c:pt>
                <c:pt idx="27">
                  <c:v>1617</c:v>
                </c:pt>
                <c:pt idx="28">
                  <c:v>1754</c:v>
                </c:pt>
                <c:pt idx="29">
                  <c:v>1800</c:v>
                </c:pt>
                <c:pt idx="30">
                  <c:v>1787</c:v>
                </c:pt>
                <c:pt idx="31">
                  <c:v>1780</c:v>
                </c:pt>
                <c:pt idx="32">
                  <c:v>1686</c:v>
                </c:pt>
                <c:pt idx="33">
                  <c:v>1702</c:v>
                </c:pt>
                <c:pt idx="34">
                  <c:v>1681</c:v>
                </c:pt>
                <c:pt idx="35">
                  <c:v>1620</c:v>
                </c:pt>
                <c:pt idx="36">
                  <c:v>1576</c:v>
                </c:pt>
                <c:pt idx="37">
                  <c:v>1525</c:v>
                </c:pt>
                <c:pt idx="38">
                  <c:v>1498</c:v>
                </c:pt>
                <c:pt idx="39">
                  <c:v>1451</c:v>
                </c:pt>
                <c:pt idx="40">
                  <c:v>1320</c:v>
                </c:pt>
                <c:pt idx="41">
                  <c:v>1245</c:v>
                </c:pt>
                <c:pt idx="42">
                  <c:v>1102</c:v>
                </c:pt>
                <c:pt idx="43">
                  <c:v>1033</c:v>
                </c:pt>
                <c:pt idx="44">
                  <c:v>901</c:v>
                </c:pt>
                <c:pt idx="45">
                  <c:v>893</c:v>
                </c:pt>
                <c:pt idx="46">
                  <c:v>933</c:v>
                </c:pt>
                <c:pt idx="47">
                  <c:v>931</c:v>
                </c:pt>
                <c:pt idx="48">
                  <c:v>930</c:v>
                </c:pt>
                <c:pt idx="49">
                  <c:v>955</c:v>
                </c:pt>
                <c:pt idx="50">
                  <c:v>966</c:v>
                </c:pt>
                <c:pt idx="51">
                  <c:v>1036</c:v>
                </c:pt>
                <c:pt idx="52">
                  <c:v>1032</c:v>
                </c:pt>
                <c:pt idx="53">
                  <c:v>1129</c:v>
                </c:pt>
                <c:pt idx="54">
                  <c:v>1258</c:v>
                </c:pt>
                <c:pt idx="55">
                  <c:v>1337</c:v>
                </c:pt>
                <c:pt idx="56">
                  <c:v>1392</c:v>
                </c:pt>
                <c:pt idx="57">
                  <c:v>1466</c:v>
                </c:pt>
                <c:pt idx="58">
                  <c:v>1507</c:v>
                </c:pt>
                <c:pt idx="59">
                  <c:v>1527</c:v>
                </c:pt>
                <c:pt idx="60">
                  <c:v>1510</c:v>
                </c:pt>
                <c:pt idx="61">
                  <c:v>1446</c:v>
                </c:pt>
                <c:pt idx="62">
                  <c:v>1503</c:v>
                </c:pt>
                <c:pt idx="63">
                  <c:v>1368</c:v>
                </c:pt>
                <c:pt idx="64">
                  <c:v>1447</c:v>
                </c:pt>
                <c:pt idx="65">
                  <c:v>1238</c:v>
                </c:pt>
                <c:pt idx="66">
                  <c:v>1083</c:v>
                </c:pt>
                <c:pt idx="67">
                  <c:v>910</c:v>
                </c:pt>
                <c:pt idx="68">
                  <c:v>759</c:v>
                </c:pt>
                <c:pt idx="69">
                  <c:v>595</c:v>
                </c:pt>
                <c:pt idx="70">
                  <c:v>455</c:v>
                </c:pt>
                <c:pt idx="71">
                  <c:v>380</c:v>
                </c:pt>
                <c:pt idx="72">
                  <c:v>303</c:v>
                </c:pt>
                <c:pt idx="73">
                  <c:v>181</c:v>
                </c:pt>
                <c:pt idx="74">
                  <c:v>179</c:v>
                </c:pt>
                <c:pt idx="75">
                  <c:v>134</c:v>
                </c:pt>
                <c:pt idx="76">
                  <c:v>128</c:v>
                </c:pt>
                <c:pt idx="77">
                  <c:v>107</c:v>
                </c:pt>
                <c:pt idx="78">
                  <c:v>66</c:v>
                </c:pt>
                <c:pt idx="79">
                  <c:v>65</c:v>
                </c:pt>
                <c:pt idx="80">
                  <c:v>37</c:v>
                </c:pt>
                <c:pt idx="81">
                  <c:v>37</c:v>
                </c:pt>
                <c:pt idx="82">
                  <c:v>17</c:v>
                </c:pt>
                <c:pt idx="83">
                  <c:v>30</c:v>
                </c:pt>
                <c:pt idx="84">
                  <c:v>28</c:v>
                </c:pt>
                <c:pt idx="85">
                  <c:v>22</c:v>
                </c:pt>
                <c:pt idx="86">
                  <c:v>16</c:v>
                </c:pt>
                <c:pt idx="87">
                  <c:v>11</c:v>
                </c:pt>
                <c:pt idx="88">
                  <c:v>8</c:v>
                </c:pt>
                <c:pt idx="89">
                  <c:v>5</c:v>
                </c:pt>
                <c:pt idx="90">
                  <c:v>2</c:v>
                </c:pt>
                <c:pt idx="91">
                  <c:v>4</c:v>
                </c:pt>
                <c:pt idx="92">
                  <c:v>2</c:v>
                </c:pt>
                <c:pt idx="93">
                  <c:v>3</c:v>
                </c:pt>
                <c:pt idx="94">
                  <c:v>3</c:v>
                </c:pt>
                <c:pt idx="95">
                  <c:v>3</c:v>
                </c:pt>
                <c:pt idx="96">
                  <c:v>3</c:v>
                </c:pt>
                <c:pt idx="97">
                  <c:v>1</c:v>
                </c:pt>
              </c:numCache>
            </c:numRef>
          </c:val>
          <c:extLst>
            <c:ext xmlns:c16="http://schemas.microsoft.com/office/drawing/2014/chart" uri="{C3380CC4-5D6E-409C-BE32-E72D297353CC}">
              <c16:uniqueId val="{00000000-146E-E04A-8337-E3722950D17B}"/>
            </c:ext>
          </c:extLst>
        </c:ser>
        <c:ser>
          <c:idx val="2"/>
          <c:order val="1"/>
          <c:tx>
            <c:strRef>
              <c:f>'Fig3.8'!$P$2</c:f>
              <c:strCache>
                <c:ptCount val="1"/>
                <c:pt idx="0">
                  <c:v>Female</c:v>
                </c:pt>
              </c:strCache>
            </c:strRef>
          </c:tx>
          <c:spPr>
            <a:solidFill>
              <a:schemeClr val="accent2">
                <a:tint val="65000"/>
              </a:schemeClr>
            </a:solidFill>
            <a:ln>
              <a:noFill/>
            </a:ln>
            <a:effectLst/>
          </c:spPr>
          <c:val>
            <c:numRef>
              <c:f>'Fig3.8'!$P$3:$P$100</c:f>
              <c:numCache>
                <c:formatCode>General</c:formatCode>
                <c:ptCount val="98"/>
                <c:pt idx="0">
                  <c:v>12</c:v>
                </c:pt>
                <c:pt idx="1">
                  <c:v>9</c:v>
                </c:pt>
                <c:pt idx="2">
                  <c:v>19</c:v>
                </c:pt>
                <c:pt idx="3">
                  <c:v>12</c:v>
                </c:pt>
                <c:pt idx="4">
                  <c:v>10</c:v>
                </c:pt>
                <c:pt idx="5">
                  <c:v>8</c:v>
                </c:pt>
                <c:pt idx="6">
                  <c:v>3</c:v>
                </c:pt>
                <c:pt idx="7">
                  <c:v>5</c:v>
                </c:pt>
                <c:pt idx="8">
                  <c:v>8</c:v>
                </c:pt>
                <c:pt idx="9">
                  <c:v>3</c:v>
                </c:pt>
                <c:pt idx="10">
                  <c:v>3</c:v>
                </c:pt>
                <c:pt idx="11">
                  <c:v>3</c:v>
                </c:pt>
                <c:pt idx="12">
                  <c:v>6</c:v>
                </c:pt>
                <c:pt idx="13">
                  <c:v>11</c:v>
                </c:pt>
                <c:pt idx="14">
                  <c:v>13</c:v>
                </c:pt>
                <c:pt idx="15">
                  <c:v>18</c:v>
                </c:pt>
                <c:pt idx="16">
                  <c:v>50</c:v>
                </c:pt>
                <c:pt idx="17">
                  <c:v>61</c:v>
                </c:pt>
                <c:pt idx="18">
                  <c:v>149</c:v>
                </c:pt>
                <c:pt idx="19">
                  <c:v>217</c:v>
                </c:pt>
                <c:pt idx="20">
                  <c:v>338</c:v>
                </c:pt>
                <c:pt idx="21">
                  <c:v>416</c:v>
                </c:pt>
                <c:pt idx="22">
                  <c:v>504</c:v>
                </c:pt>
                <c:pt idx="23">
                  <c:v>642</c:v>
                </c:pt>
                <c:pt idx="24">
                  <c:v>737</c:v>
                </c:pt>
                <c:pt idx="25">
                  <c:v>818</c:v>
                </c:pt>
                <c:pt idx="26">
                  <c:v>869</c:v>
                </c:pt>
                <c:pt idx="27">
                  <c:v>995</c:v>
                </c:pt>
                <c:pt idx="28">
                  <c:v>1023</c:v>
                </c:pt>
                <c:pt idx="29">
                  <c:v>1024</c:v>
                </c:pt>
                <c:pt idx="30">
                  <c:v>1048</c:v>
                </c:pt>
                <c:pt idx="31">
                  <c:v>1062</c:v>
                </c:pt>
                <c:pt idx="32">
                  <c:v>979</c:v>
                </c:pt>
                <c:pt idx="33">
                  <c:v>988</c:v>
                </c:pt>
                <c:pt idx="34">
                  <c:v>933</c:v>
                </c:pt>
                <c:pt idx="35">
                  <c:v>878</c:v>
                </c:pt>
                <c:pt idx="36">
                  <c:v>846</c:v>
                </c:pt>
                <c:pt idx="37">
                  <c:v>838</c:v>
                </c:pt>
                <c:pt idx="38">
                  <c:v>843</c:v>
                </c:pt>
                <c:pt idx="39">
                  <c:v>746</c:v>
                </c:pt>
                <c:pt idx="40">
                  <c:v>708</c:v>
                </c:pt>
                <c:pt idx="41">
                  <c:v>601</c:v>
                </c:pt>
                <c:pt idx="42">
                  <c:v>508</c:v>
                </c:pt>
                <c:pt idx="43">
                  <c:v>492</c:v>
                </c:pt>
                <c:pt idx="44">
                  <c:v>511</c:v>
                </c:pt>
                <c:pt idx="45">
                  <c:v>505</c:v>
                </c:pt>
                <c:pt idx="46">
                  <c:v>490</c:v>
                </c:pt>
                <c:pt idx="47">
                  <c:v>510</c:v>
                </c:pt>
                <c:pt idx="48">
                  <c:v>549</c:v>
                </c:pt>
                <c:pt idx="49">
                  <c:v>544</c:v>
                </c:pt>
                <c:pt idx="50">
                  <c:v>526</c:v>
                </c:pt>
                <c:pt idx="51">
                  <c:v>557</c:v>
                </c:pt>
                <c:pt idx="52">
                  <c:v>530</c:v>
                </c:pt>
                <c:pt idx="53">
                  <c:v>606</c:v>
                </c:pt>
                <c:pt idx="54">
                  <c:v>662</c:v>
                </c:pt>
                <c:pt idx="55">
                  <c:v>690</c:v>
                </c:pt>
                <c:pt idx="56">
                  <c:v>721</c:v>
                </c:pt>
                <c:pt idx="57">
                  <c:v>788</c:v>
                </c:pt>
                <c:pt idx="58">
                  <c:v>724</c:v>
                </c:pt>
                <c:pt idx="59">
                  <c:v>685</c:v>
                </c:pt>
                <c:pt idx="60">
                  <c:v>677</c:v>
                </c:pt>
                <c:pt idx="61">
                  <c:v>690</c:v>
                </c:pt>
                <c:pt idx="62">
                  <c:v>637</c:v>
                </c:pt>
                <c:pt idx="63">
                  <c:v>598</c:v>
                </c:pt>
                <c:pt idx="64">
                  <c:v>614</c:v>
                </c:pt>
                <c:pt idx="65">
                  <c:v>545</c:v>
                </c:pt>
                <c:pt idx="66">
                  <c:v>460</c:v>
                </c:pt>
                <c:pt idx="67">
                  <c:v>413</c:v>
                </c:pt>
                <c:pt idx="68">
                  <c:v>338</c:v>
                </c:pt>
                <c:pt idx="69">
                  <c:v>257</c:v>
                </c:pt>
                <c:pt idx="70">
                  <c:v>231</c:v>
                </c:pt>
                <c:pt idx="71">
                  <c:v>185</c:v>
                </c:pt>
                <c:pt idx="72">
                  <c:v>175</c:v>
                </c:pt>
                <c:pt idx="73">
                  <c:v>141</c:v>
                </c:pt>
                <c:pt idx="74">
                  <c:v>104</c:v>
                </c:pt>
                <c:pt idx="75">
                  <c:v>102</c:v>
                </c:pt>
                <c:pt idx="76">
                  <c:v>89</c:v>
                </c:pt>
                <c:pt idx="77">
                  <c:v>99</c:v>
                </c:pt>
                <c:pt idx="78">
                  <c:v>87</c:v>
                </c:pt>
                <c:pt idx="79">
                  <c:v>53</c:v>
                </c:pt>
                <c:pt idx="80">
                  <c:v>37</c:v>
                </c:pt>
                <c:pt idx="81">
                  <c:v>38</c:v>
                </c:pt>
                <c:pt idx="82">
                  <c:v>42</c:v>
                </c:pt>
                <c:pt idx="83">
                  <c:v>37</c:v>
                </c:pt>
                <c:pt idx="84">
                  <c:v>35</c:v>
                </c:pt>
                <c:pt idx="85">
                  <c:v>30</c:v>
                </c:pt>
                <c:pt idx="86">
                  <c:v>18</c:v>
                </c:pt>
                <c:pt idx="87">
                  <c:v>26</c:v>
                </c:pt>
                <c:pt idx="88">
                  <c:v>25</c:v>
                </c:pt>
                <c:pt idx="89">
                  <c:v>11</c:v>
                </c:pt>
                <c:pt idx="90">
                  <c:v>12</c:v>
                </c:pt>
                <c:pt idx="91">
                  <c:v>13</c:v>
                </c:pt>
                <c:pt idx="92">
                  <c:v>12</c:v>
                </c:pt>
                <c:pt idx="93">
                  <c:v>8</c:v>
                </c:pt>
                <c:pt idx="94">
                  <c:v>6</c:v>
                </c:pt>
                <c:pt idx="95">
                  <c:v>2</c:v>
                </c:pt>
                <c:pt idx="96">
                  <c:v>2</c:v>
                </c:pt>
              </c:numCache>
            </c:numRef>
          </c:val>
          <c:extLst>
            <c:ext xmlns:c16="http://schemas.microsoft.com/office/drawing/2014/chart" uri="{C3380CC4-5D6E-409C-BE32-E72D297353CC}">
              <c16:uniqueId val="{00000001-146E-E04A-8337-E3722950D17B}"/>
            </c:ext>
          </c:extLst>
        </c:ser>
        <c:dLbls>
          <c:showLegendKey val="0"/>
          <c:showVal val="0"/>
          <c:showCatName val="0"/>
          <c:showSerName val="0"/>
          <c:showPercent val="0"/>
          <c:showBubbleSize val="0"/>
        </c:dLbls>
        <c:axId val="1281845488"/>
        <c:axId val="1281514896"/>
      </c:areaChart>
      <c:catAx>
        <c:axId val="128184548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Age (years)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81514896"/>
        <c:crosses val="autoZero"/>
        <c:auto val="1"/>
        <c:lblAlgn val="ctr"/>
        <c:lblOffset val="100"/>
        <c:noMultiLvlLbl val="0"/>
      </c:catAx>
      <c:valAx>
        <c:axId val="128151489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Number of cases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8184548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ISD_PeriB_Figure!$B$4</c:f>
              <c:strCache>
                <c:ptCount val="1"/>
                <c:pt idx="0">
                  <c:v>Infants managed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ISD_PeriB_Figure!$C$13:$M$13</c:f>
              <c:strCache>
                <c:ptCount val="11"/>
                <c:pt idx="0">
                  <c:v>2009 </c:v>
                </c:pt>
                <c:pt idx="1">
                  <c:v>2010 </c:v>
                </c:pt>
                <c:pt idx="2">
                  <c:v>2011 </c:v>
                </c:pt>
                <c:pt idx="3">
                  <c:v>2012 </c:v>
                </c:pt>
                <c:pt idx="4">
                  <c:v>2013 </c:v>
                </c:pt>
                <c:pt idx="5">
                  <c:v>2014 </c:v>
                </c:pt>
                <c:pt idx="6">
                  <c:v>2015 </c:v>
                </c:pt>
                <c:pt idx="7">
                  <c:v>2016 </c:v>
                </c:pt>
                <c:pt idx="8">
                  <c:v>2017 </c:v>
                </c:pt>
                <c:pt idx="9">
                  <c:v>2018 </c:v>
                </c:pt>
                <c:pt idx="10">
                  <c:v>2019 </c:v>
                </c:pt>
              </c:strCache>
            </c:strRef>
          </c:cat>
          <c:val>
            <c:numRef>
              <c:f>ISD_PeriB_Figure!$C$4:$M$4</c:f>
              <c:numCache>
                <c:formatCode>#,##0</c:formatCode>
                <c:ptCount val="11"/>
                <c:pt idx="0">
                  <c:v>11551</c:v>
                </c:pt>
                <c:pt idx="1">
                  <c:v>11054</c:v>
                </c:pt>
                <c:pt idx="2">
                  <c:v>11018</c:v>
                </c:pt>
                <c:pt idx="3">
                  <c:v>11687</c:v>
                </c:pt>
                <c:pt idx="4">
                  <c:v>10769</c:v>
                </c:pt>
                <c:pt idx="5">
                  <c:v>11186</c:v>
                </c:pt>
                <c:pt idx="6">
                  <c:v>11000</c:v>
                </c:pt>
                <c:pt idx="7">
                  <c:v>11350</c:v>
                </c:pt>
                <c:pt idx="8">
                  <c:v>10757</c:v>
                </c:pt>
                <c:pt idx="9">
                  <c:v>9864</c:v>
                </c:pt>
                <c:pt idx="10">
                  <c:v>8995</c:v>
                </c:pt>
              </c:numCache>
            </c:numRef>
          </c:val>
          <c:smooth val="0"/>
          <c:extLst>
            <c:ext xmlns:c16="http://schemas.microsoft.com/office/drawing/2014/chart" uri="{C3380CC4-5D6E-409C-BE32-E72D297353CC}">
              <c16:uniqueId val="{00000000-B3AD-7746-BD60-C20DA1B94FEC}"/>
            </c:ext>
          </c:extLst>
        </c:ser>
        <c:ser>
          <c:idx val="1"/>
          <c:order val="1"/>
          <c:tx>
            <c:strRef>
              <c:f>ISD_PeriB_Figure!$B$5</c:f>
              <c:strCache>
                <c:ptCount val="1"/>
                <c:pt idx="0">
                  <c:v>PEP</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ISD_PeriB_Figure!$C$13:$M$13</c:f>
              <c:strCache>
                <c:ptCount val="11"/>
                <c:pt idx="0">
                  <c:v>2009 </c:v>
                </c:pt>
                <c:pt idx="1">
                  <c:v>2010 </c:v>
                </c:pt>
                <c:pt idx="2">
                  <c:v>2011 </c:v>
                </c:pt>
                <c:pt idx="3">
                  <c:v>2012 </c:v>
                </c:pt>
                <c:pt idx="4">
                  <c:v>2013 </c:v>
                </c:pt>
                <c:pt idx="5">
                  <c:v>2014 </c:v>
                </c:pt>
                <c:pt idx="6">
                  <c:v>2015 </c:v>
                </c:pt>
                <c:pt idx="7">
                  <c:v>2016 </c:v>
                </c:pt>
                <c:pt idx="8">
                  <c:v>2017 </c:v>
                </c:pt>
                <c:pt idx="9">
                  <c:v>2018 </c:v>
                </c:pt>
                <c:pt idx="10">
                  <c:v>2019 </c:v>
                </c:pt>
              </c:strCache>
            </c:strRef>
          </c:cat>
          <c:val>
            <c:numRef>
              <c:f>ISD_PeriB_Figure!$C$5:$M$5</c:f>
              <c:numCache>
                <c:formatCode>#,##0</c:formatCode>
                <c:ptCount val="11"/>
                <c:pt idx="0">
                  <c:v>10937</c:v>
                </c:pt>
                <c:pt idx="1">
                  <c:v>10580</c:v>
                </c:pt>
                <c:pt idx="2">
                  <c:v>10650</c:v>
                </c:pt>
                <c:pt idx="3">
                  <c:v>11333</c:v>
                </c:pt>
                <c:pt idx="4">
                  <c:v>10402</c:v>
                </c:pt>
                <c:pt idx="5">
                  <c:v>10726</c:v>
                </c:pt>
                <c:pt idx="6">
                  <c:v>10627</c:v>
                </c:pt>
                <c:pt idx="7">
                  <c:v>10980</c:v>
                </c:pt>
                <c:pt idx="8">
                  <c:v>10394</c:v>
                </c:pt>
                <c:pt idx="9">
                  <c:v>9531</c:v>
                </c:pt>
                <c:pt idx="10">
                  <c:v>8653</c:v>
                </c:pt>
              </c:numCache>
            </c:numRef>
          </c:val>
          <c:smooth val="0"/>
          <c:extLst>
            <c:ext xmlns:c16="http://schemas.microsoft.com/office/drawing/2014/chart" uri="{C3380CC4-5D6E-409C-BE32-E72D297353CC}">
              <c16:uniqueId val="{00000001-B3AD-7746-BD60-C20DA1B94FEC}"/>
            </c:ext>
          </c:extLst>
        </c:ser>
        <c:ser>
          <c:idx val="2"/>
          <c:order val="2"/>
          <c:tx>
            <c:strRef>
              <c:f>ISD_PeriB_Figure!$B$6</c:f>
              <c:strCache>
                <c:ptCount val="1"/>
                <c:pt idx="0">
                  <c:v>PVST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ISD_PeriB_Figure!$C$13:$M$13</c:f>
              <c:strCache>
                <c:ptCount val="11"/>
                <c:pt idx="0">
                  <c:v>2009 </c:v>
                </c:pt>
                <c:pt idx="1">
                  <c:v>2010 </c:v>
                </c:pt>
                <c:pt idx="2">
                  <c:v>2011 </c:v>
                </c:pt>
                <c:pt idx="3">
                  <c:v>2012 </c:v>
                </c:pt>
                <c:pt idx="4">
                  <c:v>2013 </c:v>
                </c:pt>
                <c:pt idx="5">
                  <c:v>2014 </c:v>
                </c:pt>
                <c:pt idx="6">
                  <c:v>2015 </c:v>
                </c:pt>
                <c:pt idx="7">
                  <c:v>2016 </c:v>
                </c:pt>
                <c:pt idx="8">
                  <c:v>2017 </c:v>
                </c:pt>
                <c:pt idx="9">
                  <c:v>2018 </c:v>
                </c:pt>
                <c:pt idx="10">
                  <c:v>2019 </c:v>
                </c:pt>
              </c:strCache>
            </c:strRef>
          </c:cat>
          <c:val>
            <c:numRef>
              <c:f>ISD_PeriB_Figure!$C$6:$M$6</c:f>
              <c:numCache>
                <c:formatCode>#,##0</c:formatCode>
                <c:ptCount val="11"/>
                <c:pt idx="0">
                  <c:v>6792</c:v>
                </c:pt>
                <c:pt idx="1">
                  <c:v>6637</c:v>
                </c:pt>
                <c:pt idx="2">
                  <c:v>6852</c:v>
                </c:pt>
                <c:pt idx="3">
                  <c:v>7433</c:v>
                </c:pt>
                <c:pt idx="4">
                  <c:v>7053</c:v>
                </c:pt>
                <c:pt idx="5">
                  <c:v>7276</c:v>
                </c:pt>
                <c:pt idx="6">
                  <c:v>7135</c:v>
                </c:pt>
                <c:pt idx="7">
                  <c:v>7499</c:v>
                </c:pt>
                <c:pt idx="8">
                  <c:v>7181</c:v>
                </c:pt>
                <c:pt idx="9">
                  <c:v>6820</c:v>
                </c:pt>
                <c:pt idx="10">
                  <c:v>5753</c:v>
                </c:pt>
              </c:numCache>
            </c:numRef>
          </c:val>
          <c:smooth val="0"/>
          <c:extLst>
            <c:ext xmlns:c16="http://schemas.microsoft.com/office/drawing/2014/chart" uri="{C3380CC4-5D6E-409C-BE32-E72D297353CC}">
              <c16:uniqueId val="{00000002-B3AD-7746-BD60-C20DA1B94FEC}"/>
            </c:ext>
          </c:extLst>
        </c:ser>
        <c:dLbls>
          <c:showLegendKey val="0"/>
          <c:showVal val="0"/>
          <c:showCatName val="0"/>
          <c:showSerName val="0"/>
          <c:showPercent val="0"/>
          <c:showBubbleSize val="0"/>
        </c:dLbls>
        <c:marker val="1"/>
        <c:smooth val="0"/>
        <c:axId val="1252704640"/>
        <c:axId val="1252298144"/>
      </c:lineChart>
      <c:catAx>
        <c:axId val="1252704640"/>
        <c:scaling>
          <c:orientation val="minMax"/>
        </c:scaling>
        <c:delete val="0"/>
        <c:axPos val="b"/>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r>
                  <a:rPr lang="en-US" sz="1200" b="1" i="0" kern="1200" baseline="0">
                    <a:solidFill>
                      <a:srgbClr val="595959"/>
                    </a:solidFill>
                    <a:effectLst/>
                  </a:rPr>
                  <a:t>Birth Cohort Year</a:t>
                </a:r>
                <a:endParaRPr lang="en-US" sz="120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52298144"/>
        <c:crosses val="autoZero"/>
        <c:auto val="1"/>
        <c:lblAlgn val="ctr"/>
        <c:lblOffset val="100"/>
        <c:noMultiLvlLbl val="0"/>
      </c:catAx>
      <c:valAx>
        <c:axId val="1252298144"/>
        <c:scaling>
          <c:orientation val="minMax"/>
          <c:max val="16000"/>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r>
                  <a:rPr lang="en-US" sz="1200" b="1" i="0" kern="1200" baseline="0">
                    <a:solidFill>
                      <a:srgbClr val="595959"/>
                    </a:solidFill>
                    <a:effectLst/>
                  </a:rPr>
                  <a:t>Number of infants</a:t>
                </a:r>
                <a:endParaRPr lang="en-US" sz="1200">
                  <a:effectLst/>
                </a:endParaRP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52704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1"/>
          <c:order val="0"/>
          <c:tx>
            <c:strRef>
              <c:f>AppendixFig1!$D$24</c:f>
              <c:strCache>
                <c:ptCount val="1"/>
                <c:pt idx="0">
                  <c:v>Reported acute Hepatitis B cases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AppendixFig1!$C$25:$C$32</c:f>
              <c:numCache>
                <c:formatCode>General</c:formatCode>
                <c:ptCount val="8"/>
                <c:pt idx="0">
                  <c:v>2013</c:v>
                </c:pt>
                <c:pt idx="1">
                  <c:v>2014</c:v>
                </c:pt>
                <c:pt idx="2">
                  <c:v>2015</c:v>
                </c:pt>
                <c:pt idx="3">
                  <c:v>2016</c:v>
                </c:pt>
                <c:pt idx="4">
                  <c:v>2017</c:v>
                </c:pt>
                <c:pt idx="5">
                  <c:v>2018</c:v>
                </c:pt>
                <c:pt idx="6">
                  <c:v>2019</c:v>
                </c:pt>
                <c:pt idx="7">
                  <c:v>2020</c:v>
                </c:pt>
              </c:numCache>
            </c:numRef>
          </c:cat>
          <c:val>
            <c:numRef>
              <c:f>AppendixFig1!$D$25:$D$32</c:f>
              <c:numCache>
                <c:formatCode>General</c:formatCode>
                <c:ptCount val="8"/>
                <c:pt idx="0">
                  <c:v>1423</c:v>
                </c:pt>
                <c:pt idx="1">
                  <c:v>1254</c:v>
                </c:pt>
                <c:pt idx="2">
                  <c:v>1562</c:v>
                </c:pt>
                <c:pt idx="3">
                  <c:v>1380</c:v>
                </c:pt>
                <c:pt idx="4">
                  <c:v>1399</c:v>
                </c:pt>
                <c:pt idx="5">
                  <c:v>1260</c:v>
                </c:pt>
                <c:pt idx="6">
                  <c:v>1159</c:v>
                </c:pt>
                <c:pt idx="7">
                  <c:v>690</c:v>
                </c:pt>
              </c:numCache>
            </c:numRef>
          </c:val>
          <c:smooth val="0"/>
          <c:extLst>
            <c:ext xmlns:c16="http://schemas.microsoft.com/office/drawing/2014/chart" uri="{C3380CC4-5D6E-409C-BE32-E72D297353CC}">
              <c16:uniqueId val="{00000000-A92C-554C-B212-75022DEC1DBB}"/>
            </c:ext>
          </c:extLst>
        </c:ser>
        <c:ser>
          <c:idx val="2"/>
          <c:order val="1"/>
          <c:tx>
            <c:strRef>
              <c:f>AppendixFig1!$E$24</c:f>
              <c:strCache>
                <c:ptCount val="1"/>
                <c:pt idx="0">
                  <c:v>Reported acute Hepatitis C cases</c:v>
                </c:pt>
              </c:strCache>
            </c:strRef>
          </c:tx>
          <c:spPr>
            <a:ln w="28575" cap="rnd">
              <a:solidFill>
                <a:schemeClr val="accent1">
                  <a:tint val="65000"/>
                </a:schemeClr>
              </a:solidFill>
              <a:round/>
            </a:ln>
            <a:effectLst/>
          </c:spPr>
          <c:marker>
            <c:symbol val="circle"/>
            <c:size val="5"/>
            <c:spPr>
              <a:solidFill>
                <a:schemeClr val="accent1">
                  <a:tint val="65000"/>
                </a:schemeClr>
              </a:solidFill>
              <a:ln w="9525">
                <a:solidFill>
                  <a:schemeClr val="accent1">
                    <a:tint val="65000"/>
                  </a:schemeClr>
                </a:solidFill>
              </a:ln>
              <a:effectLst/>
            </c:spPr>
          </c:marker>
          <c:cat>
            <c:numRef>
              <c:f>AppendixFig1!$C$25:$C$32</c:f>
              <c:numCache>
                <c:formatCode>General</c:formatCode>
                <c:ptCount val="8"/>
                <c:pt idx="0">
                  <c:v>2013</c:v>
                </c:pt>
                <c:pt idx="1">
                  <c:v>2014</c:v>
                </c:pt>
                <c:pt idx="2">
                  <c:v>2015</c:v>
                </c:pt>
                <c:pt idx="3">
                  <c:v>2016</c:v>
                </c:pt>
                <c:pt idx="4">
                  <c:v>2017</c:v>
                </c:pt>
                <c:pt idx="5">
                  <c:v>2018</c:v>
                </c:pt>
                <c:pt idx="6">
                  <c:v>2019</c:v>
                </c:pt>
                <c:pt idx="7">
                  <c:v>2020</c:v>
                </c:pt>
              </c:numCache>
            </c:numRef>
          </c:cat>
          <c:val>
            <c:numRef>
              <c:f>AppendixFig1!$E$25:$E$32</c:f>
              <c:numCache>
                <c:formatCode>General</c:formatCode>
                <c:ptCount val="8"/>
                <c:pt idx="0">
                  <c:v>1461</c:v>
                </c:pt>
                <c:pt idx="1">
                  <c:v>1654</c:v>
                </c:pt>
                <c:pt idx="2">
                  <c:v>1791</c:v>
                </c:pt>
                <c:pt idx="3">
                  <c:v>2111</c:v>
                </c:pt>
                <c:pt idx="4">
                  <c:v>2229</c:v>
                </c:pt>
                <c:pt idx="5">
                  <c:v>2499</c:v>
                </c:pt>
                <c:pt idx="6">
                  <c:v>2742</c:v>
                </c:pt>
                <c:pt idx="7">
                  <c:v>2908</c:v>
                </c:pt>
              </c:numCache>
            </c:numRef>
          </c:val>
          <c:smooth val="0"/>
          <c:extLst>
            <c:ext xmlns:c16="http://schemas.microsoft.com/office/drawing/2014/chart" uri="{C3380CC4-5D6E-409C-BE32-E72D297353CC}">
              <c16:uniqueId val="{00000001-A92C-554C-B212-75022DEC1DBB}"/>
            </c:ext>
          </c:extLst>
        </c:ser>
        <c:dLbls>
          <c:showLegendKey val="0"/>
          <c:showVal val="0"/>
          <c:showCatName val="0"/>
          <c:showSerName val="0"/>
          <c:showPercent val="0"/>
          <c:showBubbleSize val="0"/>
        </c:dLbls>
        <c:marker val="1"/>
        <c:smooth val="0"/>
        <c:axId val="1292778688"/>
        <c:axId val="1300409088"/>
      </c:lineChart>
      <c:catAx>
        <c:axId val="1292778688"/>
        <c:scaling>
          <c:orientation val="minMax"/>
        </c:scaling>
        <c:delete val="0"/>
        <c:axPos val="b"/>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r>
                  <a:rPr lang="en-US" sz="1200" b="1" i="0" kern="1200" baseline="0">
                    <a:solidFill>
                      <a:srgbClr val="595959"/>
                    </a:solidFill>
                    <a:effectLst/>
                  </a:rPr>
                  <a:t>Year</a:t>
                </a:r>
                <a:endParaRPr lang="en-US" sz="120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00409088"/>
        <c:crosses val="autoZero"/>
        <c:auto val="1"/>
        <c:lblAlgn val="ctr"/>
        <c:lblOffset val="100"/>
        <c:noMultiLvlLbl val="0"/>
      </c:catAx>
      <c:valAx>
        <c:axId val="1300409088"/>
        <c:scaling>
          <c:orientation val="minMax"/>
          <c:max val="12000"/>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r>
                  <a:rPr lang="en-US" sz="1200" b="1" i="0" kern="1200" baseline="0">
                    <a:solidFill>
                      <a:srgbClr val="595959"/>
                    </a:solidFill>
                    <a:effectLst/>
                  </a:rPr>
                  <a:t>Number of acute cases</a:t>
                </a:r>
                <a:endParaRPr lang="en-US" sz="1200">
                  <a:effectLst/>
                </a:endParaRP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000000">
                      <a:lumMod val="65000"/>
                      <a:lumOff val="35000"/>
                    </a:srgb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927786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AppendixFig1!$D$51</c:f>
              <c:strCache>
                <c:ptCount val="1"/>
                <c:pt idx="0">
                  <c:v>Estimated acute Hepatitis B infections</c:v>
                </c:pt>
              </c:strCache>
            </c:strRef>
          </c:tx>
          <c:spPr>
            <a:ln w="28575" cap="rnd">
              <a:solidFill>
                <a:schemeClr val="accent1">
                  <a:shade val="76000"/>
                </a:schemeClr>
              </a:solidFill>
              <a:round/>
            </a:ln>
            <a:effectLst/>
          </c:spPr>
          <c:marker>
            <c:symbol val="circle"/>
            <c:size val="5"/>
            <c:spPr>
              <a:solidFill>
                <a:schemeClr val="accent1">
                  <a:shade val="76000"/>
                </a:schemeClr>
              </a:solidFill>
              <a:ln w="9525">
                <a:solidFill>
                  <a:schemeClr val="accent1">
                    <a:shade val="76000"/>
                  </a:schemeClr>
                </a:solidFill>
              </a:ln>
              <a:effectLst/>
            </c:spPr>
          </c:marker>
          <c:cat>
            <c:numRef>
              <c:f>AppendixFig1!$C$52:$C$59</c:f>
              <c:numCache>
                <c:formatCode>General</c:formatCode>
                <c:ptCount val="8"/>
                <c:pt idx="0">
                  <c:v>2013</c:v>
                </c:pt>
                <c:pt idx="1">
                  <c:v>2014</c:v>
                </c:pt>
                <c:pt idx="2">
                  <c:v>2015</c:v>
                </c:pt>
                <c:pt idx="3">
                  <c:v>2016</c:v>
                </c:pt>
                <c:pt idx="4">
                  <c:v>2017</c:v>
                </c:pt>
                <c:pt idx="5">
                  <c:v>2018</c:v>
                </c:pt>
                <c:pt idx="6">
                  <c:v>2019</c:v>
                </c:pt>
                <c:pt idx="7">
                  <c:v>2020</c:v>
                </c:pt>
              </c:numCache>
            </c:numRef>
          </c:cat>
          <c:val>
            <c:numRef>
              <c:f>AppendixFig1!$D$52:$D$59</c:f>
              <c:numCache>
                <c:formatCode>General</c:formatCode>
                <c:ptCount val="8"/>
                <c:pt idx="0">
                  <c:v>9200</c:v>
                </c:pt>
                <c:pt idx="1">
                  <c:v>8200</c:v>
                </c:pt>
                <c:pt idx="2">
                  <c:v>10200</c:v>
                </c:pt>
                <c:pt idx="3">
                  <c:v>9000</c:v>
                </c:pt>
                <c:pt idx="4">
                  <c:v>9100</c:v>
                </c:pt>
                <c:pt idx="5">
                  <c:v>8200</c:v>
                </c:pt>
                <c:pt idx="6">
                  <c:v>7500</c:v>
                </c:pt>
                <c:pt idx="7">
                  <c:v>4500</c:v>
                </c:pt>
              </c:numCache>
            </c:numRef>
          </c:val>
          <c:smooth val="0"/>
          <c:extLst>
            <c:ext xmlns:c16="http://schemas.microsoft.com/office/drawing/2014/chart" uri="{C3380CC4-5D6E-409C-BE32-E72D297353CC}">
              <c16:uniqueId val="{00000000-F9E4-684B-90EA-8C6BAC6C2FC0}"/>
            </c:ext>
          </c:extLst>
        </c:ser>
        <c:ser>
          <c:idx val="1"/>
          <c:order val="1"/>
          <c:tx>
            <c:strRef>
              <c:f>AppendixFig1!$E$51</c:f>
              <c:strCache>
                <c:ptCount val="1"/>
                <c:pt idx="0">
                  <c:v>Estimated acute Hepatitis C infections</c:v>
                </c:pt>
              </c:strCache>
            </c:strRef>
          </c:tx>
          <c:spPr>
            <a:ln w="28575" cap="rnd">
              <a:solidFill>
                <a:schemeClr val="accent1">
                  <a:tint val="77000"/>
                </a:schemeClr>
              </a:solidFill>
              <a:round/>
            </a:ln>
            <a:effectLst/>
          </c:spPr>
          <c:marker>
            <c:symbol val="circle"/>
            <c:size val="5"/>
            <c:spPr>
              <a:solidFill>
                <a:schemeClr val="accent1">
                  <a:tint val="77000"/>
                </a:schemeClr>
              </a:solidFill>
              <a:ln w="9525">
                <a:solidFill>
                  <a:schemeClr val="accent1">
                    <a:tint val="77000"/>
                  </a:schemeClr>
                </a:solidFill>
              </a:ln>
              <a:effectLst/>
            </c:spPr>
          </c:marker>
          <c:cat>
            <c:numRef>
              <c:f>AppendixFig1!$C$52:$C$59</c:f>
              <c:numCache>
                <c:formatCode>General</c:formatCode>
                <c:ptCount val="8"/>
                <c:pt idx="0">
                  <c:v>2013</c:v>
                </c:pt>
                <c:pt idx="1">
                  <c:v>2014</c:v>
                </c:pt>
                <c:pt idx="2">
                  <c:v>2015</c:v>
                </c:pt>
                <c:pt idx="3">
                  <c:v>2016</c:v>
                </c:pt>
                <c:pt idx="4">
                  <c:v>2017</c:v>
                </c:pt>
                <c:pt idx="5">
                  <c:v>2018</c:v>
                </c:pt>
                <c:pt idx="6">
                  <c:v>2019</c:v>
                </c:pt>
                <c:pt idx="7">
                  <c:v>2020</c:v>
                </c:pt>
              </c:numCache>
            </c:numRef>
          </c:cat>
          <c:val>
            <c:numRef>
              <c:f>AppendixFig1!$E$52:$E$59</c:f>
              <c:numCache>
                <c:formatCode>General</c:formatCode>
                <c:ptCount val="8"/>
                <c:pt idx="0">
                  <c:v>20300</c:v>
                </c:pt>
                <c:pt idx="1">
                  <c:v>23000</c:v>
                </c:pt>
                <c:pt idx="2">
                  <c:v>24900</c:v>
                </c:pt>
                <c:pt idx="3">
                  <c:v>29300</c:v>
                </c:pt>
                <c:pt idx="4">
                  <c:v>31000</c:v>
                </c:pt>
                <c:pt idx="5">
                  <c:v>34700</c:v>
                </c:pt>
                <c:pt idx="6">
                  <c:v>38100</c:v>
                </c:pt>
                <c:pt idx="7">
                  <c:v>40400</c:v>
                </c:pt>
              </c:numCache>
            </c:numRef>
          </c:val>
          <c:smooth val="0"/>
          <c:extLst>
            <c:ext xmlns:c16="http://schemas.microsoft.com/office/drawing/2014/chart" uri="{C3380CC4-5D6E-409C-BE32-E72D297353CC}">
              <c16:uniqueId val="{00000001-F9E4-684B-90EA-8C6BAC6C2FC0}"/>
            </c:ext>
          </c:extLst>
        </c:ser>
        <c:dLbls>
          <c:showLegendKey val="0"/>
          <c:showVal val="0"/>
          <c:showCatName val="0"/>
          <c:showSerName val="0"/>
          <c:showPercent val="0"/>
          <c:showBubbleSize val="0"/>
        </c:dLbls>
        <c:marker val="1"/>
        <c:smooth val="0"/>
        <c:axId val="1300651168"/>
        <c:axId val="1300898656"/>
      </c:lineChart>
      <c:catAx>
        <c:axId val="130065116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00898656"/>
        <c:crosses val="autoZero"/>
        <c:auto val="1"/>
        <c:lblAlgn val="ctr"/>
        <c:lblOffset val="100"/>
        <c:noMultiLvlLbl val="0"/>
      </c:catAx>
      <c:valAx>
        <c:axId val="130089865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Number of acute cases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006511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'Fig1.4'!$B$3</c:f>
              <c:strCache>
                <c:ptCount val="1"/>
                <c:pt idx="0">
                  <c:v>0–9 yrs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'Fig1.4'!$C$2:$R$2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'Fig1.4'!$C$3:$R$3</c:f>
              <c:numCache>
                <c:formatCode>0.0</c:formatCode>
                <c:ptCount val="16"/>
                <c:pt idx="0">
                  <c:v>1.4</c:v>
                </c:pt>
                <c:pt idx="1">
                  <c:v>1.1000000000000001</c:v>
                </c:pt>
                <c:pt idx="2">
                  <c:v>0.7</c:v>
                </c:pt>
                <c:pt idx="3">
                  <c:v>0.5</c:v>
                </c:pt>
                <c:pt idx="4">
                  <c:v>0.3</c:v>
                </c:pt>
                <c:pt idx="5">
                  <c:v>0.3</c:v>
                </c:pt>
                <c:pt idx="6">
                  <c:v>0.2</c:v>
                </c:pt>
                <c:pt idx="7">
                  <c:v>0.2</c:v>
                </c:pt>
                <c:pt idx="8">
                  <c:v>0.1</c:v>
                </c:pt>
                <c:pt idx="9">
                  <c:v>0.1</c:v>
                </c:pt>
                <c:pt idx="10">
                  <c:v>0.1</c:v>
                </c:pt>
                <c:pt idx="11">
                  <c:v>0.1</c:v>
                </c:pt>
                <c:pt idx="12">
                  <c:v>0.1</c:v>
                </c:pt>
                <c:pt idx="13">
                  <c:v>0.1</c:v>
                </c:pt>
                <c:pt idx="14">
                  <c:v>0.3</c:v>
                </c:pt>
                <c:pt idx="15">
                  <c:v>0.1</c:v>
                </c:pt>
              </c:numCache>
            </c:numRef>
          </c:val>
          <c:smooth val="0"/>
          <c:extLst>
            <c:ext xmlns:c16="http://schemas.microsoft.com/office/drawing/2014/chart" uri="{C3380CC4-5D6E-409C-BE32-E72D297353CC}">
              <c16:uniqueId val="{00000000-3884-514D-9AC9-DC15EDC6165C}"/>
            </c:ext>
          </c:extLst>
        </c:ser>
        <c:ser>
          <c:idx val="1"/>
          <c:order val="1"/>
          <c:tx>
            <c:strRef>
              <c:f>'Fig1.4'!$B$4</c:f>
              <c:strCache>
                <c:ptCount val="1"/>
                <c:pt idx="0">
                  <c:v>10–19 yrs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'Fig1.4'!$C$2:$R$2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'Fig1.4'!$C$4:$R$4</c:f>
              <c:numCache>
                <c:formatCode>0.0</c:formatCode>
                <c:ptCount val="16"/>
                <c:pt idx="0">
                  <c:v>1.6</c:v>
                </c:pt>
                <c:pt idx="1">
                  <c:v>1.3</c:v>
                </c:pt>
                <c:pt idx="2">
                  <c:v>0.9</c:v>
                </c:pt>
                <c:pt idx="3">
                  <c:v>0.8</c:v>
                </c:pt>
                <c:pt idx="4">
                  <c:v>0.6</c:v>
                </c:pt>
                <c:pt idx="5">
                  <c:v>0.5</c:v>
                </c:pt>
                <c:pt idx="6">
                  <c:v>0.4</c:v>
                </c:pt>
                <c:pt idx="7">
                  <c:v>0.4</c:v>
                </c:pt>
                <c:pt idx="8">
                  <c:v>0.3</c:v>
                </c:pt>
                <c:pt idx="9">
                  <c:v>0.3</c:v>
                </c:pt>
                <c:pt idx="10">
                  <c:v>0.2</c:v>
                </c:pt>
                <c:pt idx="11">
                  <c:v>0.3</c:v>
                </c:pt>
                <c:pt idx="12">
                  <c:v>0.2</c:v>
                </c:pt>
                <c:pt idx="13">
                  <c:v>0.6</c:v>
                </c:pt>
                <c:pt idx="14">
                  <c:v>0.6</c:v>
                </c:pt>
                <c:pt idx="15">
                  <c:v>0.2</c:v>
                </c:pt>
              </c:numCache>
            </c:numRef>
          </c:val>
          <c:smooth val="0"/>
          <c:extLst>
            <c:ext xmlns:c16="http://schemas.microsoft.com/office/drawing/2014/chart" uri="{C3380CC4-5D6E-409C-BE32-E72D297353CC}">
              <c16:uniqueId val="{00000001-3884-514D-9AC9-DC15EDC6165C}"/>
            </c:ext>
          </c:extLst>
        </c:ser>
        <c:ser>
          <c:idx val="2"/>
          <c:order val="2"/>
          <c:tx>
            <c:strRef>
              <c:f>'Fig1.4'!$B$5</c:f>
              <c:strCache>
                <c:ptCount val="1"/>
                <c:pt idx="0">
                  <c:v>20–29 yrs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'Fig1.4'!$C$2:$R$2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'Fig1.4'!$C$5:$R$5</c:f>
              <c:numCache>
                <c:formatCode>0.0</c:formatCode>
                <c:ptCount val="16"/>
                <c:pt idx="0">
                  <c:v>1.9</c:v>
                </c:pt>
                <c:pt idx="1">
                  <c:v>1.5</c:v>
                </c:pt>
                <c:pt idx="2">
                  <c:v>1.4</c:v>
                </c:pt>
                <c:pt idx="3">
                  <c:v>1</c:v>
                </c:pt>
                <c:pt idx="4">
                  <c:v>1</c:v>
                </c:pt>
                <c:pt idx="5">
                  <c:v>0.8</c:v>
                </c:pt>
                <c:pt idx="6">
                  <c:v>0.6</c:v>
                </c:pt>
                <c:pt idx="7">
                  <c:v>0.7</c:v>
                </c:pt>
                <c:pt idx="8">
                  <c:v>0.7</c:v>
                </c:pt>
                <c:pt idx="9">
                  <c:v>0.5</c:v>
                </c:pt>
                <c:pt idx="10">
                  <c:v>0.6</c:v>
                </c:pt>
                <c:pt idx="11">
                  <c:v>0.9</c:v>
                </c:pt>
                <c:pt idx="12">
                  <c:v>1.4</c:v>
                </c:pt>
                <c:pt idx="13">
                  <c:v>6.1</c:v>
                </c:pt>
                <c:pt idx="14">
                  <c:v>7.9</c:v>
                </c:pt>
                <c:pt idx="15">
                  <c:v>3.3</c:v>
                </c:pt>
              </c:numCache>
            </c:numRef>
          </c:val>
          <c:smooth val="0"/>
          <c:extLst>
            <c:ext xmlns:c16="http://schemas.microsoft.com/office/drawing/2014/chart" uri="{C3380CC4-5D6E-409C-BE32-E72D297353CC}">
              <c16:uniqueId val="{00000002-3884-514D-9AC9-DC15EDC6165C}"/>
            </c:ext>
          </c:extLst>
        </c:ser>
        <c:ser>
          <c:idx val="3"/>
          <c:order val="3"/>
          <c:tx>
            <c:strRef>
              <c:f>'Fig1.4'!$B$6</c:f>
              <c:strCache>
                <c:ptCount val="1"/>
                <c:pt idx="0">
                  <c:v>30–39 yrs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'Fig1.4'!$C$2:$R$2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'Fig1.4'!$C$6:$R$6</c:f>
              <c:numCache>
                <c:formatCode>0.0</c:formatCode>
                <c:ptCount val="16"/>
                <c:pt idx="0">
                  <c:v>1.5</c:v>
                </c:pt>
                <c:pt idx="1">
                  <c:v>1.2</c:v>
                </c:pt>
                <c:pt idx="2">
                  <c:v>1.2</c:v>
                </c:pt>
                <c:pt idx="3">
                  <c:v>0.9</c:v>
                </c:pt>
                <c:pt idx="4">
                  <c:v>0.8</c:v>
                </c:pt>
                <c:pt idx="5">
                  <c:v>0.6</c:v>
                </c:pt>
                <c:pt idx="6">
                  <c:v>0.5</c:v>
                </c:pt>
                <c:pt idx="7">
                  <c:v>0.5</c:v>
                </c:pt>
                <c:pt idx="8">
                  <c:v>0.7</c:v>
                </c:pt>
                <c:pt idx="9">
                  <c:v>0.5</c:v>
                </c:pt>
                <c:pt idx="10">
                  <c:v>0.6</c:v>
                </c:pt>
                <c:pt idx="11">
                  <c:v>0.9</c:v>
                </c:pt>
                <c:pt idx="12">
                  <c:v>2.1</c:v>
                </c:pt>
                <c:pt idx="13">
                  <c:v>9.8000000000000007</c:v>
                </c:pt>
                <c:pt idx="14">
                  <c:v>14.5</c:v>
                </c:pt>
                <c:pt idx="15">
                  <c:v>7.6</c:v>
                </c:pt>
              </c:numCache>
            </c:numRef>
          </c:val>
          <c:smooth val="0"/>
          <c:extLst>
            <c:ext xmlns:c16="http://schemas.microsoft.com/office/drawing/2014/chart" uri="{C3380CC4-5D6E-409C-BE32-E72D297353CC}">
              <c16:uniqueId val="{00000003-3884-514D-9AC9-DC15EDC6165C}"/>
            </c:ext>
          </c:extLst>
        </c:ser>
        <c:ser>
          <c:idx val="4"/>
          <c:order val="4"/>
          <c:tx>
            <c:strRef>
              <c:f>'Fig1.4'!$B$7</c:f>
              <c:strCache>
                <c:ptCount val="1"/>
                <c:pt idx="0">
                  <c:v>40–49 yrs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'Fig1.4'!$C$2:$R$2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'Fig1.4'!$C$7:$R$7</c:f>
              <c:numCache>
                <c:formatCode>0.0</c:formatCode>
                <c:ptCount val="16"/>
                <c:pt idx="0">
                  <c:v>1.3</c:v>
                </c:pt>
                <c:pt idx="1">
                  <c:v>1.2</c:v>
                </c:pt>
                <c:pt idx="2">
                  <c:v>0.9</c:v>
                </c:pt>
                <c:pt idx="3">
                  <c:v>0.9</c:v>
                </c:pt>
                <c:pt idx="4">
                  <c:v>0.6</c:v>
                </c:pt>
                <c:pt idx="5">
                  <c:v>0.5</c:v>
                </c:pt>
                <c:pt idx="6">
                  <c:v>0.4</c:v>
                </c:pt>
                <c:pt idx="7">
                  <c:v>0.5</c:v>
                </c:pt>
                <c:pt idx="8">
                  <c:v>0.6</c:v>
                </c:pt>
                <c:pt idx="9">
                  <c:v>0.3</c:v>
                </c:pt>
                <c:pt idx="10">
                  <c:v>0.4</c:v>
                </c:pt>
                <c:pt idx="11">
                  <c:v>0.8</c:v>
                </c:pt>
                <c:pt idx="12">
                  <c:v>1.4</c:v>
                </c:pt>
                <c:pt idx="13">
                  <c:v>6.6</c:v>
                </c:pt>
                <c:pt idx="14">
                  <c:v>10.4</c:v>
                </c:pt>
                <c:pt idx="15">
                  <c:v>5.9</c:v>
                </c:pt>
              </c:numCache>
            </c:numRef>
          </c:val>
          <c:smooth val="0"/>
          <c:extLst>
            <c:ext xmlns:c16="http://schemas.microsoft.com/office/drawing/2014/chart" uri="{C3380CC4-5D6E-409C-BE32-E72D297353CC}">
              <c16:uniqueId val="{00000004-3884-514D-9AC9-DC15EDC6165C}"/>
            </c:ext>
          </c:extLst>
        </c:ser>
        <c:ser>
          <c:idx val="5"/>
          <c:order val="5"/>
          <c:tx>
            <c:strRef>
              <c:f>'Fig1.4'!$B$8</c:f>
              <c:strCache>
                <c:ptCount val="1"/>
                <c:pt idx="0">
                  <c:v>50–59 yrs</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'Fig1.4'!$C$2:$R$2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'Fig1.4'!$C$8:$R$8</c:f>
              <c:numCache>
                <c:formatCode>0.0</c:formatCode>
                <c:ptCount val="16"/>
                <c:pt idx="0">
                  <c:v>1.4</c:v>
                </c:pt>
                <c:pt idx="1">
                  <c:v>1.1000000000000001</c:v>
                </c:pt>
                <c:pt idx="2">
                  <c:v>0.9</c:v>
                </c:pt>
                <c:pt idx="3">
                  <c:v>0.9</c:v>
                </c:pt>
                <c:pt idx="4">
                  <c:v>0.5</c:v>
                </c:pt>
                <c:pt idx="5">
                  <c:v>0.5</c:v>
                </c:pt>
                <c:pt idx="6">
                  <c:v>0.4</c:v>
                </c:pt>
                <c:pt idx="7">
                  <c:v>0.6</c:v>
                </c:pt>
                <c:pt idx="8">
                  <c:v>0.6</c:v>
                </c:pt>
                <c:pt idx="9">
                  <c:v>0.4</c:v>
                </c:pt>
                <c:pt idx="10">
                  <c:v>0.5</c:v>
                </c:pt>
                <c:pt idx="11">
                  <c:v>0.7</c:v>
                </c:pt>
                <c:pt idx="12">
                  <c:v>1.3</c:v>
                </c:pt>
                <c:pt idx="13">
                  <c:v>3.5</c:v>
                </c:pt>
                <c:pt idx="14">
                  <c:v>6.2</c:v>
                </c:pt>
                <c:pt idx="15">
                  <c:v>3.6</c:v>
                </c:pt>
              </c:numCache>
            </c:numRef>
          </c:val>
          <c:smooth val="0"/>
          <c:extLst>
            <c:ext xmlns:c16="http://schemas.microsoft.com/office/drawing/2014/chart" uri="{C3380CC4-5D6E-409C-BE32-E72D297353CC}">
              <c16:uniqueId val="{00000005-3884-514D-9AC9-DC15EDC6165C}"/>
            </c:ext>
          </c:extLst>
        </c:ser>
        <c:ser>
          <c:idx val="6"/>
          <c:order val="6"/>
          <c:tx>
            <c:strRef>
              <c:f>'Fig1.4'!$B$9</c:f>
              <c:strCache>
                <c:ptCount val="1"/>
                <c:pt idx="0">
                  <c:v>≥60 yrs</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f>'Fig1.4'!$C$2:$R$2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'Fig1.4'!$C$9:$R$9</c:f>
              <c:numCache>
                <c:formatCode>0.0</c:formatCode>
                <c:ptCount val="16"/>
                <c:pt idx="0">
                  <c:v>1.4</c:v>
                </c:pt>
                <c:pt idx="1">
                  <c:v>1</c:v>
                </c:pt>
                <c:pt idx="2">
                  <c:v>0.9</c:v>
                </c:pt>
                <c:pt idx="3">
                  <c:v>0.9</c:v>
                </c:pt>
                <c:pt idx="4">
                  <c:v>0.7</c:v>
                </c:pt>
                <c:pt idx="5">
                  <c:v>0.6</c:v>
                </c:pt>
                <c:pt idx="6">
                  <c:v>0.5</c:v>
                </c:pt>
                <c:pt idx="7">
                  <c:v>0.6</c:v>
                </c:pt>
                <c:pt idx="8">
                  <c:v>0.7</c:v>
                </c:pt>
                <c:pt idx="9">
                  <c:v>0.5</c:v>
                </c:pt>
                <c:pt idx="10">
                  <c:v>0.5</c:v>
                </c:pt>
                <c:pt idx="11">
                  <c:v>0.6</c:v>
                </c:pt>
                <c:pt idx="12">
                  <c:v>0.7</c:v>
                </c:pt>
                <c:pt idx="13">
                  <c:v>1.4</c:v>
                </c:pt>
                <c:pt idx="14">
                  <c:v>2.2999999999999998</c:v>
                </c:pt>
                <c:pt idx="15">
                  <c:v>1.4</c:v>
                </c:pt>
              </c:numCache>
            </c:numRef>
          </c:val>
          <c:smooth val="0"/>
          <c:extLst>
            <c:ext xmlns:c16="http://schemas.microsoft.com/office/drawing/2014/chart" uri="{C3380CC4-5D6E-409C-BE32-E72D297353CC}">
              <c16:uniqueId val="{00000006-3884-514D-9AC9-DC15EDC6165C}"/>
            </c:ext>
          </c:extLst>
        </c:ser>
        <c:dLbls>
          <c:showLegendKey val="0"/>
          <c:showVal val="0"/>
          <c:showCatName val="0"/>
          <c:showSerName val="0"/>
          <c:showPercent val="0"/>
          <c:showBubbleSize val="0"/>
        </c:dLbls>
        <c:marker val="1"/>
        <c:smooth val="0"/>
        <c:axId val="1210950784"/>
        <c:axId val="1210975632"/>
      </c:lineChart>
      <c:catAx>
        <c:axId val="121095078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10975632"/>
        <c:crosses val="autoZero"/>
        <c:auto val="1"/>
        <c:lblAlgn val="ctr"/>
        <c:lblOffset val="100"/>
        <c:noMultiLvlLbl val="0"/>
      </c:catAx>
      <c:valAx>
        <c:axId val="1210975632"/>
        <c:scaling>
          <c:orientation val="minMax"/>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lumMod val="65000"/>
                        <a:lumOff val="35000"/>
                      </a:srgbClr>
                    </a:solidFill>
                    <a:latin typeface="+mn-lt"/>
                    <a:ea typeface="+mn-ea"/>
                    <a:cs typeface="+mn-cs"/>
                  </a:defRPr>
                </a:pPr>
                <a:r>
                  <a:rPr lang="en-US" sz="1200" b="1"/>
                  <a:t>Reported cases per 100,000 population</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lumMod val="65000"/>
                      <a:lumOff val="35000"/>
                    </a:srgb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109507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lineChart>
        <c:grouping val="standard"/>
        <c:varyColors val="0"/>
        <c:ser>
          <c:idx val="0"/>
          <c:order val="0"/>
          <c:tx>
            <c:strRef>
              <c:f>'Fig1.5'!$B$3</c:f>
              <c:strCache>
                <c:ptCount val="1"/>
                <c:pt idx="0">
                  <c:v>Male</c:v>
                </c:pt>
              </c:strCache>
            </c:strRef>
          </c:tx>
          <c:spPr>
            <a:ln w="28575" cap="rnd">
              <a:solidFill>
                <a:schemeClr val="accent4">
                  <a:shade val="76000"/>
                </a:schemeClr>
              </a:solidFill>
              <a:round/>
            </a:ln>
            <a:effectLst/>
          </c:spPr>
          <c:marker>
            <c:symbol val="circle"/>
            <c:size val="5"/>
            <c:spPr>
              <a:solidFill>
                <a:schemeClr val="accent4">
                  <a:shade val="76000"/>
                </a:schemeClr>
              </a:solidFill>
              <a:ln w="9525">
                <a:solidFill>
                  <a:schemeClr val="accent4">
                    <a:shade val="76000"/>
                  </a:schemeClr>
                </a:solidFill>
              </a:ln>
              <a:effectLst/>
            </c:spPr>
          </c:marker>
          <c:cat>
            <c:numRef>
              <c:f>'Fig1.5'!$C$2:$R$2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'Fig1.5'!$C$3:$R$3</c:f>
              <c:numCache>
                <c:formatCode>0.0</c:formatCode>
                <c:ptCount val="16"/>
                <c:pt idx="0">
                  <c:v>1.7</c:v>
                </c:pt>
                <c:pt idx="1">
                  <c:v>1.3</c:v>
                </c:pt>
                <c:pt idx="2">
                  <c:v>1.1000000000000001</c:v>
                </c:pt>
                <c:pt idx="3">
                  <c:v>0.9</c:v>
                </c:pt>
                <c:pt idx="4">
                  <c:v>0.7</c:v>
                </c:pt>
                <c:pt idx="5">
                  <c:v>0.6</c:v>
                </c:pt>
                <c:pt idx="6">
                  <c:v>0.5</c:v>
                </c:pt>
                <c:pt idx="7">
                  <c:v>0.5</c:v>
                </c:pt>
                <c:pt idx="8">
                  <c:v>0.6</c:v>
                </c:pt>
                <c:pt idx="9">
                  <c:v>0.4</c:v>
                </c:pt>
                <c:pt idx="10">
                  <c:v>0.5</c:v>
                </c:pt>
                <c:pt idx="11">
                  <c:v>0.7</c:v>
                </c:pt>
                <c:pt idx="12">
                  <c:v>1.4</c:v>
                </c:pt>
                <c:pt idx="13">
                  <c:v>4.7</c:v>
                </c:pt>
                <c:pt idx="14">
                  <c:v>7.3</c:v>
                </c:pt>
                <c:pt idx="15">
                  <c:v>3.8</c:v>
                </c:pt>
              </c:numCache>
            </c:numRef>
          </c:val>
          <c:smooth val="0"/>
          <c:extLst>
            <c:ext xmlns:c16="http://schemas.microsoft.com/office/drawing/2014/chart" uri="{C3380CC4-5D6E-409C-BE32-E72D297353CC}">
              <c16:uniqueId val="{00000000-5D22-0946-B7EC-7D234DE6D26A}"/>
            </c:ext>
          </c:extLst>
        </c:ser>
        <c:ser>
          <c:idx val="1"/>
          <c:order val="1"/>
          <c:tx>
            <c:strRef>
              <c:f>'Fig1.5'!$B$4</c:f>
              <c:strCache>
                <c:ptCount val="1"/>
                <c:pt idx="0">
                  <c:v>Female</c:v>
                </c:pt>
              </c:strCache>
            </c:strRef>
          </c:tx>
          <c:spPr>
            <a:ln w="28575" cap="rnd">
              <a:solidFill>
                <a:schemeClr val="accent4">
                  <a:tint val="77000"/>
                </a:schemeClr>
              </a:solidFill>
              <a:round/>
            </a:ln>
            <a:effectLst/>
          </c:spPr>
          <c:marker>
            <c:symbol val="circle"/>
            <c:size val="5"/>
            <c:spPr>
              <a:solidFill>
                <a:schemeClr val="accent4">
                  <a:tint val="77000"/>
                </a:schemeClr>
              </a:solidFill>
              <a:ln w="9525">
                <a:solidFill>
                  <a:schemeClr val="accent4">
                    <a:tint val="77000"/>
                  </a:schemeClr>
                </a:solidFill>
              </a:ln>
              <a:effectLst/>
            </c:spPr>
          </c:marker>
          <c:cat>
            <c:numRef>
              <c:f>'Fig1.5'!$C$2:$R$2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'Fig1.5'!$C$4:$R$4</c:f>
              <c:numCache>
                <c:formatCode>0.0</c:formatCode>
                <c:ptCount val="16"/>
                <c:pt idx="0">
                  <c:v>1.3</c:v>
                </c:pt>
                <c:pt idx="1">
                  <c:v>1.1000000000000001</c:v>
                </c:pt>
                <c:pt idx="2">
                  <c:v>0.9</c:v>
                </c:pt>
                <c:pt idx="3">
                  <c:v>0.8</c:v>
                </c:pt>
                <c:pt idx="4">
                  <c:v>0.6</c:v>
                </c:pt>
                <c:pt idx="5">
                  <c:v>0.5</c:v>
                </c:pt>
                <c:pt idx="6">
                  <c:v>0.4</c:v>
                </c:pt>
                <c:pt idx="7">
                  <c:v>0.5</c:v>
                </c:pt>
                <c:pt idx="8">
                  <c:v>0.6</c:v>
                </c:pt>
                <c:pt idx="9">
                  <c:v>0.4</c:v>
                </c:pt>
                <c:pt idx="10">
                  <c:v>0.4</c:v>
                </c:pt>
                <c:pt idx="11">
                  <c:v>0.5</c:v>
                </c:pt>
                <c:pt idx="12">
                  <c:v>0.7</c:v>
                </c:pt>
                <c:pt idx="13">
                  <c:v>3</c:v>
                </c:pt>
                <c:pt idx="14">
                  <c:v>4.2</c:v>
                </c:pt>
                <c:pt idx="15">
                  <c:v>2.2999999999999998</c:v>
                </c:pt>
              </c:numCache>
            </c:numRef>
          </c:val>
          <c:smooth val="0"/>
          <c:extLst>
            <c:ext xmlns:c16="http://schemas.microsoft.com/office/drawing/2014/chart" uri="{C3380CC4-5D6E-409C-BE32-E72D297353CC}">
              <c16:uniqueId val="{00000001-5D22-0946-B7EC-7D234DE6D26A}"/>
            </c:ext>
          </c:extLst>
        </c:ser>
        <c:dLbls>
          <c:showLegendKey val="0"/>
          <c:showVal val="0"/>
          <c:showCatName val="0"/>
          <c:showSerName val="0"/>
          <c:showPercent val="0"/>
          <c:showBubbleSize val="0"/>
        </c:dLbls>
        <c:marker val="1"/>
        <c:smooth val="0"/>
        <c:axId val="145806928"/>
        <c:axId val="145796944"/>
      </c:lineChart>
      <c:catAx>
        <c:axId val="14580692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layout>
            <c:manualLayout>
              <c:xMode val="edge"/>
              <c:yMode val="edge"/>
              <c:x val="0.50662895927601814"/>
              <c:y val="0.8660834611079198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5796944"/>
        <c:crosses val="autoZero"/>
        <c:auto val="1"/>
        <c:lblAlgn val="ctr"/>
        <c:lblOffset val="100"/>
        <c:noMultiLvlLbl val="0"/>
      </c:catAx>
      <c:valAx>
        <c:axId val="145796944"/>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Reported Cases per 100,000 population</a:t>
                </a:r>
              </a:p>
            </c:rich>
          </c:tx>
          <c:layout>
            <c:manualLayout>
              <c:xMode val="edge"/>
              <c:yMode val="edge"/>
              <c:x val="6.7873303167420816E-3"/>
              <c:y val="0.1568927581056617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5806928"/>
        <c:crosses val="autoZero"/>
        <c:crossBetween val="between"/>
      </c:valAx>
      <c:spPr>
        <a:noFill/>
        <a:ln>
          <a:noFill/>
        </a:ln>
        <a:effectLst/>
      </c:spPr>
    </c:plotArea>
    <c:legend>
      <c:legendPos val="b"/>
      <c:layout>
        <c:manualLayout>
          <c:xMode val="edge"/>
          <c:yMode val="edge"/>
          <c:x val="0.41637323190935976"/>
          <c:y val="3.8616952292728046E-2"/>
          <c:w val="0.16951597962019452"/>
          <c:h val="4.961834182491894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'Fig1.6'!$B$3</c:f>
              <c:strCache>
                <c:ptCount val="1"/>
                <c:pt idx="0">
                  <c:v>American Indian/Alaska Native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'Fig1.6'!$C$2:$R$2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'Fig1.6'!$C$3:$R$3</c:f>
              <c:numCache>
                <c:formatCode>0.0</c:formatCode>
                <c:ptCount val="16"/>
                <c:pt idx="0">
                  <c:v>0.6</c:v>
                </c:pt>
                <c:pt idx="1">
                  <c:v>0.5</c:v>
                </c:pt>
                <c:pt idx="2">
                  <c:v>0.7</c:v>
                </c:pt>
                <c:pt idx="3">
                  <c:v>0.8</c:v>
                </c:pt>
                <c:pt idx="4">
                  <c:v>0.3</c:v>
                </c:pt>
                <c:pt idx="5">
                  <c:v>0.2</c:v>
                </c:pt>
                <c:pt idx="6">
                  <c:v>0.7</c:v>
                </c:pt>
                <c:pt idx="7">
                  <c:v>0.2</c:v>
                </c:pt>
                <c:pt idx="8">
                  <c:v>0.3</c:v>
                </c:pt>
                <c:pt idx="9">
                  <c:v>0.2</c:v>
                </c:pt>
                <c:pt idx="10">
                  <c:v>0.2</c:v>
                </c:pt>
                <c:pt idx="11">
                  <c:v>0.1</c:v>
                </c:pt>
                <c:pt idx="12">
                  <c:v>0.5</c:v>
                </c:pt>
                <c:pt idx="13">
                  <c:v>0.5</c:v>
                </c:pt>
                <c:pt idx="14">
                  <c:v>2.2000000000000002</c:v>
                </c:pt>
                <c:pt idx="15">
                  <c:v>2</c:v>
                </c:pt>
              </c:numCache>
            </c:numRef>
          </c:val>
          <c:smooth val="0"/>
          <c:extLst>
            <c:ext xmlns:c16="http://schemas.microsoft.com/office/drawing/2014/chart" uri="{C3380CC4-5D6E-409C-BE32-E72D297353CC}">
              <c16:uniqueId val="{00000000-79E3-B941-816B-A3847B693333}"/>
            </c:ext>
          </c:extLst>
        </c:ser>
        <c:ser>
          <c:idx val="1"/>
          <c:order val="1"/>
          <c:tx>
            <c:strRef>
              <c:f>'Fig1.6'!$B$4</c:f>
              <c:strCache>
                <c:ptCount val="1"/>
                <c:pt idx="0">
                  <c:v>Asian/Pacific Islander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'Fig1.6'!$C$2:$R$2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'Fig1.6'!$C$4:$R$4</c:f>
              <c:numCache>
                <c:formatCode>0.0</c:formatCode>
                <c:ptCount val="16"/>
                <c:pt idx="0">
                  <c:v>1.7</c:v>
                </c:pt>
                <c:pt idx="1">
                  <c:v>1.4</c:v>
                </c:pt>
                <c:pt idx="2">
                  <c:v>1.1000000000000001</c:v>
                </c:pt>
                <c:pt idx="3">
                  <c:v>1.3</c:v>
                </c:pt>
                <c:pt idx="4">
                  <c:v>1.1000000000000001</c:v>
                </c:pt>
                <c:pt idx="5">
                  <c:v>1</c:v>
                </c:pt>
                <c:pt idx="6">
                  <c:v>0.8</c:v>
                </c:pt>
                <c:pt idx="7">
                  <c:v>0.6</c:v>
                </c:pt>
                <c:pt idx="8">
                  <c:v>0.6</c:v>
                </c:pt>
                <c:pt idx="9">
                  <c:v>0.7</c:v>
                </c:pt>
                <c:pt idx="10">
                  <c:v>0.6</c:v>
                </c:pt>
                <c:pt idx="11">
                  <c:v>1.5</c:v>
                </c:pt>
                <c:pt idx="12">
                  <c:v>0.6</c:v>
                </c:pt>
                <c:pt idx="13">
                  <c:v>0.5</c:v>
                </c:pt>
                <c:pt idx="14">
                  <c:v>0.7</c:v>
                </c:pt>
                <c:pt idx="15">
                  <c:v>0.4</c:v>
                </c:pt>
              </c:numCache>
            </c:numRef>
          </c:val>
          <c:smooth val="0"/>
          <c:extLst>
            <c:ext xmlns:c16="http://schemas.microsoft.com/office/drawing/2014/chart" uri="{C3380CC4-5D6E-409C-BE32-E72D297353CC}">
              <c16:uniqueId val="{00000001-79E3-B941-816B-A3847B693333}"/>
            </c:ext>
          </c:extLst>
        </c:ser>
        <c:ser>
          <c:idx val="2"/>
          <c:order val="2"/>
          <c:tx>
            <c:strRef>
              <c:f>'Fig1.6'!$B$5</c:f>
              <c:strCache>
                <c:ptCount val="1"/>
                <c:pt idx="0">
                  <c:v>Black, non-Hispanic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'Fig1.6'!$C$2:$R$2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'Fig1.6'!$C$5:$R$5</c:f>
              <c:numCache>
                <c:formatCode>0.0</c:formatCode>
                <c:ptCount val="16"/>
                <c:pt idx="0">
                  <c:v>0.8</c:v>
                </c:pt>
                <c:pt idx="1">
                  <c:v>0.6</c:v>
                </c:pt>
                <c:pt idx="2">
                  <c:v>0.4</c:v>
                </c:pt>
                <c:pt idx="3">
                  <c:v>0.4</c:v>
                </c:pt>
                <c:pt idx="4">
                  <c:v>0.4</c:v>
                </c:pt>
                <c:pt idx="5">
                  <c:v>0.3</c:v>
                </c:pt>
                <c:pt idx="6">
                  <c:v>0.3</c:v>
                </c:pt>
                <c:pt idx="7">
                  <c:v>0.2</c:v>
                </c:pt>
                <c:pt idx="8">
                  <c:v>0.2</c:v>
                </c:pt>
                <c:pt idx="9">
                  <c:v>0.2</c:v>
                </c:pt>
                <c:pt idx="10">
                  <c:v>0.2</c:v>
                </c:pt>
                <c:pt idx="11">
                  <c:v>0.3</c:v>
                </c:pt>
                <c:pt idx="12">
                  <c:v>0.7</c:v>
                </c:pt>
                <c:pt idx="13">
                  <c:v>1.2</c:v>
                </c:pt>
                <c:pt idx="14">
                  <c:v>2.5</c:v>
                </c:pt>
                <c:pt idx="15">
                  <c:v>1.6</c:v>
                </c:pt>
              </c:numCache>
            </c:numRef>
          </c:val>
          <c:smooth val="0"/>
          <c:extLst>
            <c:ext xmlns:c16="http://schemas.microsoft.com/office/drawing/2014/chart" uri="{C3380CC4-5D6E-409C-BE32-E72D297353CC}">
              <c16:uniqueId val="{00000002-79E3-B941-816B-A3847B693333}"/>
            </c:ext>
          </c:extLst>
        </c:ser>
        <c:ser>
          <c:idx val="3"/>
          <c:order val="3"/>
          <c:tx>
            <c:strRef>
              <c:f>'Fig1.6'!$B$6</c:f>
              <c:strCache>
                <c:ptCount val="1"/>
                <c:pt idx="0">
                  <c:v>White, non-Hispanic</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'Fig1.6'!$C$2:$R$2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'Fig1.6'!$C$6:$R$6</c:f>
              <c:numCache>
                <c:formatCode>0.0</c:formatCode>
                <c:ptCount val="16"/>
                <c:pt idx="0">
                  <c:v>0.9</c:v>
                </c:pt>
                <c:pt idx="1">
                  <c:v>0.7</c:v>
                </c:pt>
                <c:pt idx="2">
                  <c:v>0.7</c:v>
                </c:pt>
                <c:pt idx="3">
                  <c:v>0.6</c:v>
                </c:pt>
                <c:pt idx="4">
                  <c:v>0.4</c:v>
                </c:pt>
                <c:pt idx="5">
                  <c:v>0.4</c:v>
                </c:pt>
                <c:pt idx="6">
                  <c:v>0.3</c:v>
                </c:pt>
                <c:pt idx="7">
                  <c:v>0.4</c:v>
                </c:pt>
                <c:pt idx="8">
                  <c:v>0.5</c:v>
                </c:pt>
                <c:pt idx="9">
                  <c:v>0.3</c:v>
                </c:pt>
                <c:pt idx="10">
                  <c:v>0.3</c:v>
                </c:pt>
                <c:pt idx="11">
                  <c:v>0.4</c:v>
                </c:pt>
                <c:pt idx="12">
                  <c:v>1</c:v>
                </c:pt>
                <c:pt idx="13">
                  <c:v>4.3</c:v>
                </c:pt>
                <c:pt idx="14">
                  <c:v>6.8</c:v>
                </c:pt>
                <c:pt idx="15">
                  <c:v>3.9</c:v>
                </c:pt>
              </c:numCache>
            </c:numRef>
          </c:val>
          <c:smooth val="0"/>
          <c:extLst>
            <c:ext xmlns:c16="http://schemas.microsoft.com/office/drawing/2014/chart" uri="{C3380CC4-5D6E-409C-BE32-E72D297353CC}">
              <c16:uniqueId val="{00000003-79E3-B941-816B-A3847B693333}"/>
            </c:ext>
          </c:extLst>
        </c:ser>
        <c:ser>
          <c:idx val="4"/>
          <c:order val="4"/>
          <c:tx>
            <c:strRef>
              <c:f>'Fig1.6'!$B$7</c:f>
              <c:strCache>
                <c:ptCount val="1"/>
                <c:pt idx="0">
                  <c:v>Hispanic</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'Fig1.6'!$C$2:$R$2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'Fig1.6'!$C$7:$R$7</c:f>
              <c:numCache>
                <c:formatCode>0.0</c:formatCode>
                <c:ptCount val="16"/>
                <c:pt idx="0">
                  <c:v>2.7</c:v>
                </c:pt>
                <c:pt idx="1">
                  <c:v>2.2999999999999998</c:v>
                </c:pt>
                <c:pt idx="2">
                  <c:v>1.4</c:v>
                </c:pt>
                <c:pt idx="3">
                  <c:v>1</c:v>
                </c:pt>
                <c:pt idx="4">
                  <c:v>0.8</c:v>
                </c:pt>
                <c:pt idx="5">
                  <c:v>0.7</c:v>
                </c:pt>
                <c:pt idx="6">
                  <c:v>0.5</c:v>
                </c:pt>
                <c:pt idx="7">
                  <c:v>0.5</c:v>
                </c:pt>
                <c:pt idx="8">
                  <c:v>0.5</c:v>
                </c:pt>
                <c:pt idx="9">
                  <c:v>0.4</c:v>
                </c:pt>
                <c:pt idx="10">
                  <c:v>0.4</c:v>
                </c:pt>
                <c:pt idx="11">
                  <c:v>0.5</c:v>
                </c:pt>
                <c:pt idx="12">
                  <c:v>0.8</c:v>
                </c:pt>
                <c:pt idx="13">
                  <c:v>0.7</c:v>
                </c:pt>
                <c:pt idx="14">
                  <c:v>1.5</c:v>
                </c:pt>
                <c:pt idx="15">
                  <c:v>0.6</c:v>
                </c:pt>
              </c:numCache>
            </c:numRef>
          </c:val>
          <c:smooth val="0"/>
          <c:extLst>
            <c:ext xmlns:c16="http://schemas.microsoft.com/office/drawing/2014/chart" uri="{C3380CC4-5D6E-409C-BE32-E72D297353CC}">
              <c16:uniqueId val="{00000004-79E3-B941-816B-A3847B693333}"/>
            </c:ext>
          </c:extLst>
        </c:ser>
        <c:dLbls>
          <c:showLegendKey val="0"/>
          <c:showVal val="0"/>
          <c:showCatName val="0"/>
          <c:showSerName val="0"/>
          <c:showPercent val="0"/>
          <c:showBubbleSize val="0"/>
        </c:dLbls>
        <c:marker val="1"/>
        <c:smooth val="0"/>
        <c:axId val="1151873552"/>
        <c:axId val="1151847648"/>
      </c:lineChart>
      <c:catAx>
        <c:axId val="115187355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51847648"/>
        <c:crosses val="autoZero"/>
        <c:auto val="1"/>
        <c:lblAlgn val="ctr"/>
        <c:lblOffset val="100"/>
        <c:noMultiLvlLbl val="0"/>
      </c:catAx>
      <c:valAx>
        <c:axId val="1151847648"/>
        <c:scaling>
          <c:orientation val="minMax"/>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lumMod val="65000"/>
                        <a:lumOff val="35000"/>
                      </a:srgbClr>
                    </a:solidFill>
                    <a:latin typeface="+mn-lt"/>
                    <a:ea typeface="+mn-ea"/>
                    <a:cs typeface="+mn-cs"/>
                  </a:defRPr>
                </a:pPr>
                <a:r>
                  <a:rPr lang="en-US" sz="1200" b="1"/>
                  <a:t>Reported Cases per 100,000 population</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lumMod val="65000"/>
                      <a:lumOff val="35000"/>
                    </a:srgb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51873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dPt>
            <c:idx val="0"/>
            <c:bubble3D val="0"/>
            <c:spPr>
              <a:gradFill rotWithShape="1">
                <a:gsLst>
                  <a:gs pos="0">
                    <a:schemeClr val="accent4">
                      <a:shade val="65000"/>
                      <a:satMod val="103000"/>
                      <a:lumMod val="102000"/>
                      <a:tint val="94000"/>
                    </a:schemeClr>
                  </a:gs>
                  <a:gs pos="50000">
                    <a:schemeClr val="accent4">
                      <a:shade val="65000"/>
                      <a:satMod val="110000"/>
                      <a:lumMod val="100000"/>
                      <a:shade val="100000"/>
                    </a:schemeClr>
                  </a:gs>
                  <a:gs pos="100000">
                    <a:schemeClr val="accent4">
                      <a:shade val="65000"/>
                      <a:lumMod val="99000"/>
                      <a:satMod val="120000"/>
                      <a:shade val="78000"/>
                    </a:schemeClr>
                  </a:gs>
                </a:gsLst>
                <a:lin ang="5400000" scaled="0"/>
              </a:gradFill>
              <a:ln>
                <a:noFill/>
              </a:ln>
              <a:effectLst/>
            </c:spPr>
            <c:extLst>
              <c:ext xmlns:c16="http://schemas.microsoft.com/office/drawing/2014/chart" uri="{C3380CC4-5D6E-409C-BE32-E72D297353CC}">
                <c16:uniqueId val="{00000001-9B64-8B4B-A2A6-273C7644741A}"/>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3-9B64-8B4B-A2A6-273C7644741A}"/>
              </c:ext>
            </c:extLst>
          </c:dPt>
          <c:dPt>
            <c:idx val="2"/>
            <c:bubble3D val="0"/>
            <c:spPr>
              <a:gradFill rotWithShape="1">
                <a:gsLst>
                  <a:gs pos="0">
                    <a:schemeClr val="accent4">
                      <a:tint val="65000"/>
                      <a:satMod val="103000"/>
                      <a:lumMod val="102000"/>
                      <a:tint val="94000"/>
                    </a:schemeClr>
                  </a:gs>
                  <a:gs pos="50000">
                    <a:schemeClr val="accent4">
                      <a:tint val="65000"/>
                      <a:satMod val="110000"/>
                      <a:lumMod val="100000"/>
                      <a:shade val="100000"/>
                    </a:schemeClr>
                  </a:gs>
                  <a:gs pos="100000">
                    <a:schemeClr val="accent4">
                      <a:tint val="65000"/>
                      <a:lumMod val="99000"/>
                      <a:satMod val="120000"/>
                      <a:shade val="78000"/>
                    </a:schemeClr>
                  </a:gs>
                </a:gsLst>
                <a:lin ang="5400000" scaled="0"/>
              </a:gradFill>
              <a:ln>
                <a:noFill/>
              </a:ln>
              <a:effectLst/>
            </c:spPr>
            <c:extLst>
              <c:ext xmlns:c16="http://schemas.microsoft.com/office/drawing/2014/chart" uri="{C3380CC4-5D6E-409C-BE32-E72D297353CC}">
                <c16:uniqueId val="{00000005-9B64-8B4B-A2A6-273C7644741A}"/>
              </c:ext>
            </c:extLst>
          </c:dPt>
          <c:cat>
            <c:strRef>
              <c:f>'Fig1.7'!$B$4:$B$6</c:f>
              <c:strCache>
                <c:ptCount val="3"/>
                <c:pt idx="0">
                  <c:v>Risk identified*</c:v>
                </c:pt>
                <c:pt idx="1">
                  <c:v>No risk identified</c:v>
                </c:pt>
                <c:pt idx="2">
                  <c:v>Risk data missing</c:v>
                </c:pt>
              </c:strCache>
            </c:strRef>
          </c:cat>
          <c:val>
            <c:numRef>
              <c:f>'Fig1.7'!$C$4:$C$6</c:f>
              <c:numCache>
                <c:formatCode>General</c:formatCode>
                <c:ptCount val="3"/>
                <c:pt idx="0">
                  <c:v>3277</c:v>
                </c:pt>
                <c:pt idx="1">
                  <c:v>3532</c:v>
                </c:pt>
                <c:pt idx="2">
                  <c:v>3143</c:v>
                </c:pt>
              </c:numCache>
            </c:numRef>
          </c:val>
          <c:extLst>
            <c:ext xmlns:c16="http://schemas.microsoft.com/office/drawing/2014/chart" uri="{C3380CC4-5D6E-409C-BE32-E72D297353CC}">
              <c16:uniqueId val="{00000006-9B64-8B4B-A2A6-273C7644741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75249164698598436"/>
          <c:y val="0.34865391167451859"/>
          <c:w val="0.24750835301401564"/>
          <c:h val="0.336885306891298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1"/>
          <c:order val="0"/>
          <c:tx>
            <c:strRef>
              <c:f>'Fig2.1'!$B$29</c:f>
              <c:strCache>
                <c:ptCount val="1"/>
                <c:pt idx="0">
                  <c:v>Estimated acute infections†</c:v>
                </c:pt>
              </c:strCache>
            </c:strRef>
          </c:tx>
          <c:spPr>
            <a:solidFill>
              <a:schemeClr val="accent3"/>
            </a:solidFill>
            <a:ln>
              <a:noFill/>
            </a:ln>
            <a:effectLst/>
          </c:spPr>
          <c:invertIfNegative val="0"/>
          <c:cat>
            <c:numRef>
              <c:f>'Fig2.1'!$C$28:$J$28</c:f>
              <c:numCache>
                <c:formatCode>General</c:formatCode>
                <c:ptCount val="8"/>
                <c:pt idx="0">
                  <c:v>2013</c:v>
                </c:pt>
                <c:pt idx="1">
                  <c:v>2014</c:v>
                </c:pt>
                <c:pt idx="2">
                  <c:v>2015</c:v>
                </c:pt>
                <c:pt idx="3">
                  <c:v>2016</c:v>
                </c:pt>
                <c:pt idx="4">
                  <c:v>2017</c:v>
                </c:pt>
                <c:pt idx="5">
                  <c:v>2018</c:v>
                </c:pt>
                <c:pt idx="6">
                  <c:v>2019</c:v>
                </c:pt>
                <c:pt idx="7">
                  <c:v>2020</c:v>
                </c:pt>
              </c:numCache>
            </c:numRef>
          </c:cat>
          <c:val>
            <c:numRef>
              <c:f>'Fig2.1'!$C$29:$J$29</c:f>
              <c:numCache>
                <c:formatCode>#,##0</c:formatCode>
                <c:ptCount val="8"/>
                <c:pt idx="0">
                  <c:v>19800</c:v>
                </c:pt>
                <c:pt idx="1">
                  <c:v>18100</c:v>
                </c:pt>
                <c:pt idx="2">
                  <c:v>21900</c:v>
                </c:pt>
                <c:pt idx="3">
                  <c:v>20900</c:v>
                </c:pt>
                <c:pt idx="4">
                  <c:v>22200</c:v>
                </c:pt>
                <c:pt idx="5">
                  <c:v>21600</c:v>
                </c:pt>
                <c:pt idx="6">
                  <c:v>20700</c:v>
                </c:pt>
                <c:pt idx="7">
                  <c:v>14000</c:v>
                </c:pt>
              </c:numCache>
            </c:numRef>
          </c:val>
          <c:extLst>
            <c:ext xmlns:c16="http://schemas.microsoft.com/office/drawing/2014/chart" uri="{C3380CC4-5D6E-409C-BE32-E72D297353CC}">
              <c16:uniqueId val="{00000000-7FB1-7E44-9C62-A8078DE3B55D}"/>
            </c:ext>
          </c:extLst>
        </c:ser>
        <c:dLbls>
          <c:showLegendKey val="0"/>
          <c:showVal val="0"/>
          <c:showCatName val="0"/>
          <c:showSerName val="0"/>
          <c:showPercent val="0"/>
          <c:showBubbleSize val="0"/>
        </c:dLbls>
        <c:gapWidth val="150"/>
        <c:overlap val="-25"/>
        <c:axId val="8344656"/>
        <c:axId val="102607856"/>
      </c:barChart>
      <c:lineChart>
        <c:grouping val="standard"/>
        <c:varyColors val="0"/>
        <c:ser>
          <c:idx val="2"/>
          <c:order val="1"/>
          <c:tx>
            <c:strRef>
              <c:f>'Fig2.1'!$B$30</c:f>
              <c:strCache>
                <c:ptCount val="1"/>
                <c:pt idx="0">
                  <c:v>Reported acute cases*</c:v>
                </c:pt>
              </c:strCache>
            </c:strRef>
          </c:tx>
          <c:spPr>
            <a:ln w="28575" cap="rnd">
              <a:solidFill>
                <a:schemeClr val="accent3">
                  <a:tint val="65000"/>
                </a:schemeClr>
              </a:solidFill>
              <a:round/>
            </a:ln>
            <a:effectLst/>
          </c:spPr>
          <c:marker>
            <c:symbol val="none"/>
          </c:marker>
          <c:val>
            <c:numRef>
              <c:f>'Fig2.1'!$C$30:$J$30</c:f>
              <c:numCache>
                <c:formatCode>#,##0</c:formatCode>
                <c:ptCount val="8"/>
                <c:pt idx="0">
                  <c:v>3050</c:v>
                </c:pt>
                <c:pt idx="1">
                  <c:v>2791</c:v>
                </c:pt>
                <c:pt idx="2">
                  <c:v>3370</c:v>
                </c:pt>
                <c:pt idx="3">
                  <c:v>3218</c:v>
                </c:pt>
                <c:pt idx="4">
                  <c:v>3409</c:v>
                </c:pt>
                <c:pt idx="5">
                  <c:v>3322</c:v>
                </c:pt>
                <c:pt idx="6">
                  <c:v>3192</c:v>
                </c:pt>
                <c:pt idx="7">
                  <c:v>2157</c:v>
                </c:pt>
              </c:numCache>
            </c:numRef>
          </c:val>
          <c:smooth val="0"/>
          <c:extLst>
            <c:ext xmlns:c16="http://schemas.microsoft.com/office/drawing/2014/chart" uri="{C3380CC4-5D6E-409C-BE32-E72D297353CC}">
              <c16:uniqueId val="{00000001-7FB1-7E44-9C62-A8078DE3B55D}"/>
            </c:ext>
          </c:extLst>
        </c:ser>
        <c:dLbls>
          <c:showLegendKey val="0"/>
          <c:showVal val="0"/>
          <c:showCatName val="0"/>
          <c:showSerName val="0"/>
          <c:showPercent val="0"/>
          <c:showBubbleSize val="0"/>
        </c:dLbls>
        <c:marker val="1"/>
        <c:smooth val="0"/>
        <c:axId val="8344656"/>
        <c:axId val="102607856"/>
      </c:lineChart>
      <c:catAx>
        <c:axId val="834465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2607856"/>
        <c:crosses val="autoZero"/>
        <c:auto val="1"/>
        <c:lblAlgn val="ctr"/>
        <c:lblOffset val="100"/>
        <c:noMultiLvlLbl val="0"/>
      </c:catAx>
      <c:valAx>
        <c:axId val="10260785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Number of acute</a:t>
                </a:r>
                <a:r>
                  <a:rPr lang="en-US" sz="1200" b="1" baseline="0"/>
                  <a:t> case</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344656"/>
        <c:crosses val="autoZero"/>
        <c:crossBetween val="between"/>
      </c:valAx>
      <c:spPr>
        <a:noFill/>
        <a:ln>
          <a:noFill/>
        </a:ln>
        <a:effectLst/>
      </c:spPr>
    </c:plotArea>
    <c:legend>
      <c:legendPos val="t"/>
      <c:layout>
        <c:manualLayout>
          <c:xMode val="edge"/>
          <c:yMode val="edge"/>
          <c:x val="0.27840502403467965"/>
          <c:y val="5.4149315672034223E-2"/>
          <c:w val="0.39411235851004106"/>
          <c:h val="5.075065258689710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'Fig2.4'!$B$3</c:f>
              <c:strCache>
                <c:ptCount val="1"/>
                <c:pt idx="0">
                  <c:v>0–19 yrs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'Fig2.4'!$C$2:$R$2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'Fig2.4'!$C$3:$R$3</c:f>
              <c:numCache>
                <c:formatCode>0.0</c:formatCode>
                <c:ptCount val="16"/>
                <c:pt idx="0">
                  <c:v>0.2</c:v>
                </c:pt>
                <c:pt idx="1">
                  <c:v>0.1</c:v>
                </c:pt>
                <c:pt idx="2">
                  <c:v>0.1</c:v>
                </c:pt>
                <c:pt idx="3">
                  <c:v>0.1</c:v>
                </c:pt>
                <c:pt idx="4">
                  <c:v>0.1</c:v>
                </c:pt>
                <c:pt idx="5">
                  <c:v>0.1</c:v>
                </c:pt>
                <c:pt idx="6">
                  <c:v>0</c:v>
                </c:pt>
                <c:pt idx="7">
                  <c:v>0</c:v>
                </c:pt>
                <c:pt idx="8">
                  <c:v>0</c:v>
                </c:pt>
                <c:pt idx="9">
                  <c:v>0</c:v>
                </c:pt>
                <c:pt idx="10">
                  <c:v>0</c:v>
                </c:pt>
                <c:pt idx="11">
                  <c:v>0</c:v>
                </c:pt>
                <c:pt idx="12">
                  <c:v>0</c:v>
                </c:pt>
                <c:pt idx="13">
                  <c:v>0</c:v>
                </c:pt>
                <c:pt idx="14">
                  <c:v>0</c:v>
                </c:pt>
                <c:pt idx="15">
                  <c:v>0</c:v>
                </c:pt>
              </c:numCache>
            </c:numRef>
          </c:val>
          <c:smooth val="0"/>
          <c:extLst>
            <c:ext xmlns:c16="http://schemas.microsoft.com/office/drawing/2014/chart" uri="{C3380CC4-5D6E-409C-BE32-E72D297353CC}">
              <c16:uniqueId val="{00000000-3485-F54B-882D-A5988D6A7DFE}"/>
            </c:ext>
          </c:extLst>
        </c:ser>
        <c:ser>
          <c:idx val="1"/>
          <c:order val="1"/>
          <c:tx>
            <c:strRef>
              <c:f>'Fig2.4'!$B$4</c:f>
              <c:strCache>
                <c:ptCount val="1"/>
                <c:pt idx="0">
                  <c:v>20–29 yrs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'Fig2.4'!$C$2:$R$2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'Fig2.4'!$C$4:$R$4</c:f>
              <c:numCache>
                <c:formatCode>0.0</c:formatCode>
                <c:ptCount val="16"/>
                <c:pt idx="0">
                  <c:v>2.9</c:v>
                </c:pt>
                <c:pt idx="1">
                  <c:v>2.2999999999999998</c:v>
                </c:pt>
                <c:pt idx="2">
                  <c:v>2</c:v>
                </c:pt>
                <c:pt idx="3">
                  <c:v>1.8</c:v>
                </c:pt>
                <c:pt idx="4">
                  <c:v>1.2</c:v>
                </c:pt>
                <c:pt idx="5">
                  <c:v>1.1000000000000001</c:v>
                </c:pt>
                <c:pt idx="6">
                  <c:v>1</c:v>
                </c:pt>
                <c:pt idx="7">
                  <c:v>0.9</c:v>
                </c:pt>
                <c:pt idx="8">
                  <c:v>0.8</c:v>
                </c:pt>
                <c:pt idx="9">
                  <c:v>0.6</c:v>
                </c:pt>
                <c:pt idx="10">
                  <c:v>0.8</c:v>
                </c:pt>
                <c:pt idx="11">
                  <c:v>0.6</c:v>
                </c:pt>
                <c:pt idx="12">
                  <c:v>0.6</c:v>
                </c:pt>
                <c:pt idx="13">
                  <c:v>0.6</c:v>
                </c:pt>
                <c:pt idx="14">
                  <c:v>0.5</c:v>
                </c:pt>
                <c:pt idx="15">
                  <c:v>0.4</c:v>
                </c:pt>
              </c:numCache>
            </c:numRef>
          </c:val>
          <c:smooth val="0"/>
          <c:extLst>
            <c:ext xmlns:c16="http://schemas.microsoft.com/office/drawing/2014/chart" uri="{C3380CC4-5D6E-409C-BE32-E72D297353CC}">
              <c16:uniqueId val="{00000001-3485-F54B-882D-A5988D6A7DFE}"/>
            </c:ext>
          </c:extLst>
        </c:ser>
        <c:ser>
          <c:idx val="2"/>
          <c:order val="2"/>
          <c:tx>
            <c:strRef>
              <c:f>'Fig2.4'!$B$5</c:f>
              <c:strCache>
                <c:ptCount val="1"/>
                <c:pt idx="0">
                  <c:v>30–39 yrs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'Fig2.4'!$C$2:$R$2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'Fig2.4'!$C$5:$R$5</c:f>
              <c:numCache>
                <c:formatCode>0.0</c:formatCode>
                <c:ptCount val="16"/>
                <c:pt idx="0">
                  <c:v>3.7</c:v>
                </c:pt>
                <c:pt idx="1">
                  <c:v>3.4</c:v>
                </c:pt>
                <c:pt idx="2">
                  <c:v>3</c:v>
                </c:pt>
                <c:pt idx="3">
                  <c:v>2.7</c:v>
                </c:pt>
                <c:pt idx="4">
                  <c:v>2.2999999999999998</c:v>
                </c:pt>
                <c:pt idx="5">
                  <c:v>2.2999999999999998</c:v>
                </c:pt>
                <c:pt idx="6">
                  <c:v>2</c:v>
                </c:pt>
                <c:pt idx="7">
                  <c:v>2.2000000000000002</c:v>
                </c:pt>
                <c:pt idx="8">
                  <c:v>2.4</c:v>
                </c:pt>
                <c:pt idx="9">
                  <c:v>2.2000000000000002</c:v>
                </c:pt>
                <c:pt idx="10">
                  <c:v>2.6</c:v>
                </c:pt>
                <c:pt idx="11">
                  <c:v>2.4</c:v>
                </c:pt>
                <c:pt idx="12">
                  <c:v>2.2999999999999998</c:v>
                </c:pt>
                <c:pt idx="13">
                  <c:v>2</c:v>
                </c:pt>
                <c:pt idx="14">
                  <c:v>1.8</c:v>
                </c:pt>
                <c:pt idx="15">
                  <c:v>1</c:v>
                </c:pt>
              </c:numCache>
            </c:numRef>
          </c:val>
          <c:smooth val="0"/>
          <c:extLst>
            <c:ext xmlns:c16="http://schemas.microsoft.com/office/drawing/2014/chart" uri="{C3380CC4-5D6E-409C-BE32-E72D297353CC}">
              <c16:uniqueId val="{00000002-3485-F54B-882D-A5988D6A7DFE}"/>
            </c:ext>
          </c:extLst>
        </c:ser>
        <c:ser>
          <c:idx val="3"/>
          <c:order val="3"/>
          <c:tx>
            <c:strRef>
              <c:f>'Fig2.4'!$B$6</c:f>
              <c:strCache>
                <c:ptCount val="1"/>
                <c:pt idx="0">
                  <c:v>40–49 yrs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'Fig2.4'!$C$2:$R$2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'Fig2.4'!$C$6:$R$6</c:f>
              <c:numCache>
                <c:formatCode>0.0</c:formatCode>
                <c:ptCount val="16"/>
                <c:pt idx="0">
                  <c:v>3.1</c:v>
                </c:pt>
                <c:pt idx="1">
                  <c:v>2.8</c:v>
                </c:pt>
                <c:pt idx="2">
                  <c:v>2.7</c:v>
                </c:pt>
                <c:pt idx="3">
                  <c:v>2.6</c:v>
                </c:pt>
                <c:pt idx="4">
                  <c:v>2.2000000000000002</c:v>
                </c:pt>
                <c:pt idx="5">
                  <c:v>2</c:v>
                </c:pt>
                <c:pt idx="6">
                  <c:v>1.9</c:v>
                </c:pt>
                <c:pt idx="7">
                  <c:v>1.9</c:v>
                </c:pt>
                <c:pt idx="8">
                  <c:v>2.1</c:v>
                </c:pt>
                <c:pt idx="9">
                  <c:v>2</c:v>
                </c:pt>
                <c:pt idx="10">
                  <c:v>2.4</c:v>
                </c:pt>
                <c:pt idx="11">
                  <c:v>2.2000000000000002</c:v>
                </c:pt>
                <c:pt idx="12">
                  <c:v>2.5</c:v>
                </c:pt>
                <c:pt idx="13">
                  <c:v>2.6</c:v>
                </c:pt>
                <c:pt idx="14">
                  <c:v>2.7</c:v>
                </c:pt>
                <c:pt idx="15">
                  <c:v>1.7</c:v>
                </c:pt>
              </c:numCache>
            </c:numRef>
          </c:val>
          <c:smooth val="0"/>
          <c:extLst>
            <c:ext xmlns:c16="http://schemas.microsoft.com/office/drawing/2014/chart" uri="{C3380CC4-5D6E-409C-BE32-E72D297353CC}">
              <c16:uniqueId val="{00000003-3485-F54B-882D-A5988D6A7DFE}"/>
            </c:ext>
          </c:extLst>
        </c:ser>
        <c:ser>
          <c:idx val="4"/>
          <c:order val="4"/>
          <c:tx>
            <c:strRef>
              <c:f>'Fig2.4'!$B$7</c:f>
              <c:strCache>
                <c:ptCount val="1"/>
                <c:pt idx="0">
                  <c:v>50–59 yrs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'Fig2.4'!$C$2:$R$2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'Fig2.4'!$C$7:$R$7</c:f>
              <c:numCache>
                <c:formatCode>0.0</c:formatCode>
                <c:ptCount val="16"/>
                <c:pt idx="0">
                  <c:v>2</c:v>
                </c:pt>
                <c:pt idx="1">
                  <c:v>1.8</c:v>
                </c:pt>
                <c:pt idx="2">
                  <c:v>1.8</c:v>
                </c:pt>
                <c:pt idx="3">
                  <c:v>1.5</c:v>
                </c:pt>
                <c:pt idx="4">
                  <c:v>1.4</c:v>
                </c:pt>
                <c:pt idx="5">
                  <c:v>1.5</c:v>
                </c:pt>
                <c:pt idx="6">
                  <c:v>1.1000000000000001</c:v>
                </c:pt>
                <c:pt idx="7">
                  <c:v>1.1000000000000001</c:v>
                </c:pt>
                <c:pt idx="8">
                  <c:v>1.1000000000000001</c:v>
                </c:pt>
                <c:pt idx="9">
                  <c:v>1.2</c:v>
                </c:pt>
                <c:pt idx="10">
                  <c:v>1.4</c:v>
                </c:pt>
                <c:pt idx="11">
                  <c:v>1.5</c:v>
                </c:pt>
                <c:pt idx="12">
                  <c:v>1.6</c:v>
                </c:pt>
                <c:pt idx="13">
                  <c:v>1.6</c:v>
                </c:pt>
                <c:pt idx="14">
                  <c:v>1.6</c:v>
                </c:pt>
                <c:pt idx="15">
                  <c:v>1.2</c:v>
                </c:pt>
              </c:numCache>
            </c:numRef>
          </c:val>
          <c:smooth val="0"/>
          <c:extLst>
            <c:ext xmlns:c16="http://schemas.microsoft.com/office/drawing/2014/chart" uri="{C3380CC4-5D6E-409C-BE32-E72D297353CC}">
              <c16:uniqueId val="{00000004-3485-F54B-882D-A5988D6A7DFE}"/>
            </c:ext>
          </c:extLst>
        </c:ser>
        <c:ser>
          <c:idx val="5"/>
          <c:order val="5"/>
          <c:tx>
            <c:strRef>
              <c:f>'Fig2.4'!$B$8</c:f>
              <c:strCache>
                <c:ptCount val="1"/>
                <c:pt idx="0">
                  <c:v>≥60 yrs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'Fig2.4'!$C$2:$R$2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'Fig2.4'!$C$8:$R$8</c:f>
              <c:numCache>
                <c:formatCode>0.0</c:formatCode>
                <c:ptCount val="16"/>
                <c:pt idx="0">
                  <c:v>0.8</c:v>
                </c:pt>
                <c:pt idx="1">
                  <c:v>0.8</c:v>
                </c:pt>
                <c:pt idx="2">
                  <c:v>0.8</c:v>
                </c:pt>
                <c:pt idx="3">
                  <c:v>0.7</c:v>
                </c:pt>
                <c:pt idx="4">
                  <c:v>0.7</c:v>
                </c:pt>
                <c:pt idx="5">
                  <c:v>0.7</c:v>
                </c:pt>
                <c:pt idx="6">
                  <c:v>0.5</c:v>
                </c:pt>
                <c:pt idx="7">
                  <c:v>0.4</c:v>
                </c:pt>
                <c:pt idx="8">
                  <c:v>0.4</c:v>
                </c:pt>
                <c:pt idx="9">
                  <c:v>0.4</c:v>
                </c:pt>
                <c:pt idx="10">
                  <c:v>0.5</c:v>
                </c:pt>
                <c:pt idx="11">
                  <c:v>0.5</c:v>
                </c:pt>
                <c:pt idx="12">
                  <c:v>0.6</c:v>
                </c:pt>
                <c:pt idx="13">
                  <c:v>0.6</c:v>
                </c:pt>
                <c:pt idx="14">
                  <c:v>0.6</c:v>
                </c:pt>
                <c:pt idx="15">
                  <c:v>0.5</c:v>
                </c:pt>
              </c:numCache>
            </c:numRef>
          </c:val>
          <c:smooth val="0"/>
          <c:extLst>
            <c:ext xmlns:c16="http://schemas.microsoft.com/office/drawing/2014/chart" uri="{C3380CC4-5D6E-409C-BE32-E72D297353CC}">
              <c16:uniqueId val="{00000005-3485-F54B-882D-A5988D6A7DFE}"/>
            </c:ext>
          </c:extLst>
        </c:ser>
        <c:dLbls>
          <c:showLegendKey val="0"/>
          <c:showVal val="0"/>
          <c:showCatName val="0"/>
          <c:showSerName val="0"/>
          <c:showPercent val="0"/>
          <c:showBubbleSize val="0"/>
        </c:dLbls>
        <c:marker val="1"/>
        <c:smooth val="0"/>
        <c:axId val="1158123024"/>
        <c:axId val="1158124672"/>
      </c:lineChart>
      <c:catAx>
        <c:axId val="115812302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58124672"/>
        <c:crosses val="autoZero"/>
        <c:auto val="1"/>
        <c:lblAlgn val="ctr"/>
        <c:lblOffset val="100"/>
        <c:noMultiLvlLbl val="0"/>
      </c:catAx>
      <c:valAx>
        <c:axId val="1158124672"/>
        <c:scaling>
          <c:orientation val="minMax"/>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lumMod val="65000"/>
                        <a:lumOff val="35000"/>
                      </a:srgbClr>
                    </a:solidFill>
                    <a:latin typeface="+mn-lt"/>
                    <a:ea typeface="+mn-ea"/>
                    <a:cs typeface="+mn-cs"/>
                  </a:defRPr>
                </a:pPr>
                <a:r>
                  <a:rPr lang="en-US" sz="1200" b="1"/>
                  <a:t>Reported Cases per 100,000 population</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lumMod val="65000"/>
                      <a:lumOff val="35000"/>
                    </a:srgb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58123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'Fig2.5'!$B$3</c:f>
              <c:strCache>
                <c:ptCount val="1"/>
                <c:pt idx="0">
                  <c:v>Male</c:v>
                </c:pt>
              </c:strCache>
            </c:strRef>
          </c:tx>
          <c:spPr>
            <a:ln w="28575" cap="rnd">
              <a:solidFill>
                <a:schemeClr val="accent3">
                  <a:shade val="76000"/>
                </a:schemeClr>
              </a:solidFill>
              <a:round/>
            </a:ln>
            <a:effectLst/>
          </c:spPr>
          <c:marker>
            <c:symbol val="circle"/>
            <c:size val="5"/>
            <c:spPr>
              <a:solidFill>
                <a:schemeClr val="accent3">
                  <a:shade val="76000"/>
                </a:schemeClr>
              </a:solidFill>
              <a:ln w="9525">
                <a:solidFill>
                  <a:schemeClr val="accent3">
                    <a:shade val="76000"/>
                  </a:schemeClr>
                </a:solidFill>
              </a:ln>
              <a:effectLst/>
            </c:spPr>
          </c:marker>
          <c:cat>
            <c:numRef>
              <c:f>'Fig2.5'!$C$2:$R$2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'Fig2.5'!$C$3:$R$3</c:f>
              <c:numCache>
                <c:formatCode>0.0</c:formatCode>
                <c:ptCount val="16"/>
                <c:pt idx="0">
                  <c:v>2.2999999999999998</c:v>
                </c:pt>
                <c:pt idx="1">
                  <c:v>2.1</c:v>
                </c:pt>
                <c:pt idx="2">
                  <c:v>1.9</c:v>
                </c:pt>
                <c:pt idx="3">
                  <c:v>1.7</c:v>
                </c:pt>
                <c:pt idx="4">
                  <c:v>1.4</c:v>
                </c:pt>
                <c:pt idx="5">
                  <c:v>1.4</c:v>
                </c:pt>
                <c:pt idx="6">
                  <c:v>1.2</c:v>
                </c:pt>
                <c:pt idx="7">
                  <c:v>1.2</c:v>
                </c:pt>
                <c:pt idx="8">
                  <c:v>1.2</c:v>
                </c:pt>
                <c:pt idx="9">
                  <c:v>1.1000000000000001</c:v>
                </c:pt>
                <c:pt idx="10">
                  <c:v>1.3</c:v>
                </c:pt>
                <c:pt idx="11">
                  <c:v>1.2</c:v>
                </c:pt>
                <c:pt idx="12">
                  <c:v>1.3</c:v>
                </c:pt>
                <c:pt idx="13">
                  <c:v>1.3</c:v>
                </c:pt>
                <c:pt idx="14">
                  <c:v>1.3</c:v>
                </c:pt>
                <c:pt idx="15">
                  <c:v>0.8</c:v>
                </c:pt>
              </c:numCache>
            </c:numRef>
          </c:val>
          <c:smooth val="0"/>
          <c:extLst>
            <c:ext xmlns:c16="http://schemas.microsoft.com/office/drawing/2014/chart" uri="{C3380CC4-5D6E-409C-BE32-E72D297353CC}">
              <c16:uniqueId val="{00000000-2EBA-694E-B925-A3133FD06EE4}"/>
            </c:ext>
          </c:extLst>
        </c:ser>
        <c:ser>
          <c:idx val="1"/>
          <c:order val="1"/>
          <c:tx>
            <c:strRef>
              <c:f>'Fig2.5'!$B$4</c:f>
              <c:strCache>
                <c:ptCount val="1"/>
                <c:pt idx="0">
                  <c:v>Female</c:v>
                </c:pt>
              </c:strCache>
            </c:strRef>
          </c:tx>
          <c:spPr>
            <a:ln w="28575" cap="rnd">
              <a:solidFill>
                <a:schemeClr val="accent3">
                  <a:tint val="77000"/>
                </a:schemeClr>
              </a:solidFill>
              <a:round/>
            </a:ln>
            <a:effectLst/>
          </c:spPr>
          <c:marker>
            <c:symbol val="circle"/>
            <c:size val="5"/>
            <c:spPr>
              <a:solidFill>
                <a:schemeClr val="accent3">
                  <a:tint val="77000"/>
                </a:schemeClr>
              </a:solidFill>
              <a:ln w="9525">
                <a:solidFill>
                  <a:schemeClr val="accent3">
                    <a:tint val="77000"/>
                  </a:schemeClr>
                </a:solidFill>
              </a:ln>
              <a:effectLst/>
            </c:spPr>
          </c:marker>
          <c:cat>
            <c:numRef>
              <c:f>'Fig2.5'!$C$2:$R$2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'Fig2.5'!$C$4:$R$4</c:f>
              <c:numCache>
                <c:formatCode>0.0</c:formatCode>
                <c:ptCount val="16"/>
                <c:pt idx="0">
                  <c:v>1.4</c:v>
                </c:pt>
                <c:pt idx="1">
                  <c:v>1.1000000000000001</c:v>
                </c:pt>
                <c:pt idx="2">
                  <c:v>1.1000000000000001</c:v>
                </c:pt>
                <c:pt idx="3">
                  <c:v>1</c:v>
                </c:pt>
                <c:pt idx="4">
                  <c:v>0.8</c:v>
                </c:pt>
                <c:pt idx="5">
                  <c:v>0.8</c:v>
                </c:pt>
                <c:pt idx="6">
                  <c:v>0.7</c:v>
                </c:pt>
                <c:pt idx="7">
                  <c:v>0.7</c:v>
                </c:pt>
                <c:pt idx="8">
                  <c:v>0.7</c:v>
                </c:pt>
                <c:pt idx="9">
                  <c:v>0.6</c:v>
                </c:pt>
                <c:pt idx="10">
                  <c:v>0.8</c:v>
                </c:pt>
                <c:pt idx="11">
                  <c:v>0.8</c:v>
                </c:pt>
                <c:pt idx="12">
                  <c:v>0.8</c:v>
                </c:pt>
                <c:pt idx="13">
                  <c:v>0.8</c:v>
                </c:pt>
                <c:pt idx="14">
                  <c:v>0.7</c:v>
                </c:pt>
                <c:pt idx="15">
                  <c:v>0.5</c:v>
                </c:pt>
              </c:numCache>
            </c:numRef>
          </c:val>
          <c:smooth val="0"/>
          <c:extLst>
            <c:ext xmlns:c16="http://schemas.microsoft.com/office/drawing/2014/chart" uri="{C3380CC4-5D6E-409C-BE32-E72D297353CC}">
              <c16:uniqueId val="{00000001-2EBA-694E-B925-A3133FD06EE4}"/>
            </c:ext>
          </c:extLst>
        </c:ser>
        <c:dLbls>
          <c:showLegendKey val="0"/>
          <c:showVal val="0"/>
          <c:showCatName val="0"/>
          <c:showSerName val="0"/>
          <c:showPercent val="0"/>
          <c:showBubbleSize val="0"/>
        </c:dLbls>
        <c:marker val="1"/>
        <c:smooth val="0"/>
        <c:axId val="1227137840"/>
        <c:axId val="1226130912"/>
      </c:lineChart>
      <c:catAx>
        <c:axId val="122713784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26130912"/>
        <c:crosses val="autoZero"/>
        <c:auto val="1"/>
        <c:lblAlgn val="ctr"/>
        <c:lblOffset val="100"/>
        <c:noMultiLvlLbl val="0"/>
      </c:catAx>
      <c:valAx>
        <c:axId val="1226130912"/>
        <c:scaling>
          <c:orientation val="minMax"/>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lumMod val="65000"/>
                        <a:lumOff val="35000"/>
                      </a:srgbClr>
                    </a:solidFill>
                    <a:latin typeface="+mn-lt"/>
                    <a:ea typeface="+mn-ea"/>
                    <a:cs typeface="+mn-cs"/>
                  </a:defRPr>
                </a:pPr>
                <a:r>
                  <a:rPr lang="en-US" sz="1200" b="1"/>
                  <a:t>Reported Cases per 100,000 population</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lumMod val="65000"/>
                      <a:lumOff val="35000"/>
                    </a:srgb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271378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'Fig2.6'!$B$3</c:f>
              <c:strCache>
                <c:ptCount val="1"/>
                <c:pt idx="0">
                  <c:v>American Indian/Alaska Native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'Fig2.6'!$C$2:$R$2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'Fig2.6'!$C$3:$R$3</c:f>
              <c:numCache>
                <c:formatCode>0.0</c:formatCode>
                <c:ptCount val="16"/>
                <c:pt idx="0">
                  <c:v>1.6</c:v>
                </c:pt>
                <c:pt idx="1">
                  <c:v>1.5</c:v>
                </c:pt>
                <c:pt idx="2">
                  <c:v>1.4</c:v>
                </c:pt>
                <c:pt idx="3">
                  <c:v>1.8</c:v>
                </c:pt>
                <c:pt idx="4">
                  <c:v>1</c:v>
                </c:pt>
                <c:pt idx="5">
                  <c:v>1.1000000000000001</c:v>
                </c:pt>
                <c:pt idx="6">
                  <c:v>0.5</c:v>
                </c:pt>
                <c:pt idx="7">
                  <c:v>0.7</c:v>
                </c:pt>
                <c:pt idx="8">
                  <c:v>0.7</c:v>
                </c:pt>
                <c:pt idx="9">
                  <c:v>0.8</c:v>
                </c:pt>
                <c:pt idx="10">
                  <c:v>0.7</c:v>
                </c:pt>
                <c:pt idx="11">
                  <c:v>0.5</c:v>
                </c:pt>
                <c:pt idx="12">
                  <c:v>0.7</c:v>
                </c:pt>
                <c:pt idx="13">
                  <c:v>0.9</c:v>
                </c:pt>
                <c:pt idx="14">
                  <c:v>0.6</c:v>
                </c:pt>
                <c:pt idx="15">
                  <c:v>0.4</c:v>
                </c:pt>
              </c:numCache>
            </c:numRef>
          </c:val>
          <c:smooth val="0"/>
          <c:extLst>
            <c:ext xmlns:c16="http://schemas.microsoft.com/office/drawing/2014/chart" uri="{C3380CC4-5D6E-409C-BE32-E72D297353CC}">
              <c16:uniqueId val="{00000000-D4D2-FE4D-9C47-93C6B38A0A4D}"/>
            </c:ext>
          </c:extLst>
        </c:ser>
        <c:ser>
          <c:idx val="1"/>
          <c:order val="1"/>
          <c:tx>
            <c:strRef>
              <c:f>'Fig2.6'!$B$4</c:f>
              <c:strCache>
                <c:ptCount val="1"/>
                <c:pt idx="0">
                  <c:v>Asian/Pacific Islander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'Fig2.6'!$C$2:$R$2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'Fig2.6'!$C$4:$R$4</c:f>
              <c:numCache>
                <c:formatCode>0.0</c:formatCode>
                <c:ptCount val="16"/>
                <c:pt idx="0">
                  <c:v>1.3</c:v>
                </c:pt>
                <c:pt idx="1">
                  <c:v>1.2</c:v>
                </c:pt>
                <c:pt idx="2">
                  <c:v>0.9</c:v>
                </c:pt>
                <c:pt idx="3">
                  <c:v>0.8</c:v>
                </c:pt>
                <c:pt idx="4">
                  <c:v>0.7</c:v>
                </c:pt>
                <c:pt idx="5">
                  <c:v>0.6</c:v>
                </c:pt>
                <c:pt idx="6">
                  <c:v>0.4</c:v>
                </c:pt>
                <c:pt idx="7">
                  <c:v>0.4</c:v>
                </c:pt>
                <c:pt idx="8">
                  <c:v>0.3</c:v>
                </c:pt>
                <c:pt idx="9">
                  <c:v>0.3</c:v>
                </c:pt>
                <c:pt idx="10">
                  <c:v>0.4</c:v>
                </c:pt>
                <c:pt idx="11">
                  <c:v>0.3</c:v>
                </c:pt>
                <c:pt idx="12">
                  <c:v>0.3</c:v>
                </c:pt>
                <c:pt idx="13">
                  <c:v>0.3</c:v>
                </c:pt>
                <c:pt idx="14">
                  <c:v>0.3</c:v>
                </c:pt>
                <c:pt idx="15">
                  <c:v>0.2</c:v>
                </c:pt>
              </c:numCache>
            </c:numRef>
          </c:val>
          <c:smooth val="0"/>
          <c:extLst>
            <c:ext xmlns:c16="http://schemas.microsoft.com/office/drawing/2014/chart" uri="{C3380CC4-5D6E-409C-BE32-E72D297353CC}">
              <c16:uniqueId val="{00000001-D4D2-FE4D-9C47-93C6B38A0A4D}"/>
            </c:ext>
          </c:extLst>
        </c:ser>
        <c:ser>
          <c:idx val="2"/>
          <c:order val="2"/>
          <c:tx>
            <c:strRef>
              <c:f>'Fig2.6'!$B$5</c:f>
              <c:strCache>
                <c:ptCount val="1"/>
                <c:pt idx="0">
                  <c:v>Black, non-Hispanic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'Fig2.6'!$C$2:$R$2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'Fig2.6'!$C$5:$R$5</c:f>
              <c:numCache>
                <c:formatCode>0.0</c:formatCode>
                <c:ptCount val="16"/>
                <c:pt idx="0">
                  <c:v>3</c:v>
                </c:pt>
                <c:pt idx="1">
                  <c:v>2.2999999999999998</c:v>
                </c:pt>
                <c:pt idx="2">
                  <c:v>2.2999999999999998</c:v>
                </c:pt>
                <c:pt idx="3">
                  <c:v>2.2000000000000002</c:v>
                </c:pt>
                <c:pt idx="4">
                  <c:v>1.7</c:v>
                </c:pt>
                <c:pt idx="5">
                  <c:v>1.7</c:v>
                </c:pt>
                <c:pt idx="6">
                  <c:v>1.4</c:v>
                </c:pt>
                <c:pt idx="7">
                  <c:v>1.1000000000000001</c:v>
                </c:pt>
                <c:pt idx="8">
                  <c:v>0.9</c:v>
                </c:pt>
                <c:pt idx="9">
                  <c:v>0.8</c:v>
                </c:pt>
                <c:pt idx="10">
                  <c:v>1</c:v>
                </c:pt>
                <c:pt idx="11">
                  <c:v>0.9</c:v>
                </c:pt>
                <c:pt idx="12">
                  <c:v>1</c:v>
                </c:pt>
                <c:pt idx="13">
                  <c:v>1</c:v>
                </c:pt>
                <c:pt idx="14">
                  <c:v>0.9</c:v>
                </c:pt>
                <c:pt idx="15">
                  <c:v>0.7</c:v>
                </c:pt>
              </c:numCache>
            </c:numRef>
          </c:val>
          <c:smooth val="0"/>
          <c:extLst>
            <c:ext xmlns:c16="http://schemas.microsoft.com/office/drawing/2014/chart" uri="{C3380CC4-5D6E-409C-BE32-E72D297353CC}">
              <c16:uniqueId val="{00000002-D4D2-FE4D-9C47-93C6B38A0A4D}"/>
            </c:ext>
          </c:extLst>
        </c:ser>
        <c:ser>
          <c:idx val="3"/>
          <c:order val="3"/>
          <c:tx>
            <c:strRef>
              <c:f>'Fig2.6'!$B$6</c:f>
              <c:strCache>
                <c:ptCount val="1"/>
                <c:pt idx="0">
                  <c:v>White, non-Hispanic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'Fig2.6'!$C$2:$R$2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'Fig2.6'!$C$6:$R$6</c:f>
              <c:numCache>
                <c:formatCode>0.0</c:formatCode>
                <c:ptCount val="16"/>
                <c:pt idx="0">
                  <c:v>1.1000000000000001</c:v>
                </c:pt>
                <c:pt idx="1">
                  <c:v>1</c:v>
                </c:pt>
                <c:pt idx="2">
                  <c:v>1</c:v>
                </c:pt>
                <c:pt idx="3">
                  <c:v>0.9</c:v>
                </c:pt>
                <c:pt idx="4">
                  <c:v>0.8</c:v>
                </c:pt>
                <c:pt idx="5">
                  <c:v>0.8</c:v>
                </c:pt>
                <c:pt idx="6">
                  <c:v>0.8</c:v>
                </c:pt>
                <c:pt idx="7">
                  <c:v>0.8</c:v>
                </c:pt>
                <c:pt idx="8">
                  <c:v>0.9</c:v>
                </c:pt>
                <c:pt idx="9">
                  <c:v>0.9</c:v>
                </c:pt>
                <c:pt idx="10">
                  <c:v>1.1000000000000001</c:v>
                </c:pt>
                <c:pt idx="11">
                  <c:v>1</c:v>
                </c:pt>
                <c:pt idx="12">
                  <c:v>1.1000000000000001</c:v>
                </c:pt>
                <c:pt idx="13">
                  <c:v>1</c:v>
                </c:pt>
                <c:pt idx="14">
                  <c:v>1</c:v>
                </c:pt>
                <c:pt idx="15">
                  <c:v>0.7</c:v>
                </c:pt>
              </c:numCache>
            </c:numRef>
          </c:val>
          <c:smooth val="0"/>
          <c:extLst>
            <c:ext xmlns:c16="http://schemas.microsoft.com/office/drawing/2014/chart" uri="{C3380CC4-5D6E-409C-BE32-E72D297353CC}">
              <c16:uniqueId val="{00000003-D4D2-FE4D-9C47-93C6B38A0A4D}"/>
            </c:ext>
          </c:extLst>
        </c:ser>
        <c:ser>
          <c:idx val="4"/>
          <c:order val="4"/>
          <c:tx>
            <c:strRef>
              <c:f>'Fig2.6'!$B$7</c:f>
              <c:strCache>
                <c:ptCount val="1"/>
                <c:pt idx="0">
                  <c:v>Hispanic</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'Fig2.6'!$C$2:$R$2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'Fig2.6'!$C$7:$R$7</c:f>
              <c:numCache>
                <c:formatCode>0.0</c:formatCode>
                <c:ptCount val="16"/>
                <c:pt idx="0">
                  <c:v>1.1000000000000001</c:v>
                </c:pt>
                <c:pt idx="1">
                  <c:v>1.1000000000000001</c:v>
                </c:pt>
                <c:pt idx="2">
                  <c:v>1</c:v>
                </c:pt>
                <c:pt idx="3">
                  <c:v>0.8</c:v>
                </c:pt>
                <c:pt idx="4">
                  <c:v>0.7</c:v>
                </c:pt>
                <c:pt idx="5">
                  <c:v>0.6</c:v>
                </c:pt>
                <c:pt idx="6">
                  <c:v>0.4</c:v>
                </c:pt>
                <c:pt idx="7">
                  <c:v>0.4</c:v>
                </c:pt>
                <c:pt idx="8">
                  <c:v>0.4</c:v>
                </c:pt>
                <c:pt idx="9">
                  <c:v>0.3</c:v>
                </c:pt>
                <c:pt idx="10">
                  <c:v>0.3</c:v>
                </c:pt>
                <c:pt idx="11">
                  <c:v>0.3</c:v>
                </c:pt>
                <c:pt idx="12">
                  <c:v>0.3</c:v>
                </c:pt>
                <c:pt idx="13">
                  <c:v>0.4</c:v>
                </c:pt>
                <c:pt idx="14">
                  <c:v>0.4</c:v>
                </c:pt>
                <c:pt idx="15">
                  <c:v>0.3</c:v>
                </c:pt>
              </c:numCache>
            </c:numRef>
          </c:val>
          <c:smooth val="0"/>
          <c:extLst>
            <c:ext xmlns:c16="http://schemas.microsoft.com/office/drawing/2014/chart" uri="{C3380CC4-5D6E-409C-BE32-E72D297353CC}">
              <c16:uniqueId val="{00000004-D4D2-FE4D-9C47-93C6B38A0A4D}"/>
            </c:ext>
          </c:extLst>
        </c:ser>
        <c:dLbls>
          <c:showLegendKey val="0"/>
          <c:showVal val="0"/>
          <c:showCatName val="0"/>
          <c:showSerName val="0"/>
          <c:showPercent val="0"/>
          <c:showBubbleSize val="0"/>
        </c:dLbls>
        <c:marker val="1"/>
        <c:smooth val="0"/>
        <c:axId val="1178798464"/>
        <c:axId val="1227194112"/>
      </c:lineChart>
      <c:catAx>
        <c:axId val="117879846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27194112"/>
        <c:crosses val="autoZero"/>
        <c:auto val="1"/>
        <c:lblAlgn val="ctr"/>
        <c:lblOffset val="100"/>
        <c:noMultiLvlLbl val="0"/>
      </c:catAx>
      <c:valAx>
        <c:axId val="1227194112"/>
        <c:scaling>
          <c:orientation val="minMax"/>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lumMod val="65000"/>
                        <a:lumOff val="35000"/>
                      </a:srgbClr>
                    </a:solidFill>
                    <a:latin typeface="+mn-lt"/>
                    <a:ea typeface="+mn-ea"/>
                    <a:cs typeface="+mn-cs"/>
                  </a:defRPr>
                </a:pPr>
                <a:r>
                  <a:rPr lang="en-US" sz="1200" b="1"/>
                  <a:t>Reported Cases per 100,000 population</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0000">
                      <a:lumMod val="65000"/>
                      <a:lumOff val="35000"/>
                    </a:srgb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78798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'Fig1.3'!$B$3:$B$53</cx:f>
        <cx:nf>'Fig1.3'!$B$2</cx:nf>
        <cx:lvl ptCount="51" name="state">
          <cx:pt idx="0">South Carolina</cx:pt>
          <cx:pt idx="1">Alabama</cx:pt>
          <cx:pt idx="2">Louisiana</cx:pt>
          <cx:pt idx="3">Arkansas</cx:pt>
          <cx:pt idx="4">Mississippi</cx:pt>
          <cx:pt idx="5">Kansas</cx:pt>
          <cx:pt idx="6">Maine</cx:pt>
          <cx:pt idx="7">Maryland</cx:pt>
          <cx:pt idx="8">Missouri</cx:pt>
          <cx:pt idx="9">Georgia</cx:pt>
          <cx:pt idx="10">West Virginia</cx:pt>
          <cx:pt idx="11">North Carolina</cx:pt>
          <cx:pt idx="12">Florida</cx:pt>
          <cx:pt idx="13">Tennessee</cx:pt>
          <cx:pt idx="14">Washington</cx:pt>
          <cx:pt idx="15">Indiana</cx:pt>
          <cx:pt idx="16">Vermont</cx:pt>
          <cx:pt idx="17">Delaware</cx:pt>
          <cx:pt idx="18">Virginia</cx:pt>
          <cx:pt idx="19">Ohio</cx:pt>
          <cx:pt idx="20">New Hampshire</cx:pt>
          <cx:pt idx="21">New Jersey</cx:pt>
          <cx:pt idx="22">Colorado</cx:pt>
          <cx:pt idx="23">Kentucky</cx:pt>
          <cx:pt idx="24">New York</cx:pt>
          <cx:pt idx="25">Minnesota</cx:pt>
          <cx:pt idx="26">Idaho</cx:pt>
          <cx:pt idx="27">Pennsylvania</cx:pt>
          <cx:pt idx="28">Washington, D.C.</cx:pt>
          <cx:pt idx="29">Illinois</cx:pt>
          <cx:pt idx="30">Texas</cx:pt>
          <cx:pt idx="31">Montana</cx:pt>
          <cx:pt idx="32">Oregon</cx:pt>
          <cx:pt idx="33">Arizona</cx:pt>
          <cx:pt idx="34">Nevada</cx:pt>
          <cx:pt idx="35">Hawaii</cx:pt>
          <cx:pt idx="36">Massachusetts</cx:pt>
          <cx:pt idx="37">Wyoming</cx:pt>
          <cx:pt idx="38">California</cx:pt>
          <cx:pt idx="39">Rhode Island</cx:pt>
          <cx:pt idx="40">Utah</cx:pt>
          <cx:pt idx="41">Connecticut</cx:pt>
          <cx:pt idx="42">Oklahoma</cx:pt>
          <cx:pt idx="43">New Mexico</cx:pt>
          <cx:pt idx="44">Nebraska</cx:pt>
          <cx:pt idx="45">Michigan</cx:pt>
          <cx:pt idx="46">Wisconsin</cx:pt>
          <cx:pt idx="47">Iowa</cx:pt>
          <cx:pt idx="48">South Dakota</cx:pt>
          <cx:pt idx="49">North Dakota</cx:pt>
          <cx:pt idx="50">Alaska</cx:pt>
        </cx:lvl>
      </cx:strDim>
      <cx:numDim type="colorVal">
        <cx:f>'Fig1.3'!$C$3:$C$53</cx:f>
        <cx:nf>'Fig1.3'!$C$2</cx:nf>
        <cx:lvl ptCount="51" formatCode="0.0" name="Rate_2020">
          <cx:pt idx="0">22.899999999999999</cx:pt>
          <cx:pt idx="1">19.600000000000001</cx:pt>
          <cx:pt idx="2">17</cx:pt>
          <cx:pt idx="3">13</cx:pt>
          <cx:pt idx="4">12</cx:pt>
          <cx:pt idx="5">10.9</cx:pt>
          <cx:pt idx="6">10.699999999999999</cx:pt>
          <cx:pt idx="7">6</cx:pt>
          <cx:pt idx="8">5.7000000000000002</cx:pt>
          <cx:pt idx="9">5.5</cx:pt>
          <cx:pt idx="10">5.4000000000000004</cx:pt>
          <cx:pt idx="11">4.7999999999999998</cx:pt>
          <cx:pt idx="12">4.7000000000000002</cx:pt>
          <cx:pt idx="13">3.7999999999999998</cx:pt>
          <cx:pt idx="14">3.7000000000000002</cx:pt>
          <cx:pt idx="15">2.8999999999999999</cx:pt>
          <cx:pt idx="16">2.8999999999999999</cx:pt>
          <cx:pt idx="17">2.7999999999999998</cx:pt>
          <cx:pt idx="18">2.5</cx:pt>
          <cx:pt idx="19">2.3999999999999999</cx:pt>
          <cx:pt idx="20">2</cx:pt>
          <cx:pt idx="21">1.7</cx:pt>
          <cx:pt idx="22">1.6000000000000001</cx:pt>
          <cx:pt idx="23">1.3</cx:pt>
          <cx:pt idx="24">1.3</cx:pt>
          <cx:pt idx="25">1.2</cx:pt>
          <cx:pt idx="26">1.1000000000000001</cx:pt>
          <cx:pt idx="27">1</cx:pt>
          <cx:pt idx="28">1</cx:pt>
          <cx:pt idx="29">0.80000000000000004</cx:pt>
          <cx:pt idx="30">0.80000000000000004</cx:pt>
          <cx:pt idx="31">0.69999999999999996</cx:pt>
          <cx:pt idx="32">0.69999999999999996</cx:pt>
          <cx:pt idx="33">0.59999999999999998</cx:pt>
          <cx:pt idx="34">0.59999999999999998</cx:pt>
          <cx:pt idx="35">0.59999999999999998</cx:pt>
          <cx:pt idx="36">0.5</cx:pt>
          <cx:pt idx="37">0.5</cx:pt>
          <cx:pt idx="38">0.5</cx:pt>
          <cx:pt idx="39">0.40000000000000002</cx:pt>
          <cx:pt idx="40">0.40000000000000002</cx:pt>
          <cx:pt idx="41">0.40000000000000002</cx:pt>
          <cx:pt idx="42">0.40000000000000002</cx:pt>
          <cx:pt idx="43">0.29999999999999999</cx:pt>
          <cx:pt idx="44">0.29999999999999999</cx:pt>
          <cx:pt idx="45">0.20000000000000001</cx:pt>
          <cx:pt idx="46">0.20000000000000001</cx:pt>
          <cx:pt idx="47">0.20000000000000001</cx:pt>
          <cx:pt idx="48">0.10000000000000001</cx:pt>
          <cx:pt idx="49">0.10000000000000001</cx:pt>
          <cx:pt idx="50">0</cx:pt>
        </cx:lvl>
      </cx:numDim>
    </cx:data>
    <cx:data id="1">
      <cx:strDim type="cat">
        <cx:f>'Fig1.3'!$B$3:$B$53</cx:f>
        <cx:nf>'Fig1.3'!$B$2</cx:nf>
        <cx:lvl ptCount="51" name="state">
          <cx:pt idx="0">South Carolina</cx:pt>
          <cx:pt idx="1">Alabama</cx:pt>
          <cx:pt idx="2">Louisiana</cx:pt>
          <cx:pt idx="3">Arkansas</cx:pt>
          <cx:pt idx="4">Mississippi</cx:pt>
          <cx:pt idx="5">Kansas</cx:pt>
          <cx:pt idx="6">Maine</cx:pt>
          <cx:pt idx="7">Maryland</cx:pt>
          <cx:pt idx="8">Missouri</cx:pt>
          <cx:pt idx="9">Georgia</cx:pt>
          <cx:pt idx="10">West Virginia</cx:pt>
          <cx:pt idx="11">North Carolina</cx:pt>
          <cx:pt idx="12">Florida</cx:pt>
          <cx:pt idx="13">Tennessee</cx:pt>
          <cx:pt idx="14">Washington</cx:pt>
          <cx:pt idx="15">Indiana</cx:pt>
          <cx:pt idx="16">Vermont</cx:pt>
          <cx:pt idx="17">Delaware</cx:pt>
          <cx:pt idx="18">Virginia</cx:pt>
          <cx:pt idx="19">Ohio</cx:pt>
          <cx:pt idx="20">New Hampshire</cx:pt>
          <cx:pt idx="21">New Jersey</cx:pt>
          <cx:pt idx="22">Colorado</cx:pt>
          <cx:pt idx="23">Kentucky</cx:pt>
          <cx:pt idx="24">New York</cx:pt>
          <cx:pt idx="25">Minnesota</cx:pt>
          <cx:pt idx="26">Idaho</cx:pt>
          <cx:pt idx="27">Pennsylvania</cx:pt>
          <cx:pt idx="28">Washington, D.C.</cx:pt>
          <cx:pt idx="29">Illinois</cx:pt>
          <cx:pt idx="30">Texas</cx:pt>
          <cx:pt idx="31">Montana</cx:pt>
          <cx:pt idx="32">Oregon</cx:pt>
          <cx:pt idx="33">Arizona</cx:pt>
          <cx:pt idx="34">Nevada</cx:pt>
          <cx:pt idx="35">Hawaii</cx:pt>
          <cx:pt idx="36">Massachusetts</cx:pt>
          <cx:pt idx="37">Wyoming</cx:pt>
          <cx:pt idx="38">California</cx:pt>
          <cx:pt idx="39">Rhode Island</cx:pt>
          <cx:pt idx="40">Utah</cx:pt>
          <cx:pt idx="41">Connecticut</cx:pt>
          <cx:pt idx="42">Oklahoma</cx:pt>
          <cx:pt idx="43">New Mexico</cx:pt>
          <cx:pt idx="44">Nebraska</cx:pt>
          <cx:pt idx="45">Michigan</cx:pt>
          <cx:pt idx="46">Wisconsin</cx:pt>
          <cx:pt idx="47">Iowa</cx:pt>
          <cx:pt idx="48">South Dakota</cx:pt>
          <cx:pt idx="49">North Dakota</cx:pt>
          <cx:pt idx="50">Alaska</cx:pt>
        </cx:lvl>
      </cx:strDim>
      <cx:numDim type="colorVal">
        <cx:f>'Fig1.3'!$D$3:$D$53</cx:f>
        <cx:nf>'Fig1.3'!$D$2</cx:nf>
        <cx:lvl ptCount="51" formatCode="General" name="Group">
          <cx:pt idx="0">5</cx:pt>
          <cx:pt idx="1">5</cx:pt>
          <cx:pt idx="2">5</cx:pt>
          <cx:pt idx="3">5</cx:pt>
          <cx:pt idx="4">5</cx:pt>
          <cx:pt idx="5">5</cx:pt>
          <cx:pt idx="6">5</cx:pt>
          <cx:pt idx="7">5</cx:pt>
          <cx:pt idx="8">5</cx:pt>
          <cx:pt idx="9">5</cx:pt>
          <cx:pt idx="10">4</cx:pt>
          <cx:pt idx="11">4</cx:pt>
          <cx:pt idx="12">4</cx:pt>
          <cx:pt idx="13">4</cx:pt>
          <cx:pt idx="14">4</cx:pt>
          <cx:pt idx="15">4</cx:pt>
          <cx:pt idx="16">4</cx:pt>
          <cx:pt idx="17">4</cx:pt>
          <cx:pt idx="18">4</cx:pt>
          <cx:pt idx="19">4</cx:pt>
          <cx:pt idx="20">3</cx:pt>
          <cx:pt idx="21">3</cx:pt>
          <cx:pt idx="22">3</cx:pt>
          <cx:pt idx="23">3</cx:pt>
          <cx:pt idx="24">3</cx:pt>
          <cx:pt idx="25">3</cx:pt>
          <cx:pt idx="26">3</cx:pt>
          <cx:pt idx="27">3</cx:pt>
          <cx:pt idx="28">3</cx:pt>
          <cx:pt idx="29">2</cx:pt>
          <cx:pt idx="30">2</cx:pt>
          <cx:pt idx="31">2</cx:pt>
          <cx:pt idx="32">2</cx:pt>
          <cx:pt idx="33">2</cx:pt>
          <cx:pt idx="34">2</cx:pt>
          <cx:pt idx="35">2</cx:pt>
          <cx:pt idx="36">2</cx:pt>
          <cx:pt idx="37">2</cx:pt>
          <cx:pt idx="38">2</cx:pt>
          <cx:pt idx="39">1</cx:pt>
          <cx:pt idx="40">1</cx:pt>
          <cx:pt idx="41">1</cx:pt>
          <cx:pt idx="42">1</cx:pt>
          <cx:pt idx="43">1</cx:pt>
          <cx:pt idx="44">1</cx:pt>
          <cx:pt idx="45">1</cx:pt>
          <cx:pt idx="46">1</cx:pt>
          <cx:pt idx="47">1</cx:pt>
          <cx:pt idx="48">1</cx:pt>
          <cx:pt idx="49">1</cx:pt>
          <cx:pt idx="50">6</cx:pt>
        </cx:lvl>
      </cx:numDim>
    </cx:data>
  </cx:chartData>
  <cx:chart>
    <cx:plotArea>
      <cx:plotAreaRegion>
        <cx:series layoutId="regionMap" uniqueId="{206280D6-5C38-BF4A-BCB9-EE7915FB17D4}" formatIdx="0">
          <cx:dataPt idx="0">
            <cx:spPr>
              <a:solidFill>
                <a:srgbClr val="497D0C"/>
              </a:solidFill>
            </cx:spPr>
          </cx:dataPt>
          <cx:dataPt idx="1">
            <cx:spPr>
              <a:solidFill>
                <a:srgbClr val="497D0C"/>
              </a:solidFill>
            </cx:spPr>
          </cx:dataPt>
          <cx:dataPt idx="2">
            <cx:spPr>
              <a:solidFill>
                <a:srgbClr val="497D0C"/>
              </a:solidFill>
            </cx:spPr>
          </cx:dataPt>
          <cx:dataPt idx="3">
            <cx:spPr>
              <a:solidFill>
                <a:srgbClr val="497D0C"/>
              </a:solidFill>
            </cx:spPr>
          </cx:dataPt>
          <cx:dataPt idx="4">
            <cx:spPr>
              <a:solidFill>
                <a:srgbClr val="497D0C"/>
              </a:solidFill>
            </cx:spPr>
          </cx:dataPt>
          <cx:dataPt idx="5">
            <cx:spPr>
              <a:solidFill>
                <a:srgbClr val="497D0C"/>
              </a:solidFill>
            </cx:spPr>
          </cx:dataPt>
          <cx:dataPt idx="6">
            <cx:spPr>
              <a:solidFill>
                <a:srgbClr val="497D0C"/>
              </a:solidFill>
            </cx:spPr>
          </cx:dataPt>
          <cx:dataPt idx="7">
            <cx:spPr>
              <a:solidFill>
                <a:srgbClr val="497D0C"/>
              </a:solidFill>
            </cx:spPr>
          </cx:dataPt>
          <cx:dataPt idx="8">
            <cx:spPr>
              <a:solidFill>
                <a:srgbClr val="497D0C"/>
              </a:solidFill>
            </cx:spPr>
          </cx:dataPt>
          <cx:dataPt idx="9">
            <cx:spPr>
              <a:solidFill>
                <a:srgbClr val="497D0C"/>
              </a:solidFill>
            </cx:spPr>
          </cx:dataPt>
          <cx:dataPt idx="10">
            <cx:spPr>
              <a:solidFill>
                <a:srgbClr val="497D0C">
                  <a:alpha val="80000"/>
                </a:srgbClr>
              </a:solidFill>
            </cx:spPr>
          </cx:dataPt>
          <cx:dataPt idx="11">
            <cx:spPr>
              <a:solidFill>
                <a:srgbClr val="497D0C">
                  <a:alpha val="80000"/>
                </a:srgbClr>
              </a:solidFill>
            </cx:spPr>
          </cx:dataPt>
          <cx:dataPt idx="12">
            <cx:spPr>
              <a:solidFill>
                <a:srgbClr val="497D0C">
                  <a:alpha val="80000"/>
                </a:srgbClr>
              </a:solidFill>
            </cx:spPr>
          </cx:dataPt>
          <cx:dataPt idx="13">
            <cx:spPr>
              <a:solidFill>
                <a:srgbClr val="497D0C">
                  <a:alpha val="80000"/>
                </a:srgbClr>
              </a:solidFill>
            </cx:spPr>
          </cx:dataPt>
          <cx:dataPt idx="14">
            <cx:spPr>
              <a:solidFill>
                <a:srgbClr val="497D0C">
                  <a:alpha val="80000"/>
                </a:srgbClr>
              </a:solidFill>
            </cx:spPr>
          </cx:dataPt>
          <cx:dataPt idx="15">
            <cx:spPr>
              <a:solidFill>
                <a:srgbClr val="497D0C">
                  <a:alpha val="80000"/>
                </a:srgbClr>
              </a:solidFill>
            </cx:spPr>
          </cx:dataPt>
          <cx:dataPt idx="16">
            <cx:spPr>
              <a:solidFill>
                <a:srgbClr val="497D0C">
                  <a:alpha val="80000"/>
                </a:srgbClr>
              </a:solidFill>
            </cx:spPr>
          </cx:dataPt>
          <cx:dataPt idx="17">
            <cx:spPr>
              <a:solidFill>
                <a:srgbClr val="497D0C">
                  <a:alpha val="80000"/>
                </a:srgbClr>
              </a:solidFill>
            </cx:spPr>
          </cx:dataPt>
          <cx:dataPt idx="18">
            <cx:spPr>
              <a:solidFill>
                <a:srgbClr val="497D0C">
                  <a:alpha val="80000"/>
                </a:srgbClr>
              </a:solidFill>
            </cx:spPr>
          </cx:dataPt>
          <cx:dataPt idx="19">
            <cx:spPr>
              <a:solidFill>
                <a:srgbClr val="497D0C">
                  <a:alpha val="80000"/>
                </a:srgbClr>
              </a:solidFill>
            </cx:spPr>
          </cx:dataPt>
          <cx:dataPt idx="20">
            <cx:spPr>
              <a:solidFill>
                <a:srgbClr val="497D0C">
                  <a:alpha val="60000"/>
                </a:srgbClr>
              </a:solidFill>
            </cx:spPr>
          </cx:dataPt>
          <cx:dataPt idx="21">
            <cx:spPr>
              <a:solidFill>
                <a:srgbClr val="497D0C">
                  <a:alpha val="60000"/>
                </a:srgbClr>
              </a:solidFill>
            </cx:spPr>
          </cx:dataPt>
          <cx:dataPt idx="22">
            <cx:spPr>
              <a:solidFill>
                <a:srgbClr val="497D0C">
                  <a:alpha val="60000"/>
                </a:srgbClr>
              </a:solidFill>
            </cx:spPr>
          </cx:dataPt>
          <cx:dataPt idx="23">
            <cx:spPr>
              <a:solidFill>
                <a:srgbClr val="497D0C">
                  <a:alpha val="60000"/>
                </a:srgbClr>
              </a:solidFill>
            </cx:spPr>
          </cx:dataPt>
          <cx:dataPt idx="24">
            <cx:spPr>
              <a:solidFill>
                <a:srgbClr val="497D0C">
                  <a:alpha val="60000"/>
                </a:srgbClr>
              </a:solidFill>
            </cx:spPr>
          </cx:dataPt>
          <cx:dataPt idx="25">
            <cx:spPr>
              <a:solidFill>
                <a:srgbClr val="497D0C">
                  <a:alpha val="60000"/>
                </a:srgbClr>
              </a:solidFill>
            </cx:spPr>
          </cx:dataPt>
          <cx:dataPt idx="26">
            <cx:spPr>
              <a:solidFill>
                <a:srgbClr val="497D0C">
                  <a:alpha val="60000"/>
                </a:srgbClr>
              </a:solidFill>
            </cx:spPr>
          </cx:dataPt>
          <cx:dataPt idx="27">
            <cx:spPr>
              <a:solidFill>
                <a:srgbClr val="497D0C">
                  <a:alpha val="60000"/>
                </a:srgbClr>
              </a:solidFill>
            </cx:spPr>
          </cx:dataPt>
          <cx:dataPt idx="28">
            <cx:spPr>
              <a:solidFill>
                <a:srgbClr val="497D0C">
                  <a:alpha val="60000"/>
                </a:srgbClr>
              </a:solidFill>
            </cx:spPr>
          </cx:dataPt>
          <cx:dataPt idx="29">
            <cx:spPr>
              <a:solidFill>
                <a:srgbClr val="497D0C">
                  <a:alpha val="40000"/>
                </a:srgbClr>
              </a:solidFill>
            </cx:spPr>
          </cx:dataPt>
          <cx:dataPt idx="30">
            <cx:spPr>
              <a:solidFill>
                <a:srgbClr val="497D0C">
                  <a:alpha val="40000"/>
                </a:srgbClr>
              </a:solidFill>
            </cx:spPr>
          </cx:dataPt>
          <cx:dataPt idx="31">
            <cx:spPr>
              <a:solidFill>
                <a:srgbClr val="497D0C">
                  <a:alpha val="40000"/>
                </a:srgbClr>
              </a:solidFill>
            </cx:spPr>
          </cx:dataPt>
          <cx:dataPt idx="32">
            <cx:spPr>
              <a:solidFill>
                <a:srgbClr val="497D0C">
                  <a:alpha val="40000"/>
                </a:srgbClr>
              </a:solidFill>
            </cx:spPr>
          </cx:dataPt>
          <cx:dataPt idx="33">
            <cx:spPr>
              <a:solidFill>
                <a:srgbClr val="497D0C">
                  <a:alpha val="40000"/>
                </a:srgbClr>
              </a:solidFill>
            </cx:spPr>
          </cx:dataPt>
          <cx:dataPt idx="34">
            <cx:spPr>
              <a:solidFill>
                <a:srgbClr val="497D0C">
                  <a:alpha val="40000"/>
                </a:srgbClr>
              </a:solidFill>
            </cx:spPr>
          </cx:dataPt>
          <cx:dataPt idx="35">
            <cx:spPr>
              <a:solidFill>
                <a:srgbClr val="497D0C">
                  <a:alpha val="40000"/>
                </a:srgbClr>
              </a:solidFill>
            </cx:spPr>
          </cx:dataPt>
          <cx:dataPt idx="36">
            <cx:spPr>
              <a:solidFill>
                <a:srgbClr val="497D0C">
                  <a:alpha val="40000"/>
                </a:srgbClr>
              </a:solidFill>
            </cx:spPr>
          </cx:dataPt>
          <cx:dataPt idx="37">
            <cx:spPr>
              <a:solidFill>
                <a:srgbClr val="497D0C">
                  <a:alpha val="40000"/>
                </a:srgbClr>
              </a:solidFill>
            </cx:spPr>
          </cx:dataPt>
          <cx:dataPt idx="38">
            <cx:spPr>
              <a:solidFill>
                <a:srgbClr val="497D0C">
                  <a:alpha val="40000"/>
                </a:srgbClr>
              </a:solidFill>
            </cx:spPr>
          </cx:dataPt>
          <cx:dataPt idx="39">
            <cx:spPr>
              <a:solidFill>
                <a:srgbClr val="497D0C">
                  <a:alpha val="20000"/>
                </a:srgbClr>
              </a:solidFill>
            </cx:spPr>
          </cx:dataPt>
          <cx:dataPt idx="40">
            <cx:spPr>
              <a:solidFill>
                <a:srgbClr val="497D0C">
                  <a:alpha val="20000"/>
                </a:srgbClr>
              </a:solidFill>
            </cx:spPr>
          </cx:dataPt>
          <cx:dataPt idx="41">
            <cx:spPr>
              <a:solidFill>
                <a:srgbClr val="497D0C">
                  <a:alpha val="20000"/>
                </a:srgbClr>
              </a:solidFill>
            </cx:spPr>
          </cx:dataPt>
          <cx:dataPt idx="42">
            <cx:spPr>
              <a:solidFill>
                <a:srgbClr val="497D0C">
                  <a:alpha val="20000"/>
                </a:srgbClr>
              </a:solidFill>
            </cx:spPr>
          </cx:dataPt>
          <cx:dataPt idx="43">
            <cx:spPr>
              <a:solidFill>
                <a:srgbClr val="497D0C">
                  <a:alpha val="20000"/>
                </a:srgbClr>
              </a:solidFill>
            </cx:spPr>
          </cx:dataPt>
          <cx:dataPt idx="44">
            <cx:spPr>
              <a:solidFill>
                <a:srgbClr val="497D0C">
                  <a:alpha val="20000"/>
                </a:srgbClr>
              </a:solidFill>
            </cx:spPr>
          </cx:dataPt>
          <cx:dataPt idx="45">
            <cx:spPr>
              <a:solidFill>
                <a:srgbClr val="497D0C">
                  <a:alpha val="20000"/>
                </a:srgbClr>
              </a:solidFill>
            </cx:spPr>
          </cx:dataPt>
          <cx:dataPt idx="46">
            <cx:spPr>
              <a:solidFill>
                <a:srgbClr val="497D0C">
                  <a:alpha val="20000"/>
                </a:srgbClr>
              </a:solidFill>
            </cx:spPr>
          </cx:dataPt>
          <cx:dataPt idx="47">
            <cx:spPr>
              <a:solidFill>
                <a:srgbClr val="497D0C">
                  <a:alpha val="20000"/>
                </a:srgbClr>
              </a:solidFill>
            </cx:spPr>
          </cx:dataPt>
          <cx:dataPt idx="48">
            <cx:spPr>
              <a:solidFill>
                <a:srgbClr val="497D0C">
                  <a:alpha val="20000"/>
                </a:srgbClr>
              </a:solidFill>
            </cx:spPr>
          </cx:dataPt>
          <cx:dataPt idx="49">
            <cx:spPr>
              <a:solidFill>
                <a:srgbClr val="497D0C">
                  <a:alpha val="20000"/>
                </a:srgbClr>
              </a:solidFill>
            </cx:spPr>
          </cx:dataPt>
          <cx:dataPt idx="50">
            <cx:spPr>
              <a:solidFill>
                <a:srgbClr val="28434E">
                  <a:alpha val="40000"/>
                </a:srgbClr>
              </a:solidFill>
            </cx:spPr>
          </cx:dataPt>
          <cx:dataId val="0"/>
          <cx:layoutPr>
            <cx:geography cultureLanguage="en-US" cultureRegion="US" attribution="Powered by Bing">
              <cx:geoCache provider="{E9337A44-BEBE-4D9F-B70C-5C5E7DAFC167}">
                <cx:binary>BMFRCoAgDADQq4gHcBV9SXUXWTMFdeEG7fi9d6BFbJSms96GRLTTF9U3AggW6klCrzhZOGtA7sA5
VyS4Z/rqeGBb1h2wpKlk3sH1AwAA//8=</cx:binary>
              </cx:geoCache>
            </cx:geography>
          </cx:layoutPr>
        </cx:series>
        <cx:series layoutId="regionMap" hidden="1" uniqueId="{AA11C62C-BDFC-924D-B720-128E2F4ADB7E}" formatIdx="1">
          <cx:dataId val="1"/>
          <cx:layoutPr>
            <cx:geography cultureLanguage="en-US" cultureRegion="US" attribution="Powered by Bing">
              <cx:geoCache provider="{E9337A44-BEBE-4D9F-B70C-5C5E7DAFC167}">
                <cx:binary>BMFRCoAgDADQq4gHcBV9SXUXWTMFdeEG7fi9d6BFbJSms96GRLTTF9U3AggW6klCrzhZOGtA7sA5
VyS4Z/rqeGBb1h2wpKlk3sH1AwAA//8=</cx:binary>
              </cx:geoCache>
            </cx:geography>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'Fig2.3'!$B$3:$B$53</cx:f>
        <cx:nf>'Fig2.3'!$B$2</cx:nf>
        <cx:lvl ptCount="51" name="State">
          <cx:pt idx="0">West Virginia</cx:pt>
          <cx:pt idx="1">Maine</cx:pt>
          <cx:pt idx="2">Kentucky</cx:pt>
          <cx:pt idx="3">Tennessee</cx:pt>
          <cx:pt idx="4">Florida</cx:pt>
          <cx:pt idx="5">Indiana</cx:pt>
          <cx:pt idx="6">North Carolina</cx:pt>
          <cx:pt idx="7">South Carolina</cx:pt>
          <cx:pt idx="8">Mississippi</cx:pt>
          <cx:pt idx="9">Alabama</cx:pt>
          <cx:pt idx="10">Arkansas</cx:pt>
          <cx:pt idx="11">Ohio</cx:pt>
          <cx:pt idx="12">Georgia</cx:pt>
          <cx:pt idx="13">Louisiana</cx:pt>
          <cx:pt idx="14">Oklahoma</cx:pt>
          <cx:pt idx="15">Delaware</cx:pt>
          <cx:pt idx="16">Maryland</cx:pt>
          <cx:pt idx="17">Vermont</cx:pt>
          <cx:pt idx="18">New Jersey</cx:pt>
          <cx:pt idx="19">Alaska</cx:pt>
          <cx:pt idx="20">Iowa</cx:pt>
          <cx:pt idx="21">Virginia</cx:pt>
          <cx:pt idx="22">Washington</cx:pt>
          <cx:pt idx="23">Montana</cx:pt>
          <cx:pt idx="24">North Dakota</cx:pt>
          <cx:pt idx="25">Nevada</cx:pt>
          <cx:pt idx="26">Pennsylvania</cx:pt>
          <cx:pt idx="27">Michigan</cx:pt>
          <cx:pt idx="28">Oregon</cx:pt>
          <cx:pt idx="29">Utah</cx:pt>
          <cx:pt idx="30">Missouri</cx:pt>
          <cx:pt idx="31">Massachusetts</cx:pt>
          <cx:pt idx="32">Wyoming</cx:pt>
          <cx:pt idx="33">Arizona</cx:pt>
          <cx:pt idx="34">New York</cx:pt>
          <cx:pt idx="35">Colorado</cx:pt>
          <cx:pt idx="36">Illinois</cx:pt>
          <cx:pt idx="37">Texas</cx:pt>
          <cx:pt idx="38">Wisconsin</cx:pt>
          <cx:pt idx="39">South Dakota</cx:pt>
          <cx:pt idx="40">Kansas</cx:pt>
          <cx:pt idx="41">California</cx:pt>
          <cx:pt idx="42">Minnesota</cx:pt>
          <cx:pt idx="43">Nebraska</cx:pt>
          <cx:pt idx="44">Idaho</cx:pt>
          <cx:pt idx="45">New Hampshire</cx:pt>
          <cx:pt idx="46">New Mexico</cx:pt>
          <cx:pt idx="47">Connecticut</cx:pt>
          <cx:pt idx="48">Hawaii</cx:pt>
          <cx:pt idx="49">Washington, D.C.</cx:pt>
          <cx:pt idx="50">Rhode Island</cx:pt>
        </cx:lvl>
      </cx:strDim>
      <cx:numDim type="colorVal">
        <cx:f>'Fig2.3'!$C$3:$C$53</cx:f>
        <cx:nf>'Fig2.3'!$C$2</cx:nf>
        <cx:lvl ptCount="51" formatCode="General" name="Rate_2020">
          <cx:pt idx="0">3.2000000000000002</cx:pt>
          <cx:pt idx="1">3</cx:pt>
          <cx:pt idx="2">2.5</cx:pt>
          <cx:pt idx="3">2.2999999999999998</cx:pt>
          <cx:pt idx="4">2.1000000000000001</cx:pt>
          <cx:pt idx="5">1.5</cx:pt>
          <cx:pt idx="6">1.3</cx:pt>
          <cx:pt idx="7">1.3</cx:pt>
          <cx:pt idx="8">1.2</cx:pt>
          <cx:pt idx="9">1.2</cx:pt>
          <cx:pt idx="10">1.2</cx:pt>
          <cx:pt idx="11">1.1000000000000001</cx:pt>
          <cx:pt idx="12">1</cx:pt>
          <cx:pt idx="13">0.80000000000000004</cx:pt>
          <cx:pt idx="14">0.80000000000000004</cx:pt>
          <cx:pt idx="15">0.69999999999999996</cx:pt>
          <cx:pt idx="16">0.59999999999999998</cx:pt>
          <cx:pt idx="17">0.5</cx:pt>
          <cx:pt idx="18">0.5</cx:pt>
          <cx:pt idx="19">0.5</cx:pt>
          <cx:pt idx="20">0.5</cx:pt>
          <cx:pt idx="21">0.5</cx:pt>
          <cx:pt idx="22">0.5</cx:pt>
          <cx:pt idx="23">0.5</cx:pt>
          <cx:pt idx="24">0.5</cx:pt>
          <cx:pt idx="25">0.40000000000000002</cx:pt>
          <cx:pt idx="26">0.40000000000000002</cx:pt>
          <cx:pt idx="27">0.40000000000000002</cx:pt>
          <cx:pt idx="28">0.40000000000000002</cx:pt>
          <cx:pt idx="29">0.29999999999999999</cx:pt>
          <cx:pt idx="30">0.29999999999999999</cx:pt>
          <cx:pt idx="31">0.20000000000000001</cx:pt>
          <cx:pt idx="32">0.20000000000000001</cx:pt>
          <cx:pt idx="33">0.20000000000000001</cx:pt>
          <cx:pt idx="34">0.20000000000000001</cx:pt>
          <cx:pt idx="35">0.20000000000000001</cx:pt>
          <cx:pt idx="36">0.20000000000000001</cx:pt>
          <cx:pt idx="37">0.20000000000000001</cx:pt>
          <cx:pt idx="38">0.20000000000000001</cx:pt>
          <cx:pt idx="39">0.10000000000000001</cx:pt>
          <cx:pt idx="40">0.10000000000000001</cx:pt>
          <cx:pt idx="41">0.10000000000000001</cx:pt>
          <cx:pt idx="42">0.10000000000000001</cx:pt>
          <cx:pt idx="43">0.10000000000000001</cx:pt>
          <cx:pt idx="44">0</cx:pt>
          <cx:pt idx="45">0</cx:pt>
          <cx:pt idx="46">0</cx:pt>
          <cx:pt idx="47">0</cx:pt>
          <cx:pt idx="48">0</cx:pt>
          <cx:pt idx="49">0</cx:pt>
          <cx:pt idx="50">0</cx:pt>
        </cx:lvl>
      </cx:numDim>
    </cx:data>
    <cx:data id="1">
      <cx:strDim type="cat">
        <cx:f>'Fig2.3'!$B$3:$B$53</cx:f>
        <cx:nf>'Fig2.3'!$B$2</cx:nf>
        <cx:lvl ptCount="51" name="State">
          <cx:pt idx="0">West Virginia</cx:pt>
          <cx:pt idx="1">Maine</cx:pt>
          <cx:pt idx="2">Kentucky</cx:pt>
          <cx:pt idx="3">Tennessee</cx:pt>
          <cx:pt idx="4">Florida</cx:pt>
          <cx:pt idx="5">Indiana</cx:pt>
          <cx:pt idx="6">North Carolina</cx:pt>
          <cx:pt idx="7">South Carolina</cx:pt>
          <cx:pt idx="8">Mississippi</cx:pt>
          <cx:pt idx="9">Alabama</cx:pt>
          <cx:pt idx="10">Arkansas</cx:pt>
          <cx:pt idx="11">Ohio</cx:pt>
          <cx:pt idx="12">Georgia</cx:pt>
          <cx:pt idx="13">Louisiana</cx:pt>
          <cx:pt idx="14">Oklahoma</cx:pt>
          <cx:pt idx="15">Delaware</cx:pt>
          <cx:pt idx="16">Maryland</cx:pt>
          <cx:pt idx="17">Vermont</cx:pt>
          <cx:pt idx="18">New Jersey</cx:pt>
          <cx:pt idx="19">Alaska</cx:pt>
          <cx:pt idx="20">Iowa</cx:pt>
          <cx:pt idx="21">Virginia</cx:pt>
          <cx:pt idx="22">Washington</cx:pt>
          <cx:pt idx="23">Montana</cx:pt>
          <cx:pt idx="24">North Dakota</cx:pt>
          <cx:pt idx="25">Nevada</cx:pt>
          <cx:pt idx="26">Pennsylvania</cx:pt>
          <cx:pt idx="27">Michigan</cx:pt>
          <cx:pt idx="28">Oregon</cx:pt>
          <cx:pt idx="29">Utah</cx:pt>
          <cx:pt idx="30">Missouri</cx:pt>
          <cx:pt idx="31">Massachusetts</cx:pt>
          <cx:pt idx="32">Wyoming</cx:pt>
          <cx:pt idx="33">Arizona</cx:pt>
          <cx:pt idx="34">New York</cx:pt>
          <cx:pt idx="35">Colorado</cx:pt>
          <cx:pt idx="36">Illinois</cx:pt>
          <cx:pt idx="37">Texas</cx:pt>
          <cx:pt idx="38">Wisconsin</cx:pt>
          <cx:pt idx="39">South Dakota</cx:pt>
          <cx:pt idx="40">Kansas</cx:pt>
          <cx:pt idx="41">California</cx:pt>
          <cx:pt idx="42">Minnesota</cx:pt>
          <cx:pt idx="43">Nebraska</cx:pt>
          <cx:pt idx="44">Idaho</cx:pt>
          <cx:pt idx="45">New Hampshire</cx:pt>
          <cx:pt idx="46">New Mexico</cx:pt>
          <cx:pt idx="47">Connecticut</cx:pt>
          <cx:pt idx="48">Hawaii</cx:pt>
          <cx:pt idx="49">Washington, D.C.</cx:pt>
          <cx:pt idx="50">Rhode Island</cx:pt>
        </cx:lvl>
      </cx:strDim>
      <cx:numDim type="colorVal">
        <cx:f>'Fig2.3'!$D$3:$D$53</cx:f>
        <cx:nf>'Fig2.3'!$D$2</cx:nf>
        <cx:lvl ptCount="51" formatCode="General" name="Group">
          <cx:pt idx="0">5</cx:pt>
          <cx:pt idx="1">5</cx:pt>
          <cx:pt idx="2">5</cx:pt>
          <cx:pt idx="3">5</cx:pt>
          <cx:pt idx="4">5</cx:pt>
          <cx:pt idx="5">5</cx:pt>
          <cx:pt idx="6">5</cx:pt>
          <cx:pt idx="7">5</cx:pt>
          <cx:pt idx="8">4</cx:pt>
          <cx:pt idx="9">4</cx:pt>
          <cx:pt idx="10">4</cx:pt>
          <cx:pt idx="11">4</cx:pt>
          <cx:pt idx="12">4</cx:pt>
          <cx:pt idx="13">4</cx:pt>
          <cx:pt idx="14">4</cx:pt>
          <cx:pt idx="15">4</cx:pt>
          <cx:pt idx="16">3</cx:pt>
          <cx:pt idx="17">3</cx:pt>
          <cx:pt idx="18">3</cx:pt>
          <cx:pt idx="19">3</cx:pt>
          <cx:pt idx="20">3</cx:pt>
          <cx:pt idx="21">3</cx:pt>
          <cx:pt idx="22">3</cx:pt>
          <cx:pt idx="23">3</cx:pt>
          <cx:pt idx="24">3</cx:pt>
          <cx:pt idx="25">2</cx:pt>
          <cx:pt idx="26">2</cx:pt>
          <cx:pt idx="27">2</cx:pt>
          <cx:pt idx="28">2</cx:pt>
          <cx:pt idx="29">2</cx:pt>
          <cx:pt idx="30">2</cx:pt>
          <cx:pt idx="31">1</cx:pt>
          <cx:pt idx="32">1</cx:pt>
          <cx:pt idx="33">1</cx:pt>
          <cx:pt idx="34">1</cx:pt>
          <cx:pt idx="35">1</cx:pt>
          <cx:pt idx="36">1</cx:pt>
          <cx:pt idx="37">1</cx:pt>
          <cx:pt idx="38">1</cx:pt>
          <cx:pt idx="39">1</cx:pt>
          <cx:pt idx="40">1</cx:pt>
          <cx:pt idx="41">1</cx:pt>
          <cx:pt idx="42">1</cx:pt>
          <cx:pt idx="43">1</cx:pt>
          <cx:pt idx="44">6</cx:pt>
          <cx:pt idx="45">6</cx:pt>
          <cx:pt idx="46">6</cx:pt>
          <cx:pt idx="47">6</cx:pt>
          <cx:pt idx="48">6</cx:pt>
          <cx:pt idx="49">7</cx:pt>
          <cx:pt idx="50">7</cx:pt>
        </cx:lvl>
      </cx:numDim>
    </cx:data>
  </cx:chartData>
  <cx:chart>
    <cx:plotArea>
      <cx:plotAreaRegion>
        <cx:series layoutId="regionMap" uniqueId="{E5D9C8F9-9E85-F945-8716-8803797CDB69}" formatIdx="0">
          <cx:dataPt idx="0">
            <cx:spPr>
              <a:solidFill>
                <a:srgbClr val="004940"/>
              </a:solidFill>
            </cx:spPr>
          </cx:dataPt>
          <cx:dataPt idx="1">
            <cx:spPr>
              <a:solidFill>
                <a:srgbClr val="004940"/>
              </a:solidFill>
            </cx:spPr>
          </cx:dataPt>
          <cx:dataPt idx="2">
            <cx:spPr>
              <a:solidFill>
                <a:srgbClr val="004940"/>
              </a:solidFill>
            </cx:spPr>
          </cx:dataPt>
          <cx:dataPt idx="3">
            <cx:spPr>
              <a:solidFill>
                <a:srgbClr val="004940"/>
              </a:solidFill>
            </cx:spPr>
          </cx:dataPt>
          <cx:dataPt idx="4">
            <cx:spPr>
              <a:solidFill>
                <a:srgbClr val="004940"/>
              </a:solidFill>
            </cx:spPr>
          </cx:dataPt>
          <cx:dataPt idx="5">
            <cx:spPr>
              <a:solidFill>
                <a:srgbClr val="004940"/>
              </a:solidFill>
            </cx:spPr>
          </cx:dataPt>
          <cx:dataPt idx="6">
            <cx:spPr>
              <a:solidFill>
                <a:srgbClr val="004940"/>
              </a:solidFill>
            </cx:spPr>
          </cx:dataPt>
          <cx:dataPt idx="7">
            <cx:spPr>
              <a:solidFill>
                <a:srgbClr val="004940"/>
              </a:solidFill>
            </cx:spPr>
          </cx:dataPt>
          <cx:dataPt idx="8">
            <cx:spPr>
              <a:solidFill>
                <a:srgbClr val="004940">
                  <a:alpha val="80000"/>
                </a:srgbClr>
              </a:solidFill>
            </cx:spPr>
          </cx:dataPt>
          <cx:dataPt idx="9">
            <cx:spPr>
              <a:solidFill>
                <a:srgbClr val="004940">
                  <a:alpha val="80000"/>
                </a:srgbClr>
              </a:solidFill>
            </cx:spPr>
          </cx:dataPt>
          <cx:dataPt idx="10">
            <cx:spPr>
              <a:solidFill>
                <a:srgbClr val="004940">
                  <a:alpha val="80000"/>
                </a:srgbClr>
              </a:solidFill>
            </cx:spPr>
          </cx:dataPt>
          <cx:dataPt idx="11">
            <cx:spPr>
              <a:solidFill>
                <a:srgbClr val="004940">
                  <a:alpha val="80000"/>
                </a:srgbClr>
              </a:solidFill>
            </cx:spPr>
          </cx:dataPt>
          <cx:dataPt idx="12">
            <cx:spPr>
              <a:solidFill>
                <a:srgbClr val="004940">
                  <a:alpha val="80000"/>
                </a:srgbClr>
              </a:solidFill>
            </cx:spPr>
          </cx:dataPt>
          <cx:dataPt idx="13">
            <cx:spPr>
              <a:solidFill>
                <a:srgbClr val="004940">
                  <a:alpha val="80000"/>
                </a:srgbClr>
              </a:solidFill>
            </cx:spPr>
          </cx:dataPt>
          <cx:dataPt idx="14">
            <cx:spPr>
              <a:solidFill>
                <a:srgbClr val="004940">
                  <a:alpha val="80000"/>
                </a:srgbClr>
              </a:solidFill>
            </cx:spPr>
          </cx:dataPt>
          <cx:dataPt idx="15">
            <cx:spPr>
              <a:solidFill>
                <a:srgbClr val="004940">
                  <a:alpha val="80000"/>
                </a:srgbClr>
              </a:solidFill>
            </cx:spPr>
          </cx:dataPt>
          <cx:dataPt idx="16">
            <cx:spPr>
              <a:solidFill>
                <a:srgbClr val="004940">
                  <a:alpha val="60000"/>
                </a:srgbClr>
              </a:solidFill>
            </cx:spPr>
          </cx:dataPt>
          <cx:dataPt idx="17">
            <cx:spPr>
              <a:solidFill>
                <a:srgbClr val="004940">
                  <a:alpha val="60000"/>
                </a:srgbClr>
              </a:solidFill>
            </cx:spPr>
          </cx:dataPt>
          <cx:dataPt idx="18">
            <cx:spPr>
              <a:solidFill>
                <a:srgbClr val="004940">
                  <a:alpha val="60000"/>
                </a:srgbClr>
              </a:solidFill>
            </cx:spPr>
          </cx:dataPt>
          <cx:dataPt idx="19">
            <cx:spPr>
              <a:solidFill>
                <a:srgbClr val="004940">
                  <a:alpha val="60000"/>
                </a:srgbClr>
              </a:solidFill>
            </cx:spPr>
          </cx:dataPt>
          <cx:dataPt idx="20">
            <cx:spPr>
              <a:solidFill>
                <a:srgbClr val="004940">
                  <a:alpha val="60000"/>
                </a:srgbClr>
              </a:solidFill>
            </cx:spPr>
          </cx:dataPt>
          <cx:dataPt idx="21">
            <cx:spPr>
              <a:solidFill>
                <a:srgbClr val="004940">
                  <a:alpha val="60000"/>
                </a:srgbClr>
              </a:solidFill>
            </cx:spPr>
          </cx:dataPt>
          <cx:dataPt idx="22">
            <cx:spPr>
              <a:solidFill>
                <a:srgbClr val="004940">
                  <a:alpha val="60000"/>
                </a:srgbClr>
              </a:solidFill>
            </cx:spPr>
          </cx:dataPt>
          <cx:dataPt idx="23">
            <cx:spPr>
              <a:solidFill>
                <a:srgbClr val="004940">
                  <a:alpha val="60000"/>
                </a:srgbClr>
              </a:solidFill>
            </cx:spPr>
          </cx:dataPt>
          <cx:dataPt idx="24">
            <cx:spPr>
              <a:solidFill>
                <a:srgbClr val="004940">
                  <a:alpha val="60000"/>
                </a:srgbClr>
              </a:solidFill>
            </cx:spPr>
          </cx:dataPt>
          <cx:dataPt idx="25">
            <cx:spPr>
              <a:solidFill>
                <a:srgbClr val="004940">
                  <a:alpha val="40000"/>
                </a:srgbClr>
              </a:solidFill>
            </cx:spPr>
          </cx:dataPt>
          <cx:dataPt idx="26">
            <cx:spPr>
              <a:solidFill>
                <a:srgbClr val="004940">
                  <a:alpha val="40000"/>
                </a:srgbClr>
              </a:solidFill>
            </cx:spPr>
          </cx:dataPt>
          <cx:dataPt idx="27">
            <cx:spPr>
              <a:solidFill>
                <a:srgbClr val="004940">
                  <a:alpha val="40000"/>
                </a:srgbClr>
              </a:solidFill>
            </cx:spPr>
          </cx:dataPt>
          <cx:dataPt idx="28">
            <cx:spPr>
              <a:solidFill>
                <a:srgbClr val="004940">
                  <a:alpha val="40000"/>
                </a:srgbClr>
              </a:solidFill>
            </cx:spPr>
          </cx:dataPt>
          <cx:dataPt idx="29">
            <cx:spPr>
              <a:solidFill>
                <a:srgbClr val="004940">
                  <a:alpha val="40000"/>
                </a:srgbClr>
              </a:solidFill>
            </cx:spPr>
          </cx:dataPt>
          <cx:dataPt idx="30">
            <cx:spPr>
              <a:solidFill>
                <a:srgbClr val="004940">
                  <a:alpha val="40000"/>
                </a:srgbClr>
              </a:solidFill>
            </cx:spPr>
          </cx:dataPt>
          <cx:dataPt idx="31">
            <cx:spPr>
              <a:solidFill>
                <a:srgbClr val="004940">
                  <a:alpha val="20000"/>
                </a:srgbClr>
              </a:solidFill>
            </cx:spPr>
          </cx:dataPt>
          <cx:dataPt idx="32">
            <cx:spPr>
              <a:solidFill>
                <a:srgbClr val="004940">
                  <a:alpha val="20000"/>
                </a:srgbClr>
              </a:solidFill>
            </cx:spPr>
          </cx:dataPt>
          <cx:dataPt idx="33">
            <cx:spPr>
              <a:solidFill>
                <a:srgbClr val="004940">
                  <a:alpha val="20000"/>
                </a:srgbClr>
              </a:solidFill>
            </cx:spPr>
          </cx:dataPt>
          <cx:dataPt idx="34">
            <cx:spPr>
              <a:solidFill>
                <a:srgbClr val="004940">
                  <a:alpha val="20000"/>
                </a:srgbClr>
              </a:solidFill>
            </cx:spPr>
          </cx:dataPt>
          <cx:dataPt idx="35">
            <cx:spPr>
              <a:solidFill>
                <a:srgbClr val="004940">
                  <a:alpha val="20000"/>
                </a:srgbClr>
              </a:solidFill>
            </cx:spPr>
          </cx:dataPt>
          <cx:dataPt idx="36">
            <cx:spPr>
              <a:solidFill>
                <a:srgbClr val="004940">
                  <a:alpha val="20000"/>
                </a:srgbClr>
              </a:solidFill>
            </cx:spPr>
          </cx:dataPt>
          <cx:dataPt idx="37">
            <cx:spPr>
              <a:solidFill>
                <a:srgbClr val="004940">
                  <a:alpha val="20000"/>
                </a:srgbClr>
              </a:solidFill>
            </cx:spPr>
          </cx:dataPt>
          <cx:dataPt idx="38">
            <cx:spPr>
              <a:solidFill>
                <a:srgbClr val="004940">
                  <a:alpha val="20000"/>
                </a:srgbClr>
              </a:solidFill>
            </cx:spPr>
          </cx:dataPt>
          <cx:dataPt idx="39">
            <cx:spPr>
              <a:solidFill>
                <a:srgbClr val="004940">
                  <a:alpha val="20000"/>
                </a:srgbClr>
              </a:solidFill>
            </cx:spPr>
          </cx:dataPt>
          <cx:dataPt idx="40">
            <cx:spPr>
              <a:solidFill>
                <a:srgbClr val="004940">
                  <a:alpha val="20000"/>
                </a:srgbClr>
              </a:solidFill>
            </cx:spPr>
          </cx:dataPt>
          <cx:dataPt idx="41">
            <cx:spPr>
              <a:solidFill>
                <a:srgbClr val="004940">
                  <a:alpha val="20000"/>
                </a:srgbClr>
              </a:solidFill>
            </cx:spPr>
          </cx:dataPt>
          <cx:dataPt idx="42">
            <cx:spPr>
              <a:solidFill>
                <a:srgbClr val="004940">
                  <a:alpha val="20000"/>
                </a:srgbClr>
              </a:solidFill>
            </cx:spPr>
          </cx:dataPt>
          <cx:dataPt idx="43">
            <cx:spPr>
              <a:solidFill>
                <a:srgbClr val="004940">
                  <a:alpha val="20000"/>
                </a:srgbClr>
              </a:solidFill>
            </cx:spPr>
          </cx:dataPt>
          <cx:dataPt idx="44">
            <cx:spPr>
              <a:solidFill>
                <a:srgbClr val="28434E">
                  <a:alpha val="40000"/>
                </a:srgbClr>
              </a:solidFill>
            </cx:spPr>
          </cx:dataPt>
          <cx:dataPt idx="45">
            <cx:spPr>
              <a:solidFill>
                <a:srgbClr val="28434E">
                  <a:alpha val="40000"/>
                </a:srgbClr>
              </a:solidFill>
            </cx:spPr>
          </cx:dataPt>
          <cx:dataPt idx="46">
            <cx:spPr>
              <a:solidFill>
                <a:srgbClr val="28434E">
                  <a:alpha val="40000"/>
                </a:srgbClr>
              </a:solidFill>
            </cx:spPr>
          </cx:dataPt>
          <cx:dataPt idx="47">
            <cx:spPr>
              <a:solidFill>
                <a:srgbClr val="28434E">
                  <a:alpha val="40000"/>
                </a:srgbClr>
              </a:solidFill>
            </cx:spPr>
          </cx:dataPt>
          <cx:dataPt idx="48">
            <cx:spPr>
              <a:solidFill>
                <a:srgbClr val="28434E">
                  <a:alpha val="40000"/>
                </a:srgbClr>
              </a:solidFill>
            </cx:spPr>
          </cx:dataPt>
          <cx:dataPt idx="49">
            <cx:spPr>
              <a:solidFill>
                <a:srgbClr val="28434E">
                  <a:alpha val="70000"/>
                </a:srgbClr>
              </a:solidFill>
            </cx:spPr>
          </cx:dataPt>
          <cx:dataPt idx="50">
            <cx:spPr>
              <a:solidFill>
                <a:srgbClr val="28434E">
                  <a:alpha val="70000"/>
                </a:srgbClr>
              </a:solidFill>
            </cx:spPr>
          </cx:dataPt>
          <cx:dataId val="0"/>
          <cx:layoutPr>
            <cx:geography cultureLanguage="en-US" cultureRegion="US" attribution="Powered by Bing">
              <cx:geoCache provider="{E9337A44-BEBE-4D9F-B70C-5C5E7DAFC167}">
                <cx:binary>BMFRCoAgDADQq4gHcBV9SXUXWTMFdeEG7fi9d6BFbJSms96GRLTTF9U3AggW6klCrzhZOGtA7sA5
VyS4Z/rqeGBb1h2wpKlk3sH1AwAA//8=</cx:binary>
              </cx:geoCache>
            </cx:geography>
          </cx:layoutPr>
        </cx:series>
        <cx:series layoutId="regionMap" hidden="1" uniqueId="{76961310-7AC5-A943-90E1-87A7EB1653DF}" formatIdx="1">
          <cx:dataId val="1"/>
          <cx:layoutPr>
            <cx:geography cultureLanguage="en-US" cultureRegion="US" attribution="Powered by Bing">
              <cx:geoCache provider="{E9337A44-BEBE-4D9F-B70C-5C5E7DAFC167}">
                <cx:binary>BMFRCoAgDADQq4gHcBV9SXUXWTMFdeEG7fi9d6BFbJSms96GRLTTF9U3AggW6klCrzhZOGtA7sA5
VyS4Z/rqeGBb1h2wpKlk3sH1AwAA//8=</cx:binary>
              </cx:geoCache>
            </cx:geography>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'Fig2.8'!$B$3:$B$53</cx:f>
        <cx:nf>'Fig2.8'!$B$2</cx:nf>
        <cx:lvl ptCount="51" name="State">
          <cx:pt idx="0">Alabama</cx:pt>
          <cx:pt idx="1">Alaska</cx:pt>
          <cx:pt idx="2">Arizona</cx:pt>
          <cx:pt idx="3">Arkansas</cx:pt>
          <cx:pt idx="4">California</cx:pt>
          <cx:pt idx="5">Colorado</cx:pt>
          <cx:pt idx="6">Connecticut</cx:pt>
          <cx:pt idx="7">Delaware</cx:pt>
          <cx:pt idx="8">Washington, D.C.</cx:pt>
          <cx:pt idx="9">Florida</cx:pt>
          <cx:pt idx="10">Georgia</cx:pt>
          <cx:pt idx="11">Hawaii</cx:pt>
          <cx:pt idx="12">Idaho</cx:pt>
          <cx:pt idx="13">Illinois</cx:pt>
          <cx:pt idx="14">Indiana</cx:pt>
          <cx:pt idx="15">Iowa</cx:pt>
          <cx:pt idx="16">Kansas</cx:pt>
          <cx:pt idx="17">Kentucky</cx:pt>
          <cx:pt idx="18">Louisiana</cx:pt>
          <cx:pt idx="19">Maine</cx:pt>
          <cx:pt idx="20">Maryland</cx:pt>
          <cx:pt idx="21">Massachusetts</cx:pt>
          <cx:pt idx="22">Michigan</cx:pt>
          <cx:pt idx="23">Minnesota</cx:pt>
          <cx:pt idx="24">Mississippi</cx:pt>
          <cx:pt idx="25">Missouri</cx:pt>
          <cx:pt idx="26">Montana</cx:pt>
          <cx:pt idx="27">Nebraska</cx:pt>
          <cx:pt idx="28">Nevada</cx:pt>
          <cx:pt idx="29">New Hampshire</cx:pt>
          <cx:pt idx="30">New Jersey</cx:pt>
          <cx:pt idx="31">New Mexico</cx:pt>
          <cx:pt idx="32">New York</cx:pt>
          <cx:pt idx="33">North Carolina</cx:pt>
          <cx:pt idx="34">North Dakota</cx:pt>
          <cx:pt idx="35">Ohio</cx:pt>
          <cx:pt idx="36">Oklahoma</cx:pt>
          <cx:pt idx="37">Oregon</cx:pt>
          <cx:pt idx="38">Pennsylvania</cx:pt>
          <cx:pt idx="39">Rhode Island</cx:pt>
          <cx:pt idx="40">South Carolina</cx:pt>
          <cx:pt idx="41">South Dakota</cx:pt>
          <cx:pt idx="42">Tennessee</cx:pt>
          <cx:pt idx="43">Texas</cx:pt>
          <cx:pt idx="44">Utah</cx:pt>
          <cx:pt idx="45">Vermont</cx:pt>
          <cx:pt idx="46">Virginia</cx:pt>
          <cx:pt idx="47">Washington</cx:pt>
          <cx:pt idx="48">West Virginia</cx:pt>
          <cx:pt idx="49">Wisconsin</cx:pt>
          <cx:pt idx="50">Wyoming</cx:pt>
        </cx:lvl>
      </cx:strDim>
      <cx:numDim type="colorVal">
        <cx:f>'Fig2.8'!$C$3:$C$53</cx:f>
        <cx:nf>'Fig2.8'!$C$2</cx:nf>
        <cx:lvl ptCount="51" formatCode="General" name="Group">
          <cx:pt idx="0">6</cx:pt>
          <cx:pt idx="1">6</cx:pt>
          <cx:pt idx="2">1</cx:pt>
          <cx:pt idx="3">6</cx:pt>
          <cx:pt idx="4">5</cx:pt>
          <cx:pt idx="5">3</cx:pt>
          <cx:pt idx="6">6</cx:pt>
          <cx:pt idx="7">6</cx:pt>
          <cx:pt idx="8">6</cx:pt>
          <cx:pt idx="9">3</cx:pt>
          <cx:pt idx="10">2</cx:pt>
          <cx:pt idx="11">6</cx:pt>
          <cx:pt idx="12">6</cx:pt>
          <cx:pt idx="13">1</cx:pt>
          <cx:pt idx="14">2</cx:pt>
          <cx:pt idx="15">6</cx:pt>
          <cx:pt idx="16">6</cx:pt>
          <cx:pt idx="17">5</cx:pt>
          <cx:pt idx="18">4</cx:pt>
          <cx:pt idx="19">6</cx:pt>
          <cx:pt idx="20">4</cx:pt>
          <cx:pt idx="21">2</cx:pt>
          <cx:pt idx="22">1</cx:pt>
          <cx:pt idx="23">5</cx:pt>
          <cx:pt idx="24">4</cx:pt>
          <cx:pt idx="25">6</cx:pt>
          <cx:pt idx="26">6</cx:pt>
          <cx:pt idx="27">6</cx:pt>
          <cx:pt idx="28">6</cx:pt>
          <cx:pt idx="29">6</cx:pt>
          <cx:pt idx="30">1</cx:pt>
          <cx:pt idx="31">6</cx:pt>
          <cx:pt idx="32">3</cx:pt>
          <cx:pt idx="33">2</cx:pt>
          <cx:pt idx="34">6</cx:pt>
          <cx:pt idx="35">3</cx:pt>
          <cx:pt idx="36">5</cx:pt>
          <cx:pt idx="37">5</cx:pt>
          <cx:pt idx="38">1</cx:pt>
          <cx:pt idx="39">6</cx:pt>
          <cx:pt idx="40">3</cx:pt>
          <cx:pt idx="41">6</cx:pt>
          <cx:pt idx="42">5</cx:pt>
          <cx:pt idx="43">3</cx:pt>
          <cx:pt idx="44">6</cx:pt>
          <cx:pt idx="45">6</cx:pt>
          <cx:pt idx="46">2</cx:pt>
          <cx:pt idx="47">4</cx:pt>
          <cx:pt idx="48">6</cx:pt>
          <cx:pt idx="49">1</cx:pt>
          <cx:pt idx="50">6</cx:pt>
        </cx:lvl>
      </cx:numDim>
    </cx:data>
  </cx:chartData>
  <cx:chart>
    <cx:plotArea>
      <cx:plotAreaRegion>
        <cx:series layoutId="regionMap" uniqueId="{4339863D-69A6-6E43-ACFE-B43F90F4D1BB}">
          <cx:dataPt idx="0">
            <cx:spPr>
              <a:solidFill>
                <a:srgbClr val="28434E">
                  <a:alpha val="40000"/>
                </a:srgbClr>
              </a:solidFill>
            </cx:spPr>
          </cx:dataPt>
          <cx:dataPt idx="1">
            <cx:spPr>
              <a:solidFill>
                <a:srgbClr val="28434E">
                  <a:alpha val="40000"/>
                </a:srgbClr>
              </a:solidFill>
            </cx:spPr>
          </cx:dataPt>
          <cx:dataPt idx="2">
            <cx:spPr>
              <a:solidFill>
                <a:srgbClr val="004940">
                  <a:alpha val="20000"/>
                </a:srgbClr>
              </a:solidFill>
            </cx:spPr>
          </cx:dataPt>
          <cx:dataPt idx="3">
            <cx:spPr>
              <a:solidFill>
                <a:srgbClr val="28434E">
                  <a:alpha val="40000"/>
                </a:srgbClr>
              </a:solidFill>
            </cx:spPr>
          </cx:dataPt>
          <cx:dataPt idx="4">
            <cx:spPr>
              <a:solidFill>
                <a:srgbClr val="004940"/>
              </a:solidFill>
            </cx:spPr>
          </cx:dataPt>
          <cx:dataPt idx="5">
            <cx:spPr>
              <a:solidFill>
                <a:srgbClr val="004940">
                  <a:alpha val="60000"/>
                </a:srgbClr>
              </a:solidFill>
            </cx:spPr>
          </cx:dataPt>
          <cx:dataPt idx="6">
            <cx:spPr>
              <a:solidFill>
                <a:srgbClr val="28434E">
                  <a:alpha val="40000"/>
                </a:srgbClr>
              </a:solidFill>
            </cx:spPr>
          </cx:dataPt>
          <cx:dataPt idx="7">
            <cx:spPr>
              <a:solidFill>
                <a:srgbClr val="28434E">
                  <a:alpha val="40000"/>
                </a:srgbClr>
              </a:solidFill>
            </cx:spPr>
          </cx:dataPt>
          <cx:dataPt idx="8">
            <cx:spPr>
              <a:solidFill>
                <a:srgbClr val="28434E">
                  <a:alpha val="40000"/>
                </a:srgbClr>
              </a:solidFill>
            </cx:spPr>
          </cx:dataPt>
          <cx:dataPt idx="9">
            <cx:spPr>
              <a:solidFill>
                <a:srgbClr val="004940">
                  <a:alpha val="60000"/>
                </a:srgbClr>
              </a:solidFill>
            </cx:spPr>
          </cx:dataPt>
          <cx:dataPt idx="10">
            <cx:spPr>
              <a:solidFill>
                <a:srgbClr val="004940">
                  <a:alpha val="40000"/>
                </a:srgbClr>
              </a:solidFill>
            </cx:spPr>
          </cx:dataPt>
          <cx:dataPt idx="11">
            <cx:spPr>
              <a:solidFill>
                <a:srgbClr val="28434E">
                  <a:alpha val="40000"/>
                </a:srgbClr>
              </a:solidFill>
            </cx:spPr>
          </cx:dataPt>
          <cx:dataPt idx="12">
            <cx:spPr>
              <a:solidFill>
                <a:srgbClr val="28434E">
                  <a:alpha val="40000"/>
                </a:srgbClr>
              </a:solidFill>
            </cx:spPr>
          </cx:dataPt>
          <cx:dataPt idx="13">
            <cx:spPr>
              <a:solidFill>
                <a:srgbClr val="004940">
                  <a:alpha val="20000"/>
                </a:srgbClr>
              </a:solidFill>
            </cx:spPr>
          </cx:dataPt>
          <cx:dataPt idx="14">
            <cx:spPr>
              <a:solidFill>
                <a:srgbClr val="004940">
                  <a:alpha val="40000"/>
                </a:srgbClr>
              </a:solidFill>
            </cx:spPr>
          </cx:dataPt>
          <cx:dataPt idx="15">
            <cx:spPr>
              <a:solidFill>
                <a:srgbClr val="28434E">
                  <a:alpha val="40000"/>
                </a:srgbClr>
              </a:solidFill>
            </cx:spPr>
          </cx:dataPt>
          <cx:dataPt idx="16">
            <cx:spPr>
              <a:solidFill>
                <a:srgbClr val="28434E">
                  <a:alpha val="40000"/>
                </a:srgbClr>
              </a:solidFill>
            </cx:spPr>
          </cx:dataPt>
          <cx:dataPt idx="17">
            <cx:spPr>
              <a:solidFill>
                <a:srgbClr val="004940"/>
              </a:solidFill>
            </cx:spPr>
          </cx:dataPt>
          <cx:dataPt idx="18">
            <cx:spPr>
              <a:solidFill>
                <a:srgbClr val="004940">
                  <a:alpha val="80000"/>
                </a:srgbClr>
              </a:solidFill>
            </cx:spPr>
          </cx:dataPt>
          <cx:dataPt idx="19">
            <cx:spPr>
              <a:solidFill>
                <a:srgbClr val="28434E">
                  <a:alpha val="40000"/>
                </a:srgbClr>
              </a:solidFill>
            </cx:spPr>
          </cx:dataPt>
          <cx:dataPt idx="20">
            <cx:spPr>
              <a:solidFill>
                <a:srgbClr val="004940">
                  <a:alpha val="60000"/>
                </a:srgbClr>
              </a:solidFill>
            </cx:spPr>
          </cx:dataPt>
          <cx:dataPt idx="21">
            <cx:spPr>
              <a:solidFill>
                <a:srgbClr val="004940">
                  <a:alpha val="40000"/>
                </a:srgbClr>
              </a:solidFill>
            </cx:spPr>
          </cx:dataPt>
          <cx:dataPt idx="22">
            <cx:spPr>
              <a:solidFill>
                <a:srgbClr val="004940">
                  <a:alpha val="20000"/>
                </a:srgbClr>
              </a:solidFill>
            </cx:spPr>
          </cx:dataPt>
          <cx:dataPt idx="23">
            <cx:spPr>
              <a:solidFill>
                <a:srgbClr val="004940"/>
              </a:solidFill>
            </cx:spPr>
          </cx:dataPt>
          <cx:dataPt idx="24">
            <cx:spPr>
              <a:solidFill>
                <a:srgbClr val="004940">
                  <a:alpha val="80000"/>
                </a:srgbClr>
              </a:solidFill>
            </cx:spPr>
          </cx:dataPt>
          <cx:dataPt idx="25">
            <cx:spPr>
              <a:solidFill>
                <a:srgbClr val="28434E">
                  <a:alpha val="40000"/>
                </a:srgbClr>
              </a:solidFill>
            </cx:spPr>
          </cx:dataPt>
          <cx:dataPt idx="26">
            <cx:spPr>
              <a:solidFill>
                <a:srgbClr val="28434E">
                  <a:alpha val="40000"/>
                </a:srgbClr>
              </a:solidFill>
            </cx:spPr>
          </cx:dataPt>
          <cx:dataPt idx="27">
            <cx:spPr>
              <a:solidFill>
                <a:srgbClr val="28434E">
                  <a:alpha val="40000"/>
                </a:srgbClr>
              </a:solidFill>
            </cx:spPr>
          </cx:dataPt>
          <cx:dataPt idx="28">
            <cx:spPr>
              <a:solidFill>
                <a:srgbClr val="28434E">
                  <a:alpha val="40000"/>
                </a:srgbClr>
              </a:solidFill>
            </cx:spPr>
          </cx:dataPt>
          <cx:dataPt idx="29">
            <cx:spPr>
              <a:solidFill>
                <a:srgbClr val="28434E">
                  <a:alpha val="40000"/>
                </a:srgbClr>
              </a:solidFill>
            </cx:spPr>
          </cx:dataPt>
          <cx:dataPt idx="30">
            <cx:spPr>
              <a:solidFill>
                <a:srgbClr val="004940">
                  <a:alpha val="20000"/>
                </a:srgbClr>
              </a:solidFill>
            </cx:spPr>
          </cx:dataPt>
          <cx:dataPt idx="31">
            <cx:spPr>
              <a:solidFill>
                <a:srgbClr val="28434E">
                  <a:alpha val="40000"/>
                </a:srgbClr>
              </a:solidFill>
            </cx:spPr>
          </cx:dataPt>
          <cx:dataPt idx="32">
            <cx:spPr>
              <a:solidFill>
                <a:srgbClr val="004940">
                  <a:alpha val="60000"/>
                </a:srgbClr>
              </a:solidFill>
            </cx:spPr>
          </cx:dataPt>
          <cx:dataPt idx="33">
            <cx:spPr>
              <a:solidFill>
                <a:srgbClr val="004940">
                  <a:alpha val="40000"/>
                </a:srgbClr>
              </a:solidFill>
            </cx:spPr>
          </cx:dataPt>
          <cx:dataPt idx="34">
            <cx:spPr>
              <a:solidFill>
                <a:srgbClr val="28434E">
                  <a:alpha val="40000"/>
                </a:srgbClr>
              </a:solidFill>
            </cx:spPr>
          </cx:dataPt>
          <cx:dataPt idx="35">
            <cx:spPr>
              <a:solidFill>
                <a:srgbClr val="004940">
                  <a:alpha val="60000"/>
                </a:srgbClr>
              </a:solidFill>
            </cx:spPr>
          </cx:dataPt>
          <cx:dataPt idx="36">
            <cx:spPr>
              <a:solidFill>
                <a:srgbClr val="004940"/>
              </a:solidFill>
            </cx:spPr>
          </cx:dataPt>
          <cx:dataPt idx="37">
            <cx:spPr>
              <a:solidFill>
                <a:srgbClr val="004940"/>
              </a:solidFill>
            </cx:spPr>
          </cx:dataPt>
          <cx:dataPt idx="38">
            <cx:spPr>
              <a:solidFill>
                <a:srgbClr val="004940">
                  <a:alpha val="20000"/>
                </a:srgbClr>
              </a:solidFill>
            </cx:spPr>
          </cx:dataPt>
          <cx:dataPt idx="39">
            <cx:spPr>
              <a:solidFill>
                <a:srgbClr val="28434E">
                  <a:alpha val="40000"/>
                </a:srgbClr>
              </a:solidFill>
            </cx:spPr>
          </cx:dataPt>
          <cx:dataPt idx="40">
            <cx:spPr>
              <a:solidFill>
                <a:srgbClr val="004940">
                  <a:alpha val="60000"/>
                </a:srgbClr>
              </a:solidFill>
            </cx:spPr>
          </cx:dataPt>
          <cx:dataPt idx="41">
            <cx:spPr>
              <a:solidFill>
                <a:srgbClr val="28434E">
                  <a:alpha val="40000"/>
                </a:srgbClr>
              </a:solidFill>
            </cx:spPr>
          </cx:dataPt>
          <cx:dataPt idx="42">
            <cx:spPr>
              <a:solidFill>
                <a:srgbClr val="004940"/>
              </a:solidFill>
            </cx:spPr>
          </cx:dataPt>
          <cx:dataPt idx="43">
            <cx:spPr>
              <a:solidFill>
                <a:srgbClr val="004940">
                  <a:alpha val="60000"/>
                </a:srgbClr>
              </a:solidFill>
            </cx:spPr>
          </cx:dataPt>
          <cx:dataPt idx="44">
            <cx:spPr>
              <a:solidFill>
                <a:srgbClr val="28434E">
                  <a:alpha val="40000"/>
                </a:srgbClr>
              </a:solidFill>
            </cx:spPr>
          </cx:dataPt>
          <cx:dataPt idx="45">
            <cx:spPr>
              <a:solidFill>
                <a:srgbClr val="28434E">
                  <a:alpha val="40000"/>
                </a:srgbClr>
              </a:solidFill>
            </cx:spPr>
          </cx:dataPt>
          <cx:dataPt idx="46">
            <cx:spPr>
              <a:solidFill>
                <a:srgbClr val="004940">
                  <a:alpha val="40000"/>
                </a:srgbClr>
              </a:solidFill>
            </cx:spPr>
          </cx:dataPt>
          <cx:dataPt idx="47">
            <cx:spPr>
              <a:solidFill>
                <a:srgbClr val="004940">
                  <a:alpha val="80000"/>
                </a:srgbClr>
              </a:solidFill>
            </cx:spPr>
          </cx:dataPt>
          <cx:dataPt idx="48">
            <cx:spPr>
              <a:solidFill>
                <a:srgbClr val="28434E">
                  <a:alpha val="40000"/>
                </a:srgbClr>
              </a:solidFill>
            </cx:spPr>
          </cx:dataPt>
          <cx:dataPt idx="49">
            <cx:spPr>
              <a:solidFill>
                <a:srgbClr val="004940">
                  <a:alpha val="20000"/>
                </a:srgbClr>
              </a:solidFill>
            </cx:spPr>
          </cx:dataPt>
          <cx:dataPt idx="50">
            <cx:spPr>
              <a:solidFill>
                <a:srgbClr val="28434E">
                  <a:alpha val="40000"/>
                </a:srgbClr>
              </a:solidFill>
            </cx:spPr>
          </cx:dataPt>
          <cx:dataId val="0"/>
          <cx:layoutPr>
            <cx:geography cultureLanguage="en-US" cultureRegion="US" attribution="Powered by Bing">
              <cx:geoCache provider="{E9337A44-BEBE-4D9F-B70C-5C5E7DAFC167}">
                <cx:binary>BMFRCoAgDADQq4gHcBV9SXUXWTMFdeEG7fi9d6BFbJSms96GRLTTF9U3AggW6klCrzhZOGtA7sA5
VyS4Z/rqeGBb1h2wpKlk3sH1AwAA//8=</cx:binary>
              </cx:geoCache>
            </cx:geography>
          </cx:layoutPr>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'Fig3.3'!$B$3:$B$53</cx:f>
        <cx:nf>'Fig3.3'!$B$2</cx:nf>
        <cx:lvl ptCount="51" name="State">
          <cx:pt idx="0">Maine</cx:pt>
          <cx:pt idx="1">Florida</cx:pt>
          <cx:pt idx="2">Louisiana</cx:pt>
          <cx:pt idx="3">West Virginia</cx:pt>
          <cx:pt idx="4">Delaware</cx:pt>
          <cx:pt idx="5">Indiana</cx:pt>
          <cx:pt idx="6">Utah</cx:pt>
          <cx:pt idx="7">Kentucky</cx:pt>
          <cx:pt idx="8">Tennessee</cx:pt>
          <cx:pt idx="9">Massachusetts</cx:pt>
          <cx:pt idx="10">Arkansas</cx:pt>
          <cx:pt idx="11">New York</cx:pt>
          <cx:pt idx="12">Ohio</cx:pt>
          <cx:pt idx="13">Wisconsin</cx:pt>
          <cx:pt idx="14">Montana</cx:pt>
          <cx:pt idx="15">Illinois</cx:pt>
          <cx:pt idx="16">Washington</cx:pt>
          <cx:pt idx="17">New Jersey</cx:pt>
          <cx:pt idx="18">Georgia</cx:pt>
          <cx:pt idx="19">Mississippi</cx:pt>
          <cx:pt idx="20">Michigan</cx:pt>
          <cx:pt idx="21">Pennsylvania</cx:pt>
          <cx:pt idx="22">Alabama</cx:pt>
          <cx:pt idx="23">Minnesota</cx:pt>
          <cx:pt idx="24">South Dakota</cx:pt>
          <cx:pt idx="25">Maryland</cx:pt>
          <cx:pt idx="26">North Carolina</cx:pt>
          <cx:pt idx="27">Oregon</cx:pt>
          <cx:pt idx="28">Oklahoma</cx:pt>
          <cx:pt idx="29">Iowa</cx:pt>
          <cx:pt idx="30">Nebraska</cx:pt>
          <cx:pt idx="31">New Hampshire</cx:pt>
          <cx:pt idx="32">Missouri</cx:pt>
          <cx:pt idx="33">Nevada</cx:pt>
          <cx:pt idx="34">Virginia</cx:pt>
          <cx:pt idx="35">Kansas</cx:pt>
          <cx:pt idx="36">Connecticut</cx:pt>
          <cx:pt idx="37">Vermont</cx:pt>
          <cx:pt idx="38">Colorado</cx:pt>
          <cx:pt idx="39">Idaho</cx:pt>
          <cx:pt idx="40">California</cx:pt>
          <cx:pt idx="41">South Carolina</cx:pt>
          <cx:pt idx="42">Texas</cx:pt>
          <cx:pt idx="43">Wyoming</cx:pt>
          <cx:pt idx="44">Hawaii</cx:pt>
          <cx:pt idx="45">New Mexico</cx:pt>
          <cx:pt idx="46">Alaska</cx:pt>
          <cx:pt idx="47">Arizona</cx:pt>
          <cx:pt idx="48">Washington, D.C.</cx:pt>
          <cx:pt idx="49">North Dakota</cx:pt>
          <cx:pt idx="50">Rhode Island</cx:pt>
        </cx:lvl>
      </cx:strDim>
      <cx:numDim type="colorVal">
        <cx:f>'Fig3.3'!$C$3:$C$53</cx:f>
        <cx:nf>'Fig3.3'!$C$2</cx:nf>
        <cx:lvl ptCount="51" formatCode="General" name="Rate_2020">
          <cx:pt idx="0">11.9</cx:pt>
          <cx:pt idx="1">6.0999999999999996</cx:pt>
          <cx:pt idx="2">6</cx:pt>
          <cx:pt idx="3">5.2999999999999998</cx:pt>
          <cx:pt idx="4">5</cx:pt>
          <cx:pt idx="5">3.6000000000000001</cx:pt>
          <cx:pt idx="6">3.2000000000000002</cx:pt>
          <cx:pt idx="7">3.2000000000000002</cx:pt>
          <cx:pt idx="8">2.5</cx:pt>
          <cx:pt idx="9">2.2000000000000002</cx:pt>
          <cx:pt idx="10">2.1000000000000001</cx:pt>
          <cx:pt idx="11">1.8</cx:pt>
          <cx:pt idx="12">1.6000000000000001</cx:pt>
          <cx:pt idx="13">1.6000000000000001</cx:pt>
          <cx:pt idx="14">1.6000000000000001</cx:pt>
          <cx:pt idx="15">1.6000000000000001</cx:pt>
          <cx:pt idx="16">1.3999999999999999</cx:pt>
          <cx:pt idx="17">1.3</cx:pt>
          <cx:pt idx="18">1.3</cx:pt>
          <cx:pt idx="19">1.3</cx:pt>
          <cx:pt idx="20">1.2</cx:pt>
          <cx:pt idx="21">1.1000000000000001</cx:pt>
          <cx:pt idx="22">1</cx:pt>
          <cx:pt idx="23">1</cx:pt>
          <cx:pt idx="24">0.80000000000000004</cx:pt>
          <cx:pt idx="25">0.80000000000000004</cx:pt>
          <cx:pt idx="26">0.69999999999999996</cx:pt>
          <cx:pt idx="27">0.69999999999999996</cx:pt>
          <cx:pt idx="28">0.5</cx:pt>
          <cx:pt idx="29">0.5</cx:pt>
          <cx:pt idx="30">0.5</cx:pt>
          <cx:pt idx="31">0.40000000000000002</cx:pt>
          <cx:pt idx="32">0.40000000000000002</cx:pt>
          <cx:pt idx="33">0.40000000000000002</cx:pt>
          <cx:pt idx="34">0.29999999999999999</cx:pt>
          <cx:pt idx="35">0.29999999999999999</cx:pt>
          <cx:pt idx="36">0.29999999999999999</cx:pt>
          <cx:pt idx="37">0.20000000000000001</cx:pt>
          <cx:pt idx="38">0.20000000000000001</cx:pt>
          <cx:pt idx="39">0.10000000000000001</cx:pt>
          <cx:pt idx="40">0.10000000000000001</cx:pt>
          <cx:pt idx="41">0.10000000000000001</cx:pt>
          <cx:pt idx="42">0.10000000000000001</cx:pt>
          <cx:pt idx="43">0</cx:pt>
          <cx:pt idx="44">0</cx:pt>
          <cx:pt idx="45">0.050000000000000003</cx:pt>
          <cx:pt idx="46">0</cx:pt>
          <cx:pt idx="47">0</cx:pt>
          <cx:pt idx="48">0</cx:pt>
          <cx:pt idx="49">0</cx:pt>
          <cx:pt idx="50">0</cx:pt>
        </cx:lvl>
      </cx:numDim>
    </cx:data>
    <cx:data id="1">
      <cx:strDim type="cat">
        <cx:f>'Fig3.3'!$B$3:$B$53</cx:f>
        <cx:nf>'Fig3.3'!$B$2</cx:nf>
        <cx:lvl ptCount="51" name="State">
          <cx:pt idx="0">Maine</cx:pt>
          <cx:pt idx="1">Florida</cx:pt>
          <cx:pt idx="2">Louisiana</cx:pt>
          <cx:pt idx="3">West Virginia</cx:pt>
          <cx:pt idx="4">Delaware</cx:pt>
          <cx:pt idx="5">Indiana</cx:pt>
          <cx:pt idx="6">Utah</cx:pt>
          <cx:pt idx="7">Kentucky</cx:pt>
          <cx:pt idx="8">Tennessee</cx:pt>
          <cx:pt idx="9">Massachusetts</cx:pt>
          <cx:pt idx="10">Arkansas</cx:pt>
          <cx:pt idx="11">New York</cx:pt>
          <cx:pt idx="12">Ohio</cx:pt>
          <cx:pt idx="13">Wisconsin</cx:pt>
          <cx:pt idx="14">Montana</cx:pt>
          <cx:pt idx="15">Illinois</cx:pt>
          <cx:pt idx="16">Washington</cx:pt>
          <cx:pt idx="17">New Jersey</cx:pt>
          <cx:pt idx="18">Georgia</cx:pt>
          <cx:pt idx="19">Mississippi</cx:pt>
          <cx:pt idx="20">Michigan</cx:pt>
          <cx:pt idx="21">Pennsylvania</cx:pt>
          <cx:pt idx="22">Alabama</cx:pt>
          <cx:pt idx="23">Minnesota</cx:pt>
          <cx:pt idx="24">South Dakota</cx:pt>
          <cx:pt idx="25">Maryland</cx:pt>
          <cx:pt idx="26">North Carolina</cx:pt>
          <cx:pt idx="27">Oregon</cx:pt>
          <cx:pt idx="28">Oklahoma</cx:pt>
          <cx:pt idx="29">Iowa</cx:pt>
          <cx:pt idx="30">Nebraska</cx:pt>
          <cx:pt idx="31">New Hampshire</cx:pt>
          <cx:pt idx="32">Missouri</cx:pt>
          <cx:pt idx="33">Nevada</cx:pt>
          <cx:pt idx="34">Virginia</cx:pt>
          <cx:pt idx="35">Kansas</cx:pt>
          <cx:pt idx="36">Connecticut</cx:pt>
          <cx:pt idx="37">Vermont</cx:pt>
          <cx:pt idx="38">Colorado</cx:pt>
          <cx:pt idx="39">Idaho</cx:pt>
          <cx:pt idx="40">California</cx:pt>
          <cx:pt idx="41">South Carolina</cx:pt>
          <cx:pt idx="42">Texas</cx:pt>
          <cx:pt idx="43">Wyoming</cx:pt>
          <cx:pt idx="44">Hawaii</cx:pt>
          <cx:pt idx="45">New Mexico</cx:pt>
          <cx:pt idx="46">Alaska</cx:pt>
          <cx:pt idx="47">Arizona</cx:pt>
          <cx:pt idx="48">Washington, D.C.</cx:pt>
          <cx:pt idx="49">North Dakota</cx:pt>
          <cx:pt idx="50">Rhode Island</cx:pt>
        </cx:lvl>
      </cx:strDim>
      <cx:numDim type="colorVal">
        <cx:f>'Fig3.3'!$D$3:$D$53</cx:f>
        <cx:nf>'Fig3.3'!$D$2</cx:nf>
        <cx:lvl ptCount="51" formatCode="General" name="Group">
          <cx:pt idx="0">5</cx:pt>
          <cx:pt idx="1">5</cx:pt>
          <cx:pt idx="2">5</cx:pt>
          <cx:pt idx="3">5</cx:pt>
          <cx:pt idx="4">5</cx:pt>
          <cx:pt idx="5">5</cx:pt>
          <cx:pt idx="6">5</cx:pt>
          <cx:pt idx="7">5</cx:pt>
          <cx:pt idx="8">5</cx:pt>
          <cx:pt idx="9">4</cx:pt>
          <cx:pt idx="10">4</cx:pt>
          <cx:pt idx="11">4</cx:pt>
          <cx:pt idx="12">4</cx:pt>
          <cx:pt idx="13">4</cx:pt>
          <cx:pt idx="14">4</cx:pt>
          <cx:pt idx="15">4</cx:pt>
          <cx:pt idx="16">4</cx:pt>
          <cx:pt idx="17">3</cx:pt>
          <cx:pt idx="18">3</cx:pt>
          <cx:pt idx="19">3</cx:pt>
          <cx:pt idx="20">3</cx:pt>
          <cx:pt idx="21">3</cx:pt>
          <cx:pt idx="22">3</cx:pt>
          <cx:pt idx="23">3</cx:pt>
          <cx:pt idx="24">3</cx:pt>
          <cx:pt idx="25">3</cx:pt>
          <cx:pt idx="26">2</cx:pt>
          <cx:pt idx="27">2</cx:pt>
          <cx:pt idx="28">2</cx:pt>
          <cx:pt idx="29">2</cx:pt>
          <cx:pt idx="30">2</cx:pt>
          <cx:pt idx="31">2</cx:pt>
          <cx:pt idx="32">2</cx:pt>
          <cx:pt idx="33">2</cx:pt>
          <cx:pt idx="34">1</cx:pt>
          <cx:pt idx="35">1</cx:pt>
          <cx:pt idx="36">1</cx:pt>
          <cx:pt idx="37">1</cx:pt>
          <cx:pt idx="38">1</cx:pt>
          <cx:pt idx="39">1</cx:pt>
          <cx:pt idx="40">1</cx:pt>
          <cx:pt idx="41">1</cx:pt>
          <cx:pt idx="42">1</cx:pt>
          <cx:pt idx="43">6</cx:pt>
          <cx:pt idx="44">6</cx:pt>
          <cx:pt idx="45">1</cx:pt>
          <cx:pt idx="46">8</cx:pt>
          <cx:pt idx="47">7</cx:pt>
          <cx:pt idx="48">7</cx:pt>
          <cx:pt idx="49">6</cx:pt>
          <cx:pt idx="50">7</cx:pt>
        </cx:lvl>
      </cx:numDim>
    </cx:data>
  </cx:chartData>
  <cx:chart>
    <cx:plotArea>
      <cx:plotAreaRegion>
        <cx:series layoutId="regionMap" uniqueId="{B13CD54B-9E9E-7B44-8DA9-43098711A145}" formatIdx="0">
          <cx:dataPt idx="0">
            <cx:spPr>
              <a:solidFill>
                <a:srgbClr val="26418F"/>
              </a:solidFill>
            </cx:spPr>
          </cx:dataPt>
          <cx:dataPt idx="1">
            <cx:spPr>
              <a:solidFill>
                <a:srgbClr val="26418F"/>
              </a:solidFill>
            </cx:spPr>
          </cx:dataPt>
          <cx:dataPt idx="2">
            <cx:spPr>
              <a:solidFill>
                <a:srgbClr val="26418F"/>
              </a:solidFill>
            </cx:spPr>
          </cx:dataPt>
          <cx:dataPt idx="3">
            <cx:spPr>
              <a:solidFill>
                <a:srgbClr val="26418F"/>
              </a:solidFill>
            </cx:spPr>
          </cx:dataPt>
          <cx:dataPt idx="4">
            <cx:spPr>
              <a:solidFill>
                <a:srgbClr val="26418F"/>
              </a:solidFill>
            </cx:spPr>
          </cx:dataPt>
          <cx:dataPt idx="5">
            <cx:spPr>
              <a:solidFill>
                <a:srgbClr val="26418F"/>
              </a:solidFill>
            </cx:spPr>
          </cx:dataPt>
          <cx:dataPt idx="6">
            <cx:spPr>
              <a:solidFill>
                <a:srgbClr val="26418F"/>
              </a:solidFill>
            </cx:spPr>
          </cx:dataPt>
          <cx:dataPt idx="7">
            <cx:spPr>
              <a:solidFill>
                <a:srgbClr val="26418F"/>
              </a:solidFill>
            </cx:spPr>
          </cx:dataPt>
          <cx:dataPt idx="8">
            <cx:spPr>
              <a:solidFill>
                <a:srgbClr val="26418F"/>
              </a:solidFill>
            </cx:spPr>
          </cx:dataPt>
          <cx:dataPt idx="9">
            <cx:spPr>
              <a:solidFill>
                <a:srgbClr val="26418F">
                  <a:alpha val="80000"/>
                </a:srgbClr>
              </a:solidFill>
            </cx:spPr>
          </cx:dataPt>
          <cx:dataPt idx="10">
            <cx:spPr>
              <a:solidFill>
                <a:srgbClr val="26418F">
                  <a:alpha val="80000"/>
                </a:srgbClr>
              </a:solidFill>
            </cx:spPr>
          </cx:dataPt>
          <cx:dataPt idx="11">
            <cx:spPr>
              <a:solidFill>
                <a:srgbClr val="26418F">
                  <a:alpha val="80000"/>
                </a:srgbClr>
              </a:solidFill>
            </cx:spPr>
          </cx:dataPt>
          <cx:dataPt idx="12">
            <cx:spPr>
              <a:solidFill>
                <a:srgbClr val="26418F">
                  <a:alpha val="80000"/>
                </a:srgbClr>
              </a:solidFill>
            </cx:spPr>
          </cx:dataPt>
          <cx:dataPt idx="13">
            <cx:spPr>
              <a:solidFill>
                <a:srgbClr val="26418F">
                  <a:alpha val="80000"/>
                </a:srgbClr>
              </a:solidFill>
            </cx:spPr>
          </cx:dataPt>
          <cx:dataPt idx="14">
            <cx:spPr>
              <a:solidFill>
                <a:srgbClr val="26418F">
                  <a:alpha val="80000"/>
                </a:srgbClr>
              </a:solidFill>
            </cx:spPr>
          </cx:dataPt>
          <cx:dataPt idx="15">
            <cx:spPr>
              <a:solidFill>
                <a:srgbClr val="26418F">
                  <a:alpha val="80000"/>
                </a:srgbClr>
              </a:solidFill>
            </cx:spPr>
          </cx:dataPt>
          <cx:dataPt idx="16">
            <cx:spPr>
              <a:solidFill>
                <a:srgbClr val="26418F">
                  <a:alpha val="80000"/>
                </a:srgbClr>
              </a:solidFill>
            </cx:spPr>
          </cx:dataPt>
          <cx:dataPt idx="17">
            <cx:spPr>
              <a:solidFill>
                <a:srgbClr val="26418F">
                  <a:alpha val="60000"/>
                </a:srgbClr>
              </a:solidFill>
            </cx:spPr>
          </cx:dataPt>
          <cx:dataPt idx="18">
            <cx:spPr>
              <a:solidFill>
                <a:srgbClr val="26418F">
                  <a:alpha val="60000"/>
                </a:srgbClr>
              </a:solidFill>
            </cx:spPr>
          </cx:dataPt>
          <cx:dataPt idx="19">
            <cx:spPr>
              <a:solidFill>
                <a:srgbClr val="26418F">
                  <a:alpha val="60000"/>
                </a:srgbClr>
              </a:solidFill>
            </cx:spPr>
          </cx:dataPt>
          <cx:dataPt idx="20">
            <cx:spPr>
              <a:solidFill>
                <a:srgbClr val="26418F">
                  <a:alpha val="60000"/>
                </a:srgbClr>
              </a:solidFill>
            </cx:spPr>
          </cx:dataPt>
          <cx:dataPt idx="21">
            <cx:spPr>
              <a:solidFill>
                <a:srgbClr val="26418F">
                  <a:alpha val="60000"/>
                </a:srgbClr>
              </a:solidFill>
            </cx:spPr>
          </cx:dataPt>
          <cx:dataPt idx="22">
            <cx:spPr>
              <a:solidFill>
                <a:srgbClr val="26418F">
                  <a:alpha val="60000"/>
                </a:srgbClr>
              </a:solidFill>
            </cx:spPr>
          </cx:dataPt>
          <cx:dataPt idx="23">
            <cx:spPr>
              <a:solidFill>
                <a:srgbClr val="26418F">
                  <a:alpha val="60000"/>
                </a:srgbClr>
              </a:solidFill>
            </cx:spPr>
          </cx:dataPt>
          <cx:dataPt idx="24">
            <cx:spPr>
              <a:solidFill>
                <a:srgbClr val="26418F">
                  <a:alpha val="60000"/>
                </a:srgbClr>
              </a:solidFill>
            </cx:spPr>
          </cx:dataPt>
          <cx:dataPt idx="25">
            <cx:spPr>
              <a:solidFill>
                <a:srgbClr val="26418F">
                  <a:alpha val="60000"/>
                </a:srgbClr>
              </a:solidFill>
            </cx:spPr>
          </cx:dataPt>
          <cx:dataPt idx="26">
            <cx:spPr>
              <a:solidFill>
                <a:srgbClr val="26418F">
                  <a:alpha val="40000"/>
                </a:srgbClr>
              </a:solidFill>
            </cx:spPr>
          </cx:dataPt>
          <cx:dataPt idx="27">
            <cx:spPr>
              <a:solidFill>
                <a:srgbClr val="26418F">
                  <a:alpha val="40000"/>
                </a:srgbClr>
              </a:solidFill>
            </cx:spPr>
          </cx:dataPt>
          <cx:dataPt idx="28">
            <cx:spPr>
              <a:solidFill>
                <a:srgbClr val="26418F">
                  <a:alpha val="40000"/>
                </a:srgbClr>
              </a:solidFill>
            </cx:spPr>
          </cx:dataPt>
          <cx:dataPt idx="29">
            <cx:spPr>
              <a:solidFill>
                <a:srgbClr val="26418F">
                  <a:alpha val="40000"/>
                </a:srgbClr>
              </a:solidFill>
            </cx:spPr>
          </cx:dataPt>
          <cx:dataPt idx="30">
            <cx:spPr>
              <a:solidFill>
                <a:srgbClr val="26418F">
                  <a:alpha val="40000"/>
                </a:srgbClr>
              </a:solidFill>
            </cx:spPr>
          </cx:dataPt>
          <cx:dataPt idx="31">
            <cx:spPr>
              <a:solidFill>
                <a:srgbClr val="26418F">
                  <a:alpha val="40000"/>
                </a:srgbClr>
              </a:solidFill>
            </cx:spPr>
          </cx:dataPt>
          <cx:dataPt idx="32">
            <cx:spPr>
              <a:solidFill>
                <a:srgbClr val="26418F">
                  <a:alpha val="40000"/>
                </a:srgbClr>
              </a:solidFill>
            </cx:spPr>
          </cx:dataPt>
          <cx:dataPt idx="33">
            <cx:spPr>
              <a:solidFill>
                <a:srgbClr val="26418F">
                  <a:alpha val="40000"/>
                </a:srgbClr>
              </a:solidFill>
            </cx:spPr>
          </cx:dataPt>
          <cx:dataPt idx="34">
            <cx:spPr>
              <a:solidFill>
                <a:srgbClr val="26418F">
                  <a:alpha val="20000"/>
                </a:srgbClr>
              </a:solidFill>
            </cx:spPr>
          </cx:dataPt>
          <cx:dataPt idx="35">
            <cx:spPr>
              <a:solidFill>
                <a:srgbClr val="26418F">
                  <a:alpha val="20000"/>
                </a:srgbClr>
              </a:solidFill>
            </cx:spPr>
          </cx:dataPt>
          <cx:dataPt idx="36">
            <cx:spPr>
              <a:solidFill>
                <a:srgbClr val="26418F">
                  <a:alpha val="20000"/>
                </a:srgbClr>
              </a:solidFill>
            </cx:spPr>
          </cx:dataPt>
          <cx:dataPt idx="37">
            <cx:spPr>
              <a:solidFill>
                <a:srgbClr val="26418F">
                  <a:alpha val="20000"/>
                </a:srgbClr>
              </a:solidFill>
            </cx:spPr>
          </cx:dataPt>
          <cx:dataPt idx="38">
            <cx:spPr>
              <a:solidFill>
                <a:srgbClr val="26418F">
                  <a:alpha val="20000"/>
                </a:srgbClr>
              </a:solidFill>
            </cx:spPr>
          </cx:dataPt>
          <cx:dataPt idx="39">
            <cx:spPr>
              <a:solidFill>
                <a:srgbClr val="26418F">
                  <a:alpha val="20000"/>
                </a:srgbClr>
              </a:solidFill>
            </cx:spPr>
          </cx:dataPt>
          <cx:dataPt idx="40">
            <cx:spPr>
              <a:solidFill>
                <a:srgbClr val="26418F">
                  <a:alpha val="20000"/>
                </a:srgbClr>
              </a:solidFill>
            </cx:spPr>
          </cx:dataPt>
          <cx:dataPt idx="41">
            <cx:spPr>
              <a:solidFill>
                <a:srgbClr val="26418F">
                  <a:alpha val="20000"/>
                </a:srgbClr>
              </a:solidFill>
            </cx:spPr>
          </cx:dataPt>
          <cx:dataPt idx="42">
            <cx:spPr>
              <a:solidFill>
                <a:srgbClr val="26418F">
                  <a:alpha val="20000"/>
                </a:srgbClr>
              </a:solidFill>
            </cx:spPr>
          </cx:dataPt>
          <cx:dataPt idx="43">
            <cx:spPr>
              <a:solidFill>
                <a:srgbClr val="28434E">
                  <a:alpha val="40000"/>
                </a:srgbClr>
              </a:solidFill>
            </cx:spPr>
          </cx:dataPt>
          <cx:dataPt idx="44">
            <cx:spPr>
              <a:solidFill>
                <a:srgbClr val="28434E">
                  <a:alpha val="40000"/>
                </a:srgbClr>
              </a:solidFill>
            </cx:spPr>
          </cx:dataPt>
          <cx:dataPt idx="45">
            <cx:spPr>
              <a:solidFill>
                <a:srgbClr val="26418F">
                  <a:alpha val="20000"/>
                </a:srgbClr>
              </a:solidFill>
            </cx:spPr>
          </cx:dataPt>
          <cx:dataPt idx="46">
            <cx:spPr>
              <a:solidFill>
                <a:srgbClr val="28434E"/>
              </a:solidFill>
            </cx:spPr>
          </cx:dataPt>
          <cx:dataPt idx="47">
            <cx:spPr>
              <a:solidFill>
                <a:srgbClr val="28434E">
                  <a:alpha val="70000"/>
                </a:srgbClr>
              </a:solidFill>
            </cx:spPr>
          </cx:dataPt>
          <cx:dataPt idx="48">
            <cx:spPr>
              <a:solidFill>
                <a:srgbClr val="28434E">
                  <a:alpha val="70000"/>
                </a:srgbClr>
              </a:solidFill>
            </cx:spPr>
          </cx:dataPt>
          <cx:dataPt idx="49">
            <cx:spPr>
              <a:solidFill>
                <a:srgbClr val="28434E">
                  <a:alpha val="40000"/>
                </a:srgbClr>
              </a:solidFill>
            </cx:spPr>
          </cx:dataPt>
          <cx:dataPt idx="50">
            <cx:spPr>
              <a:solidFill>
                <a:srgbClr val="28434E">
                  <a:alpha val="70000"/>
                </a:srgbClr>
              </a:solidFill>
            </cx:spPr>
          </cx:dataPt>
          <cx:dataId val="0"/>
          <cx:layoutPr>
            <cx:geography cultureLanguage="en-US" cultureRegion="US" attribution="Powered by Bing">
              <cx:geoCache provider="{E9337A44-BEBE-4D9F-B70C-5C5E7DAFC167}">
                <cx:binary>BMFRCoAgDADQq4gHcBV9SXUXWTMFdeEG7fi9d6BFbJSms96GRLTTF9U3AggW6klCrzhZOGtA7sA5
VyS4Z/rqeGBb1h2wpKlk3sH1AwAA//8=</cx:binary>
              </cx:geoCache>
            </cx:geography>
          </cx:layoutPr>
        </cx:series>
        <cx:series layoutId="regionMap" hidden="1" uniqueId="{F58A2F32-9B6E-1441-9EEF-E5758332D3A7}" formatIdx="1">
          <cx:dataId val="1"/>
          <cx:layoutPr>
            <cx:geography cultureLanguage="en-US" cultureRegion="US" attribution="Powered by Bing">
              <cx:geoCache provider="{E9337A44-BEBE-4D9F-B70C-5C5E7DAFC167}">
                <cx:binary>BMFRCoAgDADQq4gHcBV9SXUXWTMFdeEG7fi9d6BFbJSms96GRLTTF9U3AggW6klCrzhZOGtA7sA5
VyS4Z/rqeGBb1h2wpKlk3sH1AwAA//8=</cx:binary>
              </cx:geoCache>
            </cx:geography>
          </cx:layoutPr>
        </cx:series>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'Fig3.9'!$B$3:$B$53</cx:f>
        <cx:nf>'Fig3.9'!$B$2</cx:nf>
        <cx:lvl ptCount="51" name="State">
          <cx:pt idx="0">Alabama</cx:pt>
          <cx:pt idx="1">Alaska</cx:pt>
          <cx:pt idx="2">Arizona</cx:pt>
          <cx:pt idx="3">Arkansas</cx:pt>
          <cx:pt idx="4">California</cx:pt>
          <cx:pt idx="5">Colorado</cx:pt>
          <cx:pt idx="6">Connecticut</cx:pt>
          <cx:pt idx="7">Delaware</cx:pt>
          <cx:pt idx="8">Washington, D.C.</cx:pt>
          <cx:pt idx="9">Florida</cx:pt>
          <cx:pt idx="10">Georgia</cx:pt>
          <cx:pt idx="11">Hawaii</cx:pt>
          <cx:pt idx="12">Idaho</cx:pt>
          <cx:pt idx="13">Illinois</cx:pt>
          <cx:pt idx="14">Indiana</cx:pt>
          <cx:pt idx="15">Iowa</cx:pt>
          <cx:pt idx="16">Kansas</cx:pt>
          <cx:pt idx="17">Kentucky</cx:pt>
          <cx:pt idx="18">Louisiana</cx:pt>
          <cx:pt idx="19">Maine</cx:pt>
          <cx:pt idx="20">Maryland</cx:pt>
          <cx:pt idx="21">Massachusetts</cx:pt>
          <cx:pt idx="22">Michigan</cx:pt>
          <cx:pt idx="23">Minnesota</cx:pt>
          <cx:pt idx="24">Mississippi</cx:pt>
          <cx:pt idx="25">Missouri</cx:pt>
          <cx:pt idx="26">Montana</cx:pt>
          <cx:pt idx="27">Nebraska</cx:pt>
          <cx:pt idx="28">Nevada</cx:pt>
          <cx:pt idx="29">New Hampshire</cx:pt>
          <cx:pt idx="30">New Jersey</cx:pt>
          <cx:pt idx="31">New Mexico</cx:pt>
          <cx:pt idx="32">New York</cx:pt>
          <cx:pt idx="33">North Carolina</cx:pt>
          <cx:pt idx="34">North Dakota</cx:pt>
          <cx:pt idx="35">Ohio</cx:pt>
          <cx:pt idx="36">Oklahoma</cx:pt>
          <cx:pt idx="37">Oregon</cx:pt>
          <cx:pt idx="38">Pennsylvania</cx:pt>
          <cx:pt idx="39">Rhode Island</cx:pt>
          <cx:pt idx="40">South Carolina</cx:pt>
          <cx:pt idx="41">South Dakota</cx:pt>
          <cx:pt idx="42">Tennessee</cx:pt>
          <cx:pt idx="43">Texas</cx:pt>
          <cx:pt idx="44">Utah</cx:pt>
          <cx:pt idx="45">Vermont</cx:pt>
          <cx:pt idx="46">Virginia</cx:pt>
          <cx:pt idx="47">Washington</cx:pt>
          <cx:pt idx="48">West Virginia</cx:pt>
          <cx:pt idx="49">Wisconsin</cx:pt>
          <cx:pt idx="50">Wyoming</cx:pt>
        </cx:lvl>
      </cx:strDim>
      <cx:numDim type="colorVal">
        <cx:f>'Fig3.9'!$C$3:$C$53</cx:f>
        <cx:nf>'Fig3.9'!$C$2</cx:nf>
        <cx:lvl ptCount="51" formatCode="General" name="Group">
          <cx:pt idx="0">3</cx:pt>
          <cx:pt idx="1">4</cx:pt>
          <cx:pt idx="2">3</cx:pt>
          <cx:pt idx="3">3</cx:pt>
          <cx:pt idx="4">4</cx:pt>
          <cx:pt idx="5">5</cx:pt>
          <cx:pt idx="6">1</cx:pt>
          <cx:pt idx="7">1</cx:pt>
          <cx:pt idx="8">5</cx:pt>
          <cx:pt idx="9">3</cx:pt>
          <cx:pt idx="10">2</cx:pt>
          <cx:pt idx="11">2</cx:pt>
          <cx:pt idx="12">4</cx:pt>
          <cx:pt idx="13">1</cx:pt>
          <cx:pt idx="14">2</cx:pt>
          <cx:pt idx="15">2</cx:pt>
          <cx:pt idx="16">4</cx:pt>
          <cx:pt idx="17">5</cx:pt>
          <cx:pt idx="18">5</cx:pt>
          <cx:pt idx="19">1</cx:pt>
          <cx:pt idx="20">4</cx:pt>
          <cx:pt idx="21">1</cx:pt>
          <cx:pt idx="22">1</cx:pt>
          <cx:pt idx="23">3</cx:pt>
          <cx:pt idx="24">4</cx:pt>
          <cx:pt idx="25">2</cx:pt>
          <cx:pt idx="26">4</cx:pt>
          <cx:pt idx="27">2</cx:pt>
          <cx:pt idx="28">3</cx:pt>
          <cx:pt idx="29">1</cx:pt>
          <cx:pt idx="30">1</cx:pt>
          <cx:pt idx="31">5</cx:pt>
          <cx:pt idx="32">1</cx:pt>
          <cx:pt idx="33">2</cx:pt>
          <cx:pt idx="34">1</cx:pt>
          <cx:pt idx="35">3</cx:pt>
          <cx:pt idx="36">5</cx:pt>
          <cx:pt idx="37">5</cx:pt>
          <cx:pt idx="38">2</cx:pt>
          <cx:pt idx="39">3</cx:pt>
          <cx:pt idx="40">3</cx:pt>
          <cx:pt idx="41">3</cx:pt>
          <cx:pt idx="42">5</cx:pt>
          <cx:pt idx="43">4</cx:pt>
          <cx:pt idx="44">1</cx:pt>
          <cx:pt idx="45">4</cx:pt>
          <cx:pt idx="46">2</cx:pt>
          <cx:pt idx="47">4</cx:pt>
          <cx:pt idx="48">5</cx:pt>
          <cx:pt idx="49">2</cx:pt>
          <cx:pt idx="50">5</cx:pt>
        </cx:lvl>
      </cx:numDim>
    </cx:data>
  </cx:chartData>
  <cx:chart>
    <cx:plotArea>
      <cx:plotAreaRegion>
        <cx:series layoutId="regionMap" uniqueId="{2DBA1602-4467-A543-89B4-17C6D5CFCC6E}">
          <cx:dataPt idx="0">
            <cx:spPr>
              <a:solidFill>
                <a:srgbClr val="26418F">
                  <a:alpha val="60000"/>
                </a:srgbClr>
              </a:solidFill>
            </cx:spPr>
          </cx:dataPt>
          <cx:dataPt idx="1">
            <cx:spPr>
              <a:solidFill>
                <a:srgbClr val="26418F">
                  <a:alpha val="80000"/>
                </a:srgbClr>
              </a:solidFill>
            </cx:spPr>
          </cx:dataPt>
          <cx:dataPt idx="2">
            <cx:spPr>
              <a:solidFill>
                <a:srgbClr val="26418F">
                  <a:alpha val="60000"/>
                </a:srgbClr>
              </a:solidFill>
            </cx:spPr>
          </cx:dataPt>
          <cx:dataPt idx="3">
            <cx:spPr>
              <a:solidFill>
                <a:srgbClr val="26418F">
                  <a:alpha val="60000"/>
                </a:srgbClr>
              </a:solidFill>
            </cx:spPr>
          </cx:dataPt>
          <cx:dataPt idx="4">
            <cx:spPr>
              <a:solidFill>
                <a:srgbClr val="26418F">
                  <a:alpha val="80000"/>
                </a:srgbClr>
              </a:solidFill>
            </cx:spPr>
          </cx:dataPt>
          <cx:dataPt idx="5">
            <cx:spPr>
              <a:solidFill>
                <a:srgbClr val="26418F"/>
              </a:solidFill>
            </cx:spPr>
          </cx:dataPt>
          <cx:dataPt idx="6">
            <cx:spPr>
              <a:solidFill>
                <a:srgbClr val="26418F">
                  <a:alpha val="20000"/>
                </a:srgbClr>
              </a:solidFill>
            </cx:spPr>
          </cx:dataPt>
          <cx:dataPt idx="7">
            <cx:spPr>
              <a:solidFill>
                <a:srgbClr val="26418F">
                  <a:alpha val="20000"/>
                </a:srgbClr>
              </a:solidFill>
            </cx:spPr>
          </cx:dataPt>
          <cx:dataPt idx="8">
            <cx:spPr>
              <a:solidFill>
                <a:srgbClr val="26418F"/>
              </a:solidFill>
            </cx:spPr>
          </cx:dataPt>
          <cx:dataPt idx="9">
            <cx:spPr>
              <a:solidFill>
                <a:srgbClr val="26418F">
                  <a:alpha val="60000"/>
                </a:srgbClr>
              </a:solidFill>
            </cx:spPr>
          </cx:dataPt>
          <cx:dataPt idx="10">
            <cx:spPr>
              <a:solidFill>
                <a:srgbClr val="26418F">
                  <a:alpha val="40000"/>
                </a:srgbClr>
              </a:solidFill>
            </cx:spPr>
          </cx:dataPt>
          <cx:dataPt idx="11">
            <cx:spPr>
              <a:solidFill>
                <a:srgbClr val="26418F">
                  <a:alpha val="40000"/>
                </a:srgbClr>
              </a:solidFill>
            </cx:spPr>
          </cx:dataPt>
          <cx:dataPt idx="12">
            <cx:spPr>
              <a:solidFill>
                <a:srgbClr val="26418F">
                  <a:alpha val="80000"/>
                </a:srgbClr>
              </a:solidFill>
            </cx:spPr>
          </cx:dataPt>
          <cx:dataPt idx="13">
            <cx:spPr>
              <a:solidFill>
                <a:srgbClr val="26418F">
                  <a:alpha val="20000"/>
                </a:srgbClr>
              </a:solidFill>
            </cx:spPr>
          </cx:dataPt>
          <cx:dataPt idx="14">
            <cx:spPr>
              <a:solidFill>
                <a:srgbClr val="26418F">
                  <a:alpha val="40000"/>
                </a:srgbClr>
              </a:solidFill>
            </cx:spPr>
          </cx:dataPt>
          <cx:dataPt idx="15">
            <cx:spPr>
              <a:solidFill>
                <a:srgbClr val="26418F">
                  <a:alpha val="40000"/>
                </a:srgbClr>
              </a:solidFill>
            </cx:spPr>
          </cx:dataPt>
          <cx:dataPt idx="16">
            <cx:spPr>
              <a:solidFill>
                <a:srgbClr val="26418F">
                  <a:alpha val="80000"/>
                </a:srgbClr>
              </a:solidFill>
            </cx:spPr>
          </cx:dataPt>
          <cx:dataPt idx="17">
            <cx:spPr>
              <a:solidFill>
                <a:srgbClr val="26418F"/>
              </a:solidFill>
            </cx:spPr>
          </cx:dataPt>
          <cx:dataPt idx="18">
            <cx:spPr>
              <a:solidFill>
                <a:srgbClr val="26418F"/>
              </a:solidFill>
            </cx:spPr>
          </cx:dataPt>
          <cx:dataPt idx="19">
            <cx:spPr>
              <a:solidFill>
                <a:srgbClr val="26418F">
                  <a:alpha val="20000"/>
                </a:srgbClr>
              </a:solidFill>
            </cx:spPr>
          </cx:dataPt>
          <cx:dataPt idx="20">
            <cx:spPr>
              <a:solidFill>
                <a:srgbClr val="26418F">
                  <a:alpha val="80000"/>
                </a:srgbClr>
              </a:solidFill>
            </cx:spPr>
          </cx:dataPt>
          <cx:dataPt idx="21">
            <cx:spPr>
              <a:solidFill>
                <a:srgbClr val="26418F">
                  <a:alpha val="20000"/>
                </a:srgbClr>
              </a:solidFill>
            </cx:spPr>
          </cx:dataPt>
          <cx:dataPt idx="22">
            <cx:spPr>
              <a:solidFill>
                <a:srgbClr val="26418F">
                  <a:alpha val="20000"/>
                </a:srgbClr>
              </a:solidFill>
            </cx:spPr>
          </cx:dataPt>
          <cx:dataPt idx="23">
            <cx:spPr>
              <a:solidFill>
                <a:srgbClr val="26418F">
                  <a:alpha val="60000"/>
                </a:srgbClr>
              </a:solidFill>
            </cx:spPr>
          </cx:dataPt>
          <cx:dataPt idx="24">
            <cx:spPr>
              <a:solidFill>
                <a:srgbClr val="26418F">
                  <a:alpha val="80000"/>
                </a:srgbClr>
              </a:solidFill>
            </cx:spPr>
          </cx:dataPt>
          <cx:dataPt idx="25">
            <cx:spPr>
              <a:solidFill>
                <a:srgbClr val="26418F">
                  <a:alpha val="40000"/>
                </a:srgbClr>
              </a:solidFill>
            </cx:spPr>
          </cx:dataPt>
          <cx:dataPt idx="26">
            <cx:spPr>
              <a:solidFill>
                <a:srgbClr val="26418F">
                  <a:alpha val="80000"/>
                </a:srgbClr>
              </a:solidFill>
            </cx:spPr>
          </cx:dataPt>
          <cx:dataPt idx="27">
            <cx:spPr>
              <a:solidFill>
                <a:srgbClr val="26418F">
                  <a:alpha val="40000"/>
                </a:srgbClr>
              </a:solidFill>
            </cx:spPr>
          </cx:dataPt>
          <cx:dataPt idx="28">
            <cx:spPr>
              <a:solidFill>
                <a:srgbClr val="26418F">
                  <a:alpha val="60000"/>
                </a:srgbClr>
              </a:solidFill>
            </cx:spPr>
          </cx:dataPt>
          <cx:dataPt idx="29">
            <cx:spPr>
              <a:solidFill>
                <a:srgbClr val="26418F">
                  <a:alpha val="20000"/>
                </a:srgbClr>
              </a:solidFill>
            </cx:spPr>
          </cx:dataPt>
          <cx:dataPt idx="30">
            <cx:spPr>
              <a:solidFill>
                <a:srgbClr val="26418F">
                  <a:alpha val="20000"/>
                </a:srgbClr>
              </a:solidFill>
            </cx:spPr>
          </cx:dataPt>
          <cx:dataPt idx="31">
            <cx:spPr>
              <a:solidFill>
                <a:srgbClr val="26418F"/>
              </a:solidFill>
            </cx:spPr>
          </cx:dataPt>
          <cx:dataPt idx="32">
            <cx:spPr>
              <a:solidFill>
                <a:srgbClr val="26418F">
                  <a:alpha val="20000"/>
                </a:srgbClr>
              </a:solidFill>
            </cx:spPr>
          </cx:dataPt>
          <cx:dataPt idx="33">
            <cx:spPr>
              <a:solidFill>
                <a:srgbClr val="26418F">
                  <a:alpha val="40000"/>
                </a:srgbClr>
              </a:solidFill>
            </cx:spPr>
          </cx:dataPt>
          <cx:dataPt idx="34">
            <cx:spPr>
              <a:solidFill>
                <a:srgbClr val="26418F">
                  <a:alpha val="20000"/>
                </a:srgbClr>
              </a:solidFill>
            </cx:spPr>
          </cx:dataPt>
          <cx:dataPt idx="35">
            <cx:spPr>
              <a:solidFill>
                <a:srgbClr val="26418F">
                  <a:alpha val="60000"/>
                </a:srgbClr>
              </a:solidFill>
            </cx:spPr>
          </cx:dataPt>
          <cx:dataPt idx="36">
            <cx:spPr>
              <a:solidFill>
                <a:srgbClr val="26418F"/>
              </a:solidFill>
            </cx:spPr>
          </cx:dataPt>
          <cx:dataPt idx="37">
            <cx:spPr>
              <a:solidFill>
                <a:srgbClr val="26418F"/>
              </a:solidFill>
            </cx:spPr>
          </cx:dataPt>
          <cx:dataPt idx="38">
            <cx:spPr>
              <a:solidFill>
                <a:srgbClr val="26418F">
                  <a:alpha val="40000"/>
                </a:srgbClr>
              </a:solidFill>
            </cx:spPr>
          </cx:dataPt>
          <cx:dataPt idx="39">
            <cx:spPr>
              <a:solidFill>
                <a:srgbClr val="26418F">
                  <a:alpha val="60000"/>
                </a:srgbClr>
              </a:solidFill>
            </cx:spPr>
          </cx:dataPt>
          <cx:dataPt idx="40">
            <cx:spPr>
              <a:solidFill>
                <a:srgbClr val="26418F">
                  <a:alpha val="60000"/>
                </a:srgbClr>
              </a:solidFill>
            </cx:spPr>
          </cx:dataPt>
          <cx:dataPt idx="41">
            <cx:spPr>
              <a:solidFill>
                <a:srgbClr val="26418F">
                  <a:alpha val="60000"/>
                </a:srgbClr>
              </a:solidFill>
            </cx:spPr>
          </cx:dataPt>
          <cx:dataPt idx="42">
            <cx:spPr>
              <a:solidFill>
                <a:srgbClr val="26418F"/>
              </a:solidFill>
            </cx:spPr>
          </cx:dataPt>
          <cx:dataPt idx="43">
            <cx:spPr>
              <a:solidFill>
                <a:srgbClr val="26418F">
                  <a:alpha val="80000"/>
                </a:srgbClr>
              </a:solidFill>
            </cx:spPr>
          </cx:dataPt>
          <cx:dataPt idx="44">
            <cx:spPr>
              <a:solidFill>
                <a:srgbClr val="26418F">
                  <a:alpha val="20000"/>
                </a:srgbClr>
              </a:solidFill>
            </cx:spPr>
          </cx:dataPt>
          <cx:dataPt idx="45">
            <cx:spPr>
              <a:solidFill>
                <a:srgbClr val="26418F">
                  <a:alpha val="80000"/>
                </a:srgbClr>
              </a:solidFill>
            </cx:spPr>
          </cx:dataPt>
          <cx:dataPt idx="46">
            <cx:spPr>
              <a:solidFill>
                <a:srgbClr val="26418F">
                  <a:alpha val="40000"/>
                </a:srgbClr>
              </a:solidFill>
            </cx:spPr>
          </cx:dataPt>
          <cx:dataPt idx="47">
            <cx:spPr>
              <a:solidFill>
                <a:srgbClr val="26418F">
                  <a:alpha val="80000"/>
                </a:srgbClr>
              </a:solidFill>
            </cx:spPr>
          </cx:dataPt>
          <cx:dataPt idx="48">
            <cx:spPr>
              <a:solidFill>
                <a:srgbClr val="26418F"/>
              </a:solidFill>
            </cx:spPr>
          </cx:dataPt>
          <cx:dataPt idx="49">
            <cx:spPr>
              <a:solidFill>
                <a:srgbClr val="26418F">
                  <a:alpha val="40000"/>
                </a:srgbClr>
              </a:solidFill>
            </cx:spPr>
          </cx:dataPt>
          <cx:dataPt idx="50">
            <cx:spPr>
              <a:solidFill>
                <a:srgbClr val="26418F"/>
              </a:solidFill>
            </cx:spPr>
          </cx:dataPt>
          <cx:dataId val="0"/>
          <cx:layoutPr>
            <cx:geography cultureLanguage="en-US" cultureRegion="US" attribution="Powered by Bing">
              <cx:geoCache provider="{E9337A44-BEBE-4D9F-B70C-5C5E7DAFC167}">
                <cx:binary>BMFRCoAgDADQq4gHcBV9SXUXWTMFdeEG7fi9d6BFbJSms96GRLTTF9U3AggW6klCrzhZOGtA7sA5
VyS4Z/rqeGBb1h2wpKlk3sH1AwAA//8=</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6">
  <a:schemeClr val="accent3"/>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29C5D-02AB-5F42-9AD3-11C8416AE42E}"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67CC9-5E4A-1847-A444-D6A28007215C}" type="slidenum">
              <a:rPr lang="en-US" smtClean="0"/>
              <a:t>‹#›</a:t>
            </a:fld>
            <a:endParaRPr lang="en-US"/>
          </a:p>
        </p:txBody>
      </p:sp>
    </p:spTree>
    <p:extLst>
      <p:ext uri="{BB962C8B-B14F-4D97-AF65-F5344CB8AC3E}">
        <p14:creationId xmlns:p14="http://schemas.microsoft.com/office/powerpoint/2010/main" val="380146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a:t>
            </a:fld>
            <a:endParaRPr lang="en-US"/>
          </a:p>
        </p:txBody>
      </p:sp>
    </p:spTree>
    <p:extLst>
      <p:ext uri="{BB962C8B-B14F-4D97-AF65-F5344CB8AC3E}">
        <p14:creationId xmlns:p14="http://schemas.microsoft.com/office/powerpoint/2010/main" val="985571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21</a:t>
            </a:r>
          </a:p>
        </p:txBody>
      </p:sp>
      <p:sp>
        <p:nvSpPr>
          <p:cNvPr id="4" name="Slide Number Placeholder 3"/>
          <p:cNvSpPr>
            <a:spLocks noGrp="1"/>
          </p:cNvSpPr>
          <p:nvPr>
            <p:ph type="sldNum" sz="quarter" idx="5"/>
          </p:nvPr>
        </p:nvSpPr>
        <p:spPr/>
        <p:txBody>
          <a:bodyPr/>
          <a:lstStyle/>
          <a:p>
            <a:fld id="{EC867CC9-5E4A-1847-A444-D6A28007215C}" type="slidenum">
              <a:rPr lang="en-US" smtClean="0"/>
              <a:t>20</a:t>
            </a:fld>
            <a:endParaRPr lang="en-US"/>
          </a:p>
        </p:txBody>
      </p:sp>
    </p:spTree>
    <p:extLst>
      <p:ext uri="{BB962C8B-B14F-4D97-AF65-F5344CB8AC3E}">
        <p14:creationId xmlns:p14="http://schemas.microsoft.com/office/powerpoint/2010/main" val="1295759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21</a:t>
            </a:fld>
            <a:endParaRPr lang="en-US"/>
          </a:p>
        </p:txBody>
      </p:sp>
    </p:spTree>
    <p:extLst>
      <p:ext uri="{BB962C8B-B14F-4D97-AF65-F5344CB8AC3E}">
        <p14:creationId xmlns:p14="http://schemas.microsoft.com/office/powerpoint/2010/main" val="360381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22</a:t>
            </a:fld>
            <a:endParaRPr lang="en-US"/>
          </a:p>
        </p:txBody>
      </p:sp>
    </p:spTree>
    <p:extLst>
      <p:ext uri="{BB962C8B-B14F-4D97-AF65-F5344CB8AC3E}">
        <p14:creationId xmlns:p14="http://schemas.microsoft.com/office/powerpoint/2010/main" val="197850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28</a:t>
            </a:fld>
            <a:endParaRPr lang="en-US"/>
          </a:p>
        </p:txBody>
      </p:sp>
    </p:spTree>
    <p:extLst>
      <p:ext uri="{BB962C8B-B14F-4D97-AF65-F5344CB8AC3E}">
        <p14:creationId xmlns:p14="http://schemas.microsoft.com/office/powerpoint/2010/main" val="3793922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34</a:t>
            </a:fld>
            <a:endParaRPr lang="en-US"/>
          </a:p>
        </p:txBody>
      </p:sp>
    </p:spTree>
    <p:extLst>
      <p:ext uri="{BB962C8B-B14F-4D97-AF65-F5344CB8AC3E}">
        <p14:creationId xmlns:p14="http://schemas.microsoft.com/office/powerpoint/2010/main" val="662264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35</a:t>
            </a:fld>
            <a:endParaRPr lang="en-US"/>
          </a:p>
        </p:txBody>
      </p:sp>
    </p:spTree>
    <p:extLst>
      <p:ext uri="{BB962C8B-B14F-4D97-AF65-F5344CB8AC3E}">
        <p14:creationId xmlns:p14="http://schemas.microsoft.com/office/powerpoint/2010/main" val="2366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39</a:t>
            </a:fld>
            <a:endParaRPr lang="en-US"/>
          </a:p>
        </p:txBody>
      </p:sp>
    </p:spTree>
    <p:extLst>
      <p:ext uri="{BB962C8B-B14F-4D97-AF65-F5344CB8AC3E}">
        <p14:creationId xmlns:p14="http://schemas.microsoft.com/office/powerpoint/2010/main" val="396437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40</a:t>
            </a:fld>
            <a:endParaRPr lang="en-US"/>
          </a:p>
        </p:txBody>
      </p:sp>
    </p:spTree>
    <p:extLst>
      <p:ext uri="{BB962C8B-B14F-4D97-AF65-F5344CB8AC3E}">
        <p14:creationId xmlns:p14="http://schemas.microsoft.com/office/powerpoint/2010/main" val="287990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41</a:t>
            </a:fld>
            <a:endParaRPr lang="en-US"/>
          </a:p>
        </p:txBody>
      </p:sp>
    </p:spTree>
    <p:extLst>
      <p:ext uri="{BB962C8B-B14F-4D97-AF65-F5344CB8AC3E}">
        <p14:creationId xmlns:p14="http://schemas.microsoft.com/office/powerpoint/2010/main" val="1180842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43</a:t>
            </a:fld>
            <a:endParaRPr lang="en-US"/>
          </a:p>
        </p:txBody>
      </p:sp>
    </p:spTree>
    <p:extLst>
      <p:ext uri="{BB962C8B-B14F-4D97-AF65-F5344CB8AC3E}">
        <p14:creationId xmlns:p14="http://schemas.microsoft.com/office/powerpoint/2010/main" val="21273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2</a:t>
            </a:fld>
            <a:endParaRPr lang="en-US"/>
          </a:p>
        </p:txBody>
      </p:sp>
    </p:spTree>
    <p:extLst>
      <p:ext uri="{BB962C8B-B14F-4D97-AF65-F5344CB8AC3E}">
        <p14:creationId xmlns:p14="http://schemas.microsoft.com/office/powerpoint/2010/main" val="2228597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45</a:t>
            </a:fld>
            <a:endParaRPr lang="en-US"/>
          </a:p>
        </p:txBody>
      </p:sp>
    </p:spTree>
    <p:extLst>
      <p:ext uri="{BB962C8B-B14F-4D97-AF65-F5344CB8AC3E}">
        <p14:creationId xmlns:p14="http://schemas.microsoft.com/office/powerpoint/2010/main" val="3960648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48</a:t>
            </a:fld>
            <a:endParaRPr lang="en-US"/>
          </a:p>
        </p:txBody>
      </p:sp>
    </p:spTree>
    <p:extLst>
      <p:ext uri="{BB962C8B-B14F-4D97-AF65-F5344CB8AC3E}">
        <p14:creationId xmlns:p14="http://schemas.microsoft.com/office/powerpoint/2010/main" val="877646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49</a:t>
            </a:fld>
            <a:endParaRPr lang="en-US"/>
          </a:p>
        </p:txBody>
      </p:sp>
    </p:spTree>
    <p:extLst>
      <p:ext uri="{BB962C8B-B14F-4D97-AF65-F5344CB8AC3E}">
        <p14:creationId xmlns:p14="http://schemas.microsoft.com/office/powerpoint/2010/main" val="4240956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50</a:t>
            </a:fld>
            <a:endParaRPr lang="en-US"/>
          </a:p>
        </p:txBody>
      </p:sp>
    </p:spTree>
    <p:extLst>
      <p:ext uri="{BB962C8B-B14F-4D97-AF65-F5344CB8AC3E}">
        <p14:creationId xmlns:p14="http://schemas.microsoft.com/office/powerpoint/2010/main" val="2937205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67CC9-5E4A-1847-A444-D6A2800721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248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54</a:t>
            </a:fld>
            <a:endParaRPr lang="en-US"/>
          </a:p>
        </p:txBody>
      </p:sp>
    </p:spTree>
    <p:extLst>
      <p:ext uri="{BB962C8B-B14F-4D97-AF65-F5344CB8AC3E}">
        <p14:creationId xmlns:p14="http://schemas.microsoft.com/office/powerpoint/2010/main" val="579399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56</a:t>
            </a:fld>
            <a:endParaRPr lang="en-US"/>
          </a:p>
        </p:txBody>
      </p:sp>
    </p:spTree>
    <p:extLst>
      <p:ext uri="{BB962C8B-B14F-4D97-AF65-F5344CB8AC3E}">
        <p14:creationId xmlns:p14="http://schemas.microsoft.com/office/powerpoint/2010/main" val="818519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58</a:t>
            </a:fld>
            <a:endParaRPr lang="en-US"/>
          </a:p>
        </p:txBody>
      </p:sp>
    </p:spTree>
    <p:extLst>
      <p:ext uri="{BB962C8B-B14F-4D97-AF65-F5344CB8AC3E}">
        <p14:creationId xmlns:p14="http://schemas.microsoft.com/office/powerpoint/2010/main" val="3140298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60</a:t>
            </a:fld>
            <a:endParaRPr lang="en-US"/>
          </a:p>
        </p:txBody>
      </p:sp>
    </p:spTree>
    <p:extLst>
      <p:ext uri="{BB962C8B-B14F-4D97-AF65-F5344CB8AC3E}">
        <p14:creationId xmlns:p14="http://schemas.microsoft.com/office/powerpoint/2010/main" val="4146744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62</a:t>
            </a:fld>
            <a:endParaRPr lang="en-US"/>
          </a:p>
        </p:txBody>
      </p:sp>
    </p:spTree>
    <p:extLst>
      <p:ext uri="{BB962C8B-B14F-4D97-AF65-F5344CB8AC3E}">
        <p14:creationId xmlns:p14="http://schemas.microsoft.com/office/powerpoint/2010/main" val="18697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3</a:t>
            </a:fld>
            <a:endParaRPr lang="en-US"/>
          </a:p>
        </p:txBody>
      </p:sp>
    </p:spTree>
    <p:extLst>
      <p:ext uri="{BB962C8B-B14F-4D97-AF65-F5344CB8AC3E}">
        <p14:creationId xmlns:p14="http://schemas.microsoft.com/office/powerpoint/2010/main" val="321662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67</a:t>
            </a:fld>
            <a:endParaRPr lang="en-US"/>
          </a:p>
        </p:txBody>
      </p:sp>
    </p:spTree>
    <p:extLst>
      <p:ext uri="{BB962C8B-B14F-4D97-AF65-F5344CB8AC3E}">
        <p14:creationId xmlns:p14="http://schemas.microsoft.com/office/powerpoint/2010/main" val="2487772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70</a:t>
            </a:fld>
            <a:endParaRPr lang="en-US"/>
          </a:p>
        </p:txBody>
      </p:sp>
    </p:spTree>
    <p:extLst>
      <p:ext uri="{BB962C8B-B14F-4D97-AF65-F5344CB8AC3E}">
        <p14:creationId xmlns:p14="http://schemas.microsoft.com/office/powerpoint/2010/main" val="3245577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71</a:t>
            </a:fld>
            <a:endParaRPr lang="en-US"/>
          </a:p>
        </p:txBody>
      </p:sp>
    </p:spTree>
    <p:extLst>
      <p:ext uri="{BB962C8B-B14F-4D97-AF65-F5344CB8AC3E}">
        <p14:creationId xmlns:p14="http://schemas.microsoft.com/office/powerpoint/2010/main" val="3327149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80</a:t>
            </a:fld>
            <a:endParaRPr lang="en-US"/>
          </a:p>
        </p:txBody>
      </p:sp>
    </p:spTree>
    <p:extLst>
      <p:ext uri="{BB962C8B-B14F-4D97-AF65-F5344CB8AC3E}">
        <p14:creationId xmlns:p14="http://schemas.microsoft.com/office/powerpoint/2010/main" val="635657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81</a:t>
            </a:fld>
            <a:endParaRPr lang="en-US"/>
          </a:p>
        </p:txBody>
      </p:sp>
    </p:spTree>
    <p:extLst>
      <p:ext uri="{BB962C8B-B14F-4D97-AF65-F5344CB8AC3E}">
        <p14:creationId xmlns:p14="http://schemas.microsoft.com/office/powerpoint/2010/main" val="3437097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82</a:t>
            </a:fld>
            <a:endParaRPr lang="en-US"/>
          </a:p>
        </p:txBody>
      </p:sp>
    </p:spTree>
    <p:extLst>
      <p:ext uri="{BB962C8B-B14F-4D97-AF65-F5344CB8AC3E}">
        <p14:creationId xmlns:p14="http://schemas.microsoft.com/office/powerpoint/2010/main" val="1099805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84</a:t>
            </a:fld>
            <a:endParaRPr lang="en-US"/>
          </a:p>
        </p:txBody>
      </p:sp>
    </p:spTree>
    <p:extLst>
      <p:ext uri="{BB962C8B-B14F-4D97-AF65-F5344CB8AC3E}">
        <p14:creationId xmlns:p14="http://schemas.microsoft.com/office/powerpoint/2010/main" val="3294679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87</a:t>
            </a:fld>
            <a:endParaRPr lang="en-US"/>
          </a:p>
        </p:txBody>
      </p:sp>
    </p:spTree>
    <p:extLst>
      <p:ext uri="{BB962C8B-B14F-4D97-AF65-F5344CB8AC3E}">
        <p14:creationId xmlns:p14="http://schemas.microsoft.com/office/powerpoint/2010/main" val="2303108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88</a:t>
            </a:fld>
            <a:endParaRPr lang="en-US"/>
          </a:p>
        </p:txBody>
      </p:sp>
    </p:spTree>
    <p:extLst>
      <p:ext uri="{BB962C8B-B14F-4D97-AF65-F5344CB8AC3E}">
        <p14:creationId xmlns:p14="http://schemas.microsoft.com/office/powerpoint/2010/main" val="3694896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89</a:t>
            </a:fld>
            <a:endParaRPr lang="en-US"/>
          </a:p>
        </p:txBody>
      </p:sp>
    </p:spTree>
    <p:extLst>
      <p:ext uri="{BB962C8B-B14F-4D97-AF65-F5344CB8AC3E}">
        <p14:creationId xmlns:p14="http://schemas.microsoft.com/office/powerpoint/2010/main" val="427411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4</a:t>
            </a:fld>
            <a:endParaRPr lang="en-US"/>
          </a:p>
        </p:txBody>
      </p:sp>
    </p:spTree>
    <p:extLst>
      <p:ext uri="{BB962C8B-B14F-4D97-AF65-F5344CB8AC3E}">
        <p14:creationId xmlns:p14="http://schemas.microsoft.com/office/powerpoint/2010/main" val="3696754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90</a:t>
            </a:fld>
            <a:endParaRPr lang="en-US"/>
          </a:p>
        </p:txBody>
      </p:sp>
    </p:spTree>
    <p:extLst>
      <p:ext uri="{BB962C8B-B14F-4D97-AF65-F5344CB8AC3E}">
        <p14:creationId xmlns:p14="http://schemas.microsoft.com/office/powerpoint/2010/main" val="4038560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92</a:t>
            </a:fld>
            <a:endParaRPr lang="en-US"/>
          </a:p>
        </p:txBody>
      </p:sp>
    </p:spTree>
    <p:extLst>
      <p:ext uri="{BB962C8B-B14F-4D97-AF65-F5344CB8AC3E}">
        <p14:creationId xmlns:p14="http://schemas.microsoft.com/office/powerpoint/2010/main" val="309642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5</a:t>
            </a:fld>
            <a:endParaRPr lang="en-US"/>
          </a:p>
        </p:txBody>
      </p:sp>
    </p:spTree>
    <p:extLst>
      <p:ext uri="{BB962C8B-B14F-4D97-AF65-F5344CB8AC3E}">
        <p14:creationId xmlns:p14="http://schemas.microsoft.com/office/powerpoint/2010/main" val="96126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8</a:t>
            </a:fld>
            <a:endParaRPr lang="en-US"/>
          </a:p>
        </p:txBody>
      </p:sp>
    </p:spTree>
    <p:extLst>
      <p:ext uri="{BB962C8B-B14F-4D97-AF65-F5344CB8AC3E}">
        <p14:creationId xmlns:p14="http://schemas.microsoft.com/office/powerpoint/2010/main" val="157528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10</a:t>
            </a:fld>
            <a:endParaRPr lang="en-US"/>
          </a:p>
        </p:txBody>
      </p:sp>
    </p:spTree>
    <p:extLst>
      <p:ext uri="{BB962C8B-B14F-4D97-AF65-F5344CB8AC3E}">
        <p14:creationId xmlns:p14="http://schemas.microsoft.com/office/powerpoint/2010/main" val="393645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12</a:t>
            </a:fld>
            <a:endParaRPr lang="en-US"/>
          </a:p>
        </p:txBody>
      </p:sp>
    </p:spTree>
    <p:extLst>
      <p:ext uri="{BB962C8B-B14F-4D97-AF65-F5344CB8AC3E}">
        <p14:creationId xmlns:p14="http://schemas.microsoft.com/office/powerpoint/2010/main" val="341587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67CC9-5E4A-1847-A444-D6A28007215C}" type="slidenum">
              <a:rPr lang="en-US" smtClean="0"/>
              <a:t>16</a:t>
            </a:fld>
            <a:endParaRPr lang="en-US"/>
          </a:p>
        </p:txBody>
      </p:sp>
    </p:spTree>
    <p:extLst>
      <p:ext uri="{BB962C8B-B14F-4D97-AF65-F5344CB8AC3E}">
        <p14:creationId xmlns:p14="http://schemas.microsoft.com/office/powerpoint/2010/main" val="2162311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1-Neutral">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0"/>
            <a:ext cx="12192000" cy="1121251"/>
          </a:xfrm>
          <a:prstGeom prst="rect">
            <a:avLst/>
          </a:prstGeom>
          <a:solidFill>
            <a:schemeClr val="accent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bg1"/>
                </a:solidFill>
                <a:effectLst/>
                <a:latin typeface="Calibri" pitchFamily="34" charset="0"/>
              </a:defRPr>
            </a:lvl1pPr>
          </a:lstStyle>
          <a:p>
            <a:r>
              <a:rPr lang="en-US"/>
              <a:t>Sample title of your presentation</a:t>
            </a:r>
          </a:p>
        </p:txBody>
      </p:sp>
      <p:sp>
        <p:nvSpPr>
          <p:cNvPr id="7" name="Chart Placeholder 6">
            <a:extLst>
              <a:ext uri="{FF2B5EF4-FFF2-40B4-BE49-F238E27FC236}">
                <a16:creationId xmlns:a16="http://schemas.microsoft.com/office/drawing/2014/main" id="{13A1AD42-0BB7-E320-8206-1D9FF4F98264}"/>
              </a:ext>
            </a:extLst>
          </p:cNvPr>
          <p:cNvSpPr>
            <a:spLocks noGrp="1"/>
          </p:cNvSpPr>
          <p:nvPr>
            <p:ph type="chart" sz="quarter" idx="10"/>
          </p:nvPr>
        </p:nvSpPr>
        <p:spPr>
          <a:xfrm>
            <a:off x="457200" y="1554163"/>
            <a:ext cx="11226800" cy="4179453"/>
          </a:xfrm>
        </p:spPr>
        <p:txBody>
          <a:bodyPr/>
          <a:lstStyle/>
          <a:p>
            <a:endParaRPr lang="en-US"/>
          </a:p>
        </p:txBody>
      </p:sp>
      <p:sp>
        <p:nvSpPr>
          <p:cNvPr id="9" name="Text Placeholder 8">
            <a:extLst>
              <a:ext uri="{FF2B5EF4-FFF2-40B4-BE49-F238E27FC236}">
                <a16:creationId xmlns:a16="http://schemas.microsoft.com/office/drawing/2014/main" id="{7208DF79-0411-CD8E-6751-AF460FE5FE0E}"/>
              </a:ext>
            </a:extLst>
          </p:cNvPr>
          <p:cNvSpPr>
            <a:spLocks noGrp="1"/>
          </p:cNvSpPr>
          <p:nvPr>
            <p:ph type="body" sz="quarter" idx="11"/>
          </p:nvPr>
        </p:nvSpPr>
        <p:spPr>
          <a:xfrm>
            <a:off x="457201" y="5875746"/>
            <a:ext cx="5638800" cy="673125"/>
          </a:xfrm>
        </p:spPr>
        <p:txBody>
          <a:bodyPr>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pic>
        <p:nvPicPr>
          <p:cNvPr id="2" name="Picture 1" descr="Logos of the U.S. Department of Health and Human Services and Centers for Disease Control and Prevention" title="LOGOS">
            <a:extLst>
              <a:ext uri="{FF2B5EF4-FFF2-40B4-BE49-F238E27FC236}">
                <a16:creationId xmlns:a16="http://schemas.microsoft.com/office/drawing/2014/main" id="{EC634F8E-48A4-765C-351F-C276B38968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3" name="Picture 2">
            <a:extLst>
              <a:ext uri="{FF2B5EF4-FFF2-40B4-BE49-F238E27FC236}">
                <a16:creationId xmlns:a16="http://schemas.microsoft.com/office/drawing/2014/main" id="{97EB5AEA-2DED-ADFC-0853-4D1839415CA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Tree>
    <p:extLst>
      <p:ext uri="{BB962C8B-B14F-4D97-AF65-F5344CB8AC3E}">
        <p14:creationId xmlns:p14="http://schemas.microsoft.com/office/powerpoint/2010/main" val="181352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riginal Title P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1C0E2-DDB6-4FD8-853E-4A869C2CB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113795"/>
          </a:xfrm>
          <a:prstGeom prst="rect">
            <a:avLst/>
          </a:prstGeom>
        </p:spPr>
      </p:pic>
      <p:sp>
        <p:nvSpPr>
          <p:cNvPr id="11" name="TextBox 10">
            <a:extLst>
              <a:ext uri="{FF2B5EF4-FFF2-40B4-BE49-F238E27FC236}">
                <a16:creationId xmlns:a16="http://schemas.microsoft.com/office/drawing/2014/main" id="{CE523D9B-8A51-4470-9791-95F8FE12CC54}"/>
              </a:ext>
            </a:extLst>
          </p:cNvPr>
          <p:cNvSpPr txBox="1"/>
          <p:nvPr userDrawn="1"/>
        </p:nvSpPr>
        <p:spPr>
          <a:xfrm>
            <a:off x="609599" y="291992"/>
            <a:ext cx="9092281" cy="1200329"/>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solidFill>
                  <a:schemeClr val="bg1"/>
                </a:solidFill>
                <a:latin typeface="Calibri" panose="020F0502020204030204" pitchFamily="34" charset="0"/>
              </a:rPr>
              <a:t>National Center for HIV, Viral Hepatitis, STD, and TB Prevention</a:t>
            </a:r>
          </a:p>
          <a:p>
            <a:endParaRPr lang="en-US" sz="2400" b="1">
              <a:solidFill>
                <a:schemeClr val="bg1"/>
              </a:solidFill>
              <a:latin typeface="Calibri" panose="020F0502020204030204" pitchFamily="34" charset="0"/>
            </a:endParaRPr>
          </a:p>
        </p:txBody>
      </p:sp>
    </p:spTree>
    <p:extLst>
      <p:ext uri="{BB962C8B-B14F-4D97-AF65-F5344CB8AC3E}">
        <p14:creationId xmlns:p14="http://schemas.microsoft.com/office/powerpoint/2010/main" val="101169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2-Neutral">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accent1"/>
                </a:solidFill>
                <a:effectLst/>
                <a:latin typeface="Calibri" pitchFamily="34" charset="0"/>
              </a:defRPr>
            </a:lvl1pPr>
          </a:lstStyle>
          <a:p>
            <a:r>
              <a:rPr lang="en-US"/>
              <a:t>Sample title of your presentation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10" name="Picture 9">
            <a:extLst>
              <a:ext uri="{FF2B5EF4-FFF2-40B4-BE49-F238E27FC236}">
                <a16:creationId xmlns:a16="http://schemas.microsoft.com/office/drawing/2014/main" id="{B61DF0A6-CFF5-9ED2-B17C-2D1BB3ECE9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2" name="Rectangle 1">
            <a:extLst>
              <a:ext uri="{FF2B5EF4-FFF2-40B4-BE49-F238E27FC236}">
                <a16:creationId xmlns:a16="http://schemas.microsoft.com/office/drawing/2014/main" id="{A0315EC5-ACBD-A081-75BC-E5C95E195853}"/>
              </a:ext>
            </a:extLst>
          </p:cNvPr>
          <p:cNvSpPr>
            <a:spLocks noChangeArrowheads="1"/>
          </p:cNvSpPr>
          <p:nvPr userDrawn="1"/>
        </p:nvSpPr>
        <p:spPr bwMode="auto">
          <a:xfrm>
            <a:off x="0" y="0"/>
            <a:ext cx="12192000" cy="91440"/>
          </a:xfrm>
          <a:prstGeom prst="rect">
            <a:avLst/>
          </a:prstGeom>
          <a:solidFill>
            <a:schemeClr val="accent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4" name="Text Placeholder 8">
            <a:extLst>
              <a:ext uri="{FF2B5EF4-FFF2-40B4-BE49-F238E27FC236}">
                <a16:creationId xmlns:a16="http://schemas.microsoft.com/office/drawing/2014/main" id="{B4BE940B-1614-126D-6738-69E0D475DE58}"/>
              </a:ext>
            </a:extLst>
          </p:cNvPr>
          <p:cNvSpPr>
            <a:spLocks noGrp="1"/>
          </p:cNvSpPr>
          <p:nvPr>
            <p:ph type="body" sz="quarter" idx="11"/>
          </p:nvPr>
        </p:nvSpPr>
        <p:spPr>
          <a:xfrm>
            <a:off x="457201" y="5875746"/>
            <a:ext cx="5638800" cy="673125"/>
          </a:xfrm>
        </p:spPr>
        <p:txBody>
          <a:bodyPr>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spTree>
    <p:extLst>
      <p:ext uri="{BB962C8B-B14F-4D97-AF65-F5344CB8AC3E}">
        <p14:creationId xmlns:p14="http://schemas.microsoft.com/office/powerpoint/2010/main" val="262488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1-HepA">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0"/>
            <a:ext cx="12192000" cy="1121251"/>
          </a:xfrm>
          <a:prstGeom prst="rect">
            <a:avLst/>
          </a:prstGeom>
          <a:solidFill>
            <a:srgbClr val="497D0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bg1"/>
                </a:solidFill>
                <a:effectLst/>
                <a:latin typeface="Calibri" pitchFamily="34" charset="0"/>
              </a:defRPr>
            </a:lvl1pPr>
          </a:lstStyle>
          <a:p>
            <a:r>
              <a:rPr lang="en-US"/>
              <a:t>Sample title of your presentation</a:t>
            </a:r>
          </a:p>
        </p:txBody>
      </p:sp>
      <p:sp>
        <p:nvSpPr>
          <p:cNvPr id="7" name="Chart Placeholder 6">
            <a:extLst>
              <a:ext uri="{FF2B5EF4-FFF2-40B4-BE49-F238E27FC236}">
                <a16:creationId xmlns:a16="http://schemas.microsoft.com/office/drawing/2014/main" id="{13A1AD42-0BB7-E320-8206-1D9FF4F98264}"/>
              </a:ext>
            </a:extLst>
          </p:cNvPr>
          <p:cNvSpPr>
            <a:spLocks noGrp="1"/>
          </p:cNvSpPr>
          <p:nvPr>
            <p:ph type="chart" sz="quarter" idx="10"/>
          </p:nvPr>
        </p:nvSpPr>
        <p:spPr>
          <a:xfrm>
            <a:off x="457200" y="1554163"/>
            <a:ext cx="11226800" cy="4179453"/>
          </a:xfrm>
        </p:spPr>
        <p:txBody>
          <a:bodyPr/>
          <a:lstStyle/>
          <a:p>
            <a:endParaRPr lang="en-US"/>
          </a:p>
        </p:txBody>
      </p:sp>
      <p:sp>
        <p:nvSpPr>
          <p:cNvPr id="9" name="Text Placeholder 8">
            <a:extLst>
              <a:ext uri="{FF2B5EF4-FFF2-40B4-BE49-F238E27FC236}">
                <a16:creationId xmlns:a16="http://schemas.microsoft.com/office/drawing/2014/main" id="{7208DF79-0411-CD8E-6751-AF460FE5FE0E}"/>
              </a:ext>
            </a:extLst>
          </p:cNvPr>
          <p:cNvSpPr>
            <a:spLocks noGrp="1"/>
          </p:cNvSpPr>
          <p:nvPr>
            <p:ph type="body" sz="quarter" idx="11"/>
          </p:nvPr>
        </p:nvSpPr>
        <p:spPr>
          <a:xfrm>
            <a:off x="457201" y="5875746"/>
            <a:ext cx="5638800" cy="673125"/>
          </a:xfrm>
        </p:spPr>
        <p:txBody>
          <a:bodyPr>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pic>
        <p:nvPicPr>
          <p:cNvPr id="2" name="Picture 1" descr="Logos of the U.S. Department of Health and Human Services and Centers for Disease Control and Prevention" title="LOGOS">
            <a:extLst>
              <a:ext uri="{FF2B5EF4-FFF2-40B4-BE49-F238E27FC236}">
                <a16:creationId xmlns:a16="http://schemas.microsoft.com/office/drawing/2014/main" id="{EC634F8E-48A4-765C-351F-C276B38968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3" name="Picture 2">
            <a:extLst>
              <a:ext uri="{FF2B5EF4-FFF2-40B4-BE49-F238E27FC236}">
                <a16:creationId xmlns:a16="http://schemas.microsoft.com/office/drawing/2014/main" id="{97EB5AEA-2DED-ADFC-0853-4D1839415CA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Tree>
    <p:extLst>
      <p:ext uri="{BB962C8B-B14F-4D97-AF65-F5344CB8AC3E}">
        <p14:creationId xmlns:p14="http://schemas.microsoft.com/office/powerpoint/2010/main" val="1252551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2-HepA">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accent4"/>
                </a:solidFill>
                <a:effectLst/>
                <a:latin typeface="Calibri" pitchFamily="34" charset="0"/>
              </a:defRPr>
            </a:lvl1pPr>
          </a:lstStyle>
          <a:p>
            <a:r>
              <a:rPr lang="en-US"/>
              <a:t>Sample title of your presentation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10" name="Picture 9">
            <a:extLst>
              <a:ext uri="{FF2B5EF4-FFF2-40B4-BE49-F238E27FC236}">
                <a16:creationId xmlns:a16="http://schemas.microsoft.com/office/drawing/2014/main" id="{B61DF0A6-CFF5-9ED2-B17C-2D1BB3ECE9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2" name="Rectangle 1">
            <a:extLst>
              <a:ext uri="{FF2B5EF4-FFF2-40B4-BE49-F238E27FC236}">
                <a16:creationId xmlns:a16="http://schemas.microsoft.com/office/drawing/2014/main" id="{A0315EC5-ACBD-A081-75BC-E5C95E195853}"/>
              </a:ext>
            </a:extLst>
          </p:cNvPr>
          <p:cNvSpPr>
            <a:spLocks noChangeArrowheads="1"/>
          </p:cNvSpPr>
          <p:nvPr userDrawn="1"/>
        </p:nvSpPr>
        <p:spPr bwMode="auto">
          <a:xfrm>
            <a:off x="0" y="0"/>
            <a:ext cx="12192000" cy="91440"/>
          </a:xfrm>
          <a:prstGeom prst="rect">
            <a:avLst/>
          </a:prstGeom>
          <a:solidFill>
            <a:srgbClr val="497D0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4" name="Text Placeholder 8">
            <a:extLst>
              <a:ext uri="{FF2B5EF4-FFF2-40B4-BE49-F238E27FC236}">
                <a16:creationId xmlns:a16="http://schemas.microsoft.com/office/drawing/2014/main" id="{B4BE940B-1614-126D-6738-69E0D475DE58}"/>
              </a:ext>
            </a:extLst>
          </p:cNvPr>
          <p:cNvSpPr>
            <a:spLocks noGrp="1"/>
          </p:cNvSpPr>
          <p:nvPr>
            <p:ph type="body" sz="quarter" idx="11"/>
          </p:nvPr>
        </p:nvSpPr>
        <p:spPr>
          <a:xfrm>
            <a:off x="457201" y="5875746"/>
            <a:ext cx="5638800" cy="673125"/>
          </a:xfrm>
        </p:spPr>
        <p:txBody>
          <a:bodyPr>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spTree>
    <p:extLst>
      <p:ext uri="{BB962C8B-B14F-4D97-AF65-F5344CB8AC3E}">
        <p14:creationId xmlns:p14="http://schemas.microsoft.com/office/powerpoint/2010/main" val="56161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1-HepB">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0"/>
            <a:ext cx="12192000" cy="1121251"/>
          </a:xfrm>
          <a:prstGeom prst="rect">
            <a:avLst/>
          </a:prstGeom>
          <a:solidFill>
            <a:schemeClr val="accent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bg1"/>
                </a:solidFill>
                <a:effectLst/>
                <a:latin typeface="Calibri" pitchFamily="34" charset="0"/>
              </a:defRPr>
            </a:lvl1pPr>
          </a:lstStyle>
          <a:p>
            <a:r>
              <a:rPr lang="en-US"/>
              <a:t>Sample title of your presentation</a:t>
            </a:r>
          </a:p>
        </p:txBody>
      </p:sp>
      <p:sp>
        <p:nvSpPr>
          <p:cNvPr id="7" name="Chart Placeholder 6">
            <a:extLst>
              <a:ext uri="{FF2B5EF4-FFF2-40B4-BE49-F238E27FC236}">
                <a16:creationId xmlns:a16="http://schemas.microsoft.com/office/drawing/2014/main" id="{13A1AD42-0BB7-E320-8206-1D9FF4F98264}"/>
              </a:ext>
            </a:extLst>
          </p:cNvPr>
          <p:cNvSpPr>
            <a:spLocks noGrp="1"/>
          </p:cNvSpPr>
          <p:nvPr>
            <p:ph type="chart" sz="quarter" idx="10"/>
          </p:nvPr>
        </p:nvSpPr>
        <p:spPr>
          <a:xfrm>
            <a:off x="457200" y="1554163"/>
            <a:ext cx="11226800" cy="4179453"/>
          </a:xfrm>
        </p:spPr>
        <p:txBody>
          <a:bodyPr/>
          <a:lstStyle/>
          <a:p>
            <a:endParaRPr lang="en-US"/>
          </a:p>
        </p:txBody>
      </p:sp>
      <p:sp>
        <p:nvSpPr>
          <p:cNvPr id="9" name="Text Placeholder 8">
            <a:extLst>
              <a:ext uri="{FF2B5EF4-FFF2-40B4-BE49-F238E27FC236}">
                <a16:creationId xmlns:a16="http://schemas.microsoft.com/office/drawing/2014/main" id="{7208DF79-0411-CD8E-6751-AF460FE5FE0E}"/>
              </a:ext>
            </a:extLst>
          </p:cNvPr>
          <p:cNvSpPr>
            <a:spLocks noGrp="1"/>
          </p:cNvSpPr>
          <p:nvPr>
            <p:ph type="body" sz="quarter" idx="11"/>
          </p:nvPr>
        </p:nvSpPr>
        <p:spPr>
          <a:xfrm>
            <a:off x="457201" y="5875746"/>
            <a:ext cx="5638800" cy="673125"/>
          </a:xfrm>
        </p:spPr>
        <p:txBody>
          <a:bodyPr>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pic>
        <p:nvPicPr>
          <p:cNvPr id="2" name="Picture 1" descr="Logos of the U.S. Department of Health and Human Services and Centers for Disease Control and Prevention" title="LOGOS">
            <a:extLst>
              <a:ext uri="{FF2B5EF4-FFF2-40B4-BE49-F238E27FC236}">
                <a16:creationId xmlns:a16="http://schemas.microsoft.com/office/drawing/2014/main" id="{EC634F8E-48A4-765C-351F-C276B38968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3" name="Picture 2">
            <a:extLst>
              <a:ext uri="{FF2B5EF4-FFF2-40B4-BE49-F238E27FC236}">
                <a16:creationId xmlns:a16="http://schemas.microsoft.com/office/drawing/2014/main" id="{97EB5AEA-2DED-ADFC-0853-4D1839415CA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Tree>
    <p:extLst>
      <p:ext uri="{BB962C8B-B14F-4D97-AF65-F5344CB8AC3E}">
        <p14:creationId xmlns:p14="http://schemas.microsoft.com/office/powerpoint/2010/main" val="150390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2-HepB">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accent3"/>
                </a:solidFill>
                <a:effectLst/>
                <a:latin typeface="Calibri" pitchFamily="34" charset="0"/>
              </a:defRPr>
            </a:lvl1pPr>
          </a:lstStyle>
          <a:p>
            <a:r>
              <a:rPr lang="en-US"/>
              <a:t>Sample title of your presentation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10" name="Picture 9">
            <a:extLst>
              <a:ext uri="{FF2B5EF4-FFF2-40B4-BE49-F238E27FC236}">
                <a16:creationId xmlns:a16="http://schemas.microsoft.com/office/drawing/2014/main" id="{B61DF0A6-CFF5-9ED2-B17C-2D1BB3ECE9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2" name="Rectangle 1">
            <a:extLst>
              <a:ext uri="{FF2B5EF4-FFF2-40B4-BE49-F238E27FC236}">
                <a16:creationId xmlns:a16="http://schemas.microsoft.com/office/drawing/2014/main" id="{A0315EC5-ACBD-A081-75BC-E5C95E195853}"/>
              </a:ext>
            </a:extLst>
          </p:cNvPr>
          <p:cNvSpPr>
            <a:spLocks noChangeArrowheads="1"/>
          </p:cNvSpPr>
          <p:nvPr userDrawn="1"/>
        </p:nvSpPr>
        <p:spPr bwMode="auto">
          <a:xfrm>
            <a:off x="0" y="0"/>
            <a:ext cx="12192000" cy="91440"/>
          </a:xfrm>
          <a:prstGeom prst="rect">
            <a:avLst/>
          </a:prstGeom>
          <a:solidFill>
            <a:schemeClr val="accent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4" name="Text Placeholder 8">
            <a:extLst>
              <a:ext uri="{FF2B5EF4-FFF2-40B4-BE49-F238E27FC236}">
                <a16:creationId xmlns:a16="http://schemas.microsoft.com/office/drawing/2014/main" id="{B4BE940B-1614-126D-6738-69E0D475DE58}"/>
              </a:ext>
            </a:extLst>
          </p:cNvPr>
          <p:cNvSpPr>
            <a:spLocks noGrp="1"/>
          </p:cNvSpPr>
          <p:nvPr>
            <p:ph type="body" sz="quarter" idx="11"/>
          </p:nvPr>
        </p:nvSpPr>
        <p:spPr>
          <a:xfrm>
            <a:off x="457201" y="5875746"/>
            <a:ext cx="5638800" cy="673125"/>
          </a:xfrm>
        </p:spPr>
        <p:txBody>
          <a:bodyPr>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spTree>
    <p:extLst>
      <p:ext uri="{BB962C8B-B14F-4D97-AF65-F5344CB8AC3E}">
        <p14:creationId xmlns:p14="http://schemas.microsoft.com/office/powerpoint/2010/main" val="30230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1-HepC">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0"/>
            <a:ext cx="12192000" cy="1121251"/>
          </a:xfrm>
          <a:prstGeom prst="rect">
            <a:avLst/>
          </a:prstGeom>
          <a:solidFill>
            <a:schemeClr val="accent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bg1"/>
                </a:solidFill>
                <a:effectLst/>
                <a:latin typeface="Calibri" pitchFamily="34" charset="0"/>
              </a:defRPr>
            </a:lvl1pPr>
          </a:lstStyle>
          <a:p>
            <a:r>
              <a:rPr lang="en-US"/>
              <a:t>Sample title of your presentation</a:t>
            </a:r>
          </a:p>
        </p:txBody>
      </p:sp>
      <p:sp>
        <p:nvSpPr>
          <p:cNvPr id="7" name="Chart Placeholder 6">
            <a:extLst>
              <a:ext uri="{FF2B5EF4-FFF2-40B4-BE49-F238E27FC236}">
                <a16:creationId xmlns:a16="http://schemas.microsoft.com/office/drawing/2014/main" id="{13A1AD42-0BB7-E320-8206-1D9FF4F98264}"/>
              </a:ext>
            </a:extLst>
          </p:cNvPr>
          <p:cNvSpPr>
            <a:spLocks noGrp="1"/>
          </p:cNvSpPr>
          <p:nvPr>
            <p:ph type="chart" sz="quarter" idx="10"/>
          </p:nvPr>
        </p:nvSpPr>
        <p:spPr>
          <a:xfrm>
            <a:off x="457200" y="1554163"/>
            <a:ext cx="11226800" cy="4179453"/>
          </a:xfrm>
        </p:spPr>
        <p:txBody>
          <a:bodyPr/>
          <a:lstStyle/>
          <a:p>
            <a:endParaRPr lang="en-US"/>
          </a:p>
        </p:txBody>
      </p:sp>
      <p:sp>
        <p:nvSpPr>
          <p:cNvPr id="9" name="Text Placeholder 8">
            <a:extLst>
              <a:ext uri="{FF2B5EF4-FFF2-40B4-BE49-F238E27FC236}">
                <a16:creationId xmlns:a16="http://schemas.microsoft.com/office/drawing/2014/main" id="{7208DF79-0411-CD8E-6751-AF460FE5FE0E}"/>
              </a:ext>
            </a:extLst>
          </p:cNvPr>
          <p:cNvSpPr>
            <a:spLocks noGrp="1"/>
          </p:cNvSpPr>
          <p:nvPr>
            <p:ph type="body" sz="quarter" idx="11"/>
          </p:nvPr>
        </p:nvSpPr>
        <p:spPr>
          <a:xfrm>
            <a:off x="457201" y="5875746"/>
            <a:ext cx="5638800" cy="673125"/>
          </a:xfrm>
        </p:spPr>
        <p:txBody>
          <a:bodyPr>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pic>
        <p:nvPicPr>
          <p:cNvPr id="2" name="Picture 1" descr="Logos of the U.S. Department of Health and Human Services and Centers for Disease Control and Prevention" title="LOGOS">
            <a:extLst>
              <a:ext uri="{FF2B5EF4-FFF2-40B4-BE49-F238E27FC236}">
                <a16:creationId xmlns:a16="http://schemas.microsoft.com/office/drawing/2014/main" id="{EC634F8E-48A4-765C-351F-C276B38968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3" name="Picture 2">
            <a:extLst>
              <a:ext uri="{FF2B5EF4-FFF2-40B4-BE49-F238E27FC236}">
                <a16:creationId xmlns:a16="http://schemas.microsoft.com/office/drawing/2014/main" id="{97EB5AEA-2DED-ADFC-0853-4D1839415CA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Tree>
    <p:extLst>
      <p:ext uri="{BB962C8B-B14F-4D97-AF65-F5344CB8AC3E}">
        <p14:creationId xmlns:p14="http://schemas.microsoft.com/office/powerpoint/2010/main" val="48959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2-HepC">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457201" y="143647"/>
            <a:ext cx="11460556" cy="917018"/>
          </a:xfrm>
          <a:prstGeom prst="rect">
            <a:avLst/>
          </a:prstGeom>
        </p:spPr>
        <p:txBody>
          <a:bodyPr anchor="t">
            <a:noAutofit/>
          </a:bodyPr>
          <a:lstStyle>
            <a:lvl1pPr algn="l">
              <a:lnSpc>
                <a:spcPct val="100000"/>
              </a:lnSpc>
              <a:defRPr sz="1800" b="0" baseline="0">
                <a:solidFill>
                  <a:schemeClr val="accent2"/>
                </a:solidFill>
                <a:effectLst/>
                <a:latin typeface="Calibri" pitchFamily="34" charset="0"/>
              </a:defRPr>
            </a:lvl1pPr>
          </a:lstStyle>
          <a:p>
            <a:r>
              <a:rPr lang="en-US"/>
              <a:t>Sample title of your presentation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7380" y="5872163"/>
            <a:ext cx="1180377" cy="676709"/>
          </a:xfrm>
          <a:prstGeom prst="rect">
            <a:avLst/>
          </a:prstGeom>
        </p:spPr>
      </p:pic>
      <p:pic>
        <p:nvPicPr>
          <p:cNvPr id="10" name="Picture 9">
            <a:extLst>
              <a:ext uri="{FF2B5EF4-FFF2-40B4-BE49-F238E27FC236}">
                <a16:creationId xmlns:a16="http://schemas.microsoft.com/office/drawing/2014/main" id="{B61DF0A6-CFF5-9ED2-B17C-2D1BB3ECE9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2" name="Rectangle 1">
            <a:extLst>
              <a:ext uri="{FF2B5EF4-FFF2-40B4-BE49-F238E27FC236}">
                <a16:creationId xmlns:a16="http://schemas.microsoft.com/office/drawing/2014/main" id="{A0315EC5-ACBD-A081-75BC-E5C95E195853}"/>
              </a:ext>
            </a:extLst>
          </p:cNvPr>
          <p:cNvSpPr>
            <a:spLocks noChangeArrowheads="1"/>
          </p:cNvSpPr>
          <p:nvPr userDrawn="1"/>
        </p:nvSpPr>
        <p:spPr bwMode="auto">
          <a:xfrm>
            <a:off x="0" y="0"/>
            <a:ext cx="12192000" cy="91440"/>
          </a:xfrm>
          <a:prstGeom prst="rect">
            <a:avLst/>
          </a:prstGeom>
          <a:solidFill>
            <a:schemeClr val="accent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4" name="Text Placeholder 8">
            <a:extLst>
              <a:ext uri="{FF2B5EF4-FFF2-40B4-BE49-F238E27FC236}">
                <a16:creationId xmlns:a16="http://schemas.microsoft.com/office/drawing/2014/main" id="{B4BE940B-1614-126D-6738-69E0D475DE58}"/>
              </a:ext>
            </a:extLst>
          </p:cNvPr>
          <p:cNvSpPr>
            <a:spLocks noGrp="1"/>
          </p:cNvSpPr>
          <p:nvPr>
            <p:ph type="body" sz="quarter" idx="11"/>
          </p:nvPr>
        </p:nvSpPr>
        <p:spPr>
          <a:xfrm>
            <a:off x="457201" y="5875746"/>
            <a:ext cx="5638800" cy="673125"/>
          </a:xfrm>
        </p:spPr>
        <p:txBody>
          <a:bodyPr>
            <a:noAutofit/>
          </a:bodyPr>
          <a:lstStyle>
            <a:lvl1pPr marL="0" indent="0">
              <a:buNone/>
              <a:defRPr sz="900"/>
            </a:lvl1pPr>
            <a:lvl2pPr marL="457200" indent="0">
              <a:buNone/>
              <a:defRPr sz="1000"/>
            </a:lvl2pPr>
            <a:lvl3pPr>
              <a:defRPr sz="1000"/>
            </a:lvl3pPr>
            <a:lvl4pPr>
              <a:defRPr sz="1000"/>
            </a:lvl4pPr>
            <a:lvl5pPr>
              <a:defRPr sz="1000"/>
            </a:lvl5pPr>
          </a:lstStyle>
          <a:p>
            <a:pPr lvl="0"/>
            <a:r>
              <a:rPr lang="en-US"/>
              <a:t>Click to edit Master text styles</a:t>
            </a:r>
          </a:p>
        </p:txBody>
      </p:sp>
    </p:spTree>
    <p:extLst>
      <p:ext uri="{BB962C8B-B14F-4D97-AF65-F5344CB8AC3E}">
        <p14:creationId xmlns:p14="http://schemas.microsoft.com/office/powerpoint/2010/main" val="251738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15" name="Picture 14">
            <a:extLst>
              <a:ext uri="{FF2B5EF4-FFF2-40B4-BE49-F238E27FC236}">
                <a16:creationId xmlns:a16="http://schemas.microsoft.com/office/drawing/2014/main" id="{476A47B3-01A6-62A1-00D8-DDAE7601B144}"/>
              </a:ext>
            </a:extLst>
          </p:cNvPr>
          <p:cNvPicPr>
            <a:picLocks noChangeAspect="1"/>
          </p:cNvPicPr>
          <p:nvPr userDrawn="1"/>
        </p:nvPicPr>
        <p:blipFill>
          <a:blip r:embed="rId2"/>
          <a:srcRect/>
          <a:stretch/>
        </p:blipFill>
        <p:spPr>
          <a:xfrm>
            <a:off x="5" y="5699935"/>
            <a:ext cx="12191990" cy="1191490"/>
          </a:xfrm>
          <a:prstGeom prst="rect">
            <a:avLst/>
          </a:prstGeom>
        </p:spPr>
      </p:pic>
    </p:spTree>
    <p:extLst>
      <p:ext uri="{BB962C8B-B14F-4D97-AF65-F5344CB8AC3E}">
        <p14:creationId xmlns:p14="http://schemas.microsoft.com/office/powerpoint/2010/main" val="282083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DA5914-F582-127A-A0C0-BEEAE63406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593E62-6399-6690-3C9D-789FA53EE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8DD37-4D67-3133-9238-8D45E9F812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CCB6D-DABD-754A-8426-905EF76E08FB}" type="datetimeFigureOut">
              <a:rPr lang="en-US" smtClean="0"/>
              <a:t>1/26/2023</a:t>
            </a:fld>
            <a:endParaRPr lang="en-US"/>
          </a:p>
        </p:txBody>
      </p:sp>
      <p:sp>
        <p:nvSpPr>
          <p:cNvPr id="5" name="Footer Placeholder 4">
            <a:extLst>
              <a:ext uri="{FF2B5EF4-FFF2-40B4-BE49-F238E27FC236}">
                <a16:creationId xmlns:a16="http://schemas.microsoft.com/office/drawing/2014/main" id="{86CEF80A-7254-2D67-59AC-FAAF77ED43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D70E55-1FF7-27E7-1FE4-B9F7F83989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DF645-D866-8748-B450-53C9FCD6D03E}" type="slidenum">
              <a:rPr lang="en-US" smtClean="0"/>
              <a:t>‹#›</a:t>
            </a:fld>
            <a:endParaRPr lang="en-US"/>
          </a:p>
        </p:txBody>
      </p:sp>
    </p:spTree>
    <p:extLst>
      <p:ext uri="{BB962C8B-B14F-4D97-AF65-F5344CB8AC3E}">
        <p14:creationId xmlns:p14="http://schemas.microsoft.com/office/powerpoint/2010/main" val="3582791593"/>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8" r:id="rId5"/>
    <p:sldLayoutId id="2147483669" r:id="rId6"/>
    <p:sldLayoutId id="2147483670" r:id="rId7"/>
    <p:sldLayoutId id="2147483671" r:id="rId8"/>
    <p:sldLayoutId id="2147483673"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ndc.services.cdc.gov/conditions/hepatitis-a-acut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a-acute/"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ndc.services.cdc.gov/conditions/hepatitis-a-acut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a-acut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ndc.services.cdc.gov/conditions/hepatitis-a-acute/" TargetMode="External"/><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hyperlink" Target="https://www.cdc.gov/hepatitis/statistics/2020surveillance/index.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a-acut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ndc.services.cdc.gov/conditions/hepatitis-a-acut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cdc.gov/hepatitis/statistics/2020surveillance/index.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nchs/data_access/urban_rural.htm" TargetMode="External"/><Relationship Id="rId2" Type="http://schemas.openxmlformats.org/officeDocument/2006/relationships/hyperlink" Target="https://ndc.services.cdc.gov/conditions/hepatitis-a-acute/" TargetMode="External"/><Relationship Id="rId1" Type="http://schemas.openxmlformats.org/officeDocument/2006/relationships/slideLayout" Target="../slideLayouts/slideLayout4.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ww.hhs.gov/about/agencies/iea/regional-offices/index.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a-acut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onder.cdc.gov/mcd-icd10.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onder.cdc.gov/wonder/help/mcd.html"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ndc.services.cdc.gov/conditions/hepatitis-b-acut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ndc.services.cdc.gov/conditions/hepatitis-b-acut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cdc.gov/hepatitis/statistics/2020surveillance/index.ht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b-acute/"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ndc.services.cdc.gov/conditions/hepatitis-b-acute/" TargetMode="External"/><Relationship Id="rId2" Type="http://schemas.openxmlformats.org/officeDocument/2006/relationships/hyperlink" Target="https://www.cdc.gov/hepatitis/statistics/2020surveillance/index.htm"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ndc.services.cdc.gov/conditions/hepatitis-b-acute/" TargetMode="External"/><Relationship Id="rId2" Type="http://schemas.openxmlformats.org/officeDocument/2006/relationships/hyperlink" Target="https://www.cdc.gov/hepatitis/statistics/2020surveillance/index.htm"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b-acute/" TargetMode="Externa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4/relationships/chartEx" Target="../charts/chartEx2.xml"/><Relationship Id="rId1" Type="http://schemas.openxmlformats.org/officeDocument/2006/relationships/slideLayout" Target="../slideLayouts/slideLayout6.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ndc.services.cdc.gov/conditions/hepatitis-b-acut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ndc.services.cdc.gov/conditions/hepatitis-b-acut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hart" Target="../charts/chart7.xml"/><Relationship Id="rId4" Type="http://schemas.openxmlformats.org/officeDocument/2006/relationships/hyperlink" Target="https://www.cdc.gov/hepatitis/statistics/2020surveillance/index.ht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b-acut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ndc.services.cdc.gov/conditions/hepatitis-a-acut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hyperlink" Target="https://www.cdc.gov/hepatitis/statistics/2020surveillance/index.ht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b-acute/" TargetMode="Externa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b-acute/"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b-acute/" TargetMode="Externa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b-acute/"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ndc.services.cdc.gov/conditions/hepatitis-b-acut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cdc.gov/hepatitis/statistics/2020surveillance/index.ht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ndc.services.cdc.gov/conditions/hepatitis-b-acut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www.cdc.gov/hepatitis/statistics/2020surveillance/index.htm" TargetMode="External"/><Relationship Id="rId5" Type="http://schemas.openxmlformats.org/officeDocument/2006/relationships/hyperlink" Target="https://www.hhs.gov/about/agencies/iea/regional-offices/index.html" TargetMode="External"/><Relationship Id="rId4" Type="http://schemas.openxmlformats.org/officeDocument/2006/relationships/hyperlink" Target="https://www.cdc.gov/nchs/data_access/urban_rural.ht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b-acute/"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b-perinatal-virus-infection/"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ndc.services.cdc.gov/conditions/hepatitis-b-chronic/"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cdc.gov/hepatitis/statistics/2020surveillance/index.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dc.services.cdc.gov/conditions/hepatitis-a-acut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cdc.gov/hepatitis/statistics/2020surveillance/index.ht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ndc.services.cdc.gov/conditions/hepatitis-b-chronic/"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cdc.gov/hepatitis/statistics/2020surveillance/index.htm" TargetMode="External"/><Relationship Id="rId5" Type="http://schemas.openxmlformats.org/officeDocument/2006/relationships/hyperlink" Target="https://www.hhs.gov/about/agencies/iea/regional-offices/index.html" TargetMode="External"/><Relationship Id="rId4" Type="http://schemas.openxmlformats.org/officeDocument/2006/relationships/hyperlink" Target="https://www.cdc.gov/nchs/data_access/urban_rural.ht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onder.cdc.gov/mcd-icd10.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onder.cdc.gov/wonder/help/mcd.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onder.cdc.gov/wonder/help/mcd.html" TargetMode="External"/><Relationship Id="rId2" Type="http://schemas.openxmlformats.org/officeDocument/2006/relationships/hyperlink" Target="http://wonder.cdc.gov/mcd-icd10.html" TargetMode="External"/><Relationship Id="rId1" Type="http://schemas.openxmlformats.org/officeDocument/2006/relationships/slideLayout" Target="../slideLayouts/slideLayout6.xml"/><Relationship Id="rId4" Type="http://schemas.openxmlformats.org/officeDocument/2006/relationships/hyperlink" Target="https://www.cdc.gov/hepatitis/statistics/2020surveillance/index.ht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onder.cdc.gov/mcd-icd10.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onder.cdc.gov/wonder/help/mcd.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onder.cdc.gov/wonder/help/mcd.html" TargetMode="External"/><Relationship Id="rId2" Type="http://schemas.openxmlformats.org/officeDocument/2006/relationships/hyperlink" Target="http://wonder.cdc.gov/mcd-icd10.html" TargetMode="External"/><Relationship Id="rId1" Type="http://schemas.openxmlformats.org/officeDocument/2006/relationships/slideLayout" Target="../slideLayouts/slideLayout6.xml"/><Relationship Id="rId4" Type="http://schemas.openxmlformats.org/officeDocument/2006/relationships/hyperlink" Target="https://www.cdc.gov/hepatitis/statistics/2020surveillance/index.htm" TargetMode="External"/></Relationships>
</file>

<file path=ppt/slides/_rels/slide45.xml.rels><?xml version="1.0" encoding="UTF-8" standalone="yes"?>
<Relationships xmlns="http://schemas.openxmlformats.org/package/2006/relationships"><Relationship Id="rId3" Type="http://schemas.microsoft.com/office/2014/relationships/chartEx" Target="../charts/chartEx3.xml"/><Relationship Id="rId7" Type="http://schemas.openxmlformats.org/officeDocument/2006/relationships/hyperlink" Target="https://www.cdc.gov/hepatitis/statistics/2020surveillance/index.ht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wonder.cdc.gov/wonder/help/mcd.html" TargetMode="External"/><Relationship Id="rId5" Type="http://schemas.openxmlformats.org/officeDocument/2006/relationships/hyperlink" Target="http://wonder.cdc.gov/mcd-icd10.html" TargetMode="Externa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hyperlink" Target="https://wonder.cdc.gov/wonder/help/mcd.html" TargetMode="External"/><Relationship Id="rId2" Type="http://schemas.openxmlformats.org/officeDocument/2006/relationships/hyperlink" Target="http://wonder.cdc.gov/mcd-icd10.html" TargetMode="External"/><Relationship Id="rId1" Type="http://schemas.openxmlformats.org/officeDocument/2006/relationships/slideLayout" Target="../slideLayouts/slideLayout6.xml"/><Relationship Id="rId4" Type="http://schemas.openxmlformats.org/officeDocument/2006/relationships/hyperlink" Target="https://www.cdc.gov/hepatitis/statistics/2020surveillance/index.ht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onder.cdc.gov/wonder/help/mcd.html" TargetMode="External"/><Relationship Id="rId2" Type="http://schemas.openxmlformats.org/officeDocument/2006/relationships/hyperlink" Target="http://wonder.cdc.gov/mcd-icd10.html" TargetMode="External"/><Relationship Id="rId1" Type="http://schemas.openxmlformats.org/officeDocument/2006/relationships/slideLayout" Target="../slideLayouts/slideLayout6.xml"/><Relationship Id="rId4" Type="http://schemas.openxmlformats.org/officeDocument/2006/relationships/hyperlink" Target="https://www.cdc.gov/hepatitis/statistics/2020surveillance/index.ht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hhs.gov/about/agencies/iea/regional-offices/index.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cdc.gov/hepatitis/statistics/2020surveillance/index.htm" TargetMode="External"/><Relationship Id="rId5" Type="http://schemas.openxmlformats.org/officeDocument/2006/relationships/hyperlink" Target="https://wonder.cdc.gov/wonder/help/mcd.html" TargetMode="External"/><Relationship Id="rId4" Type="http://schemas.openxmlformats.org/officeDocument/2006/relationships/hyperlink" Target="http://wonder.cdc.gov/mcd-icd10.html" TargetMode="External"/></Relationships>
</file>

<file path=ppt/slides/_rels/slide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ndc.services.cdc.gov/conditions/hepatitis-c-acut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dc.services.cdc.gov/conditions/hepatitis-a-acut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cdc.gov/hepatitis/statistics/2020surveillance/index.htm"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ndc.services.cdc.gov/conditions/hepatitis-c-acute/"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s://www.cdc.gov/hepatitis/statistics/2020surveillance/index.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c-acute/"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https://ndc.services.cdc.gov/conditions/hepatitis-c-acute/"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www.cdc.gov/hepatitis/statistics/2020surveillance/index.ht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c-acute/"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ndc.services.cdc.gov/conditions/hepatitis-c-acute/"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4/relationships/chartEx" Target="../charts/chartEx4.xm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ndc.services.cdc.gov/conditions/hepatitis-c-acute/" TargetMode="External"/></Relationships>
</file>

<file path=ppt/slides/_rels/slide5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ndc.services.cdc.gov/conditions/hepatitis-c-acut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c-acute/" TargetMode="Externa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ndc.services.cdc.gov/conditions/hepatitis-c-acute/"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hyperlink" Target="https://www.cdc.gov/hepatitis/statistics/2020surveillance/index.htm"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c-acute/"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a-acute/"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ndc.services.cdc.gov/conditions/hepatitis-c-acut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c-acute/" TargetMode="Externa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hyperlink" Target="https://ndc.services.cdc.gov/conditions/hepatitis-c-acute/"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hyperlink" Target="https://www.cdc.gov/hepatitis/statistics/2020surveillance/index.ht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cdc.gov/nchs/data_access/urban_rural.htm" TargetMode="External"/><Relationship Id="rId2" Type="http://schemas.openxmlformats.org/officeDocument/2006/relationships/hyperlink" Target="https://ndc.services.cdc.gov/conditions/hepatitis-c-acute/" TargetMode="Externa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ww.hhs.gov/about/agencies/iea/regional-offices/index.html"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c-acute/" TargetMode="Externa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c-perinatal-infection/" TargetMode="Externa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hyperlink" Target="https://ndc.services.cdc.gov/conditions/hepatitis-c-chronic/"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s://www.cdc.gov/hepatitis/statistics/2020surveillance/index.htm"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cdc.gov/nchs/data_access/urban_rural.htm" TargetMode="External"/><Relationship Id="rId2" Type="http://schemas.openxmlformats.org/officeDocument/2006/relationships/hyperlink" Target="https://ndc.services.cdc.gov/conditions/hepatitis-c-chronic/" TargetMode="Externa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ww.hhs.gov/about/agencies/iea/regional-offices/index.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cdc.gov/nchs/data_access/urban_rural.htm" TargetMode="External"/><Relationship Id="rId2" Type="http://schemas.openxmlformats.org/officeDocument/2006/relationships/hyperlink" Target="https://ndc.services.cdc.gov/conditions/hepatitis-c-chronic/" TargetMode="Externa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ww.hhs.gov/about/agencies/iea/regional-offices/index.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hyperlink" Target="https://ndc.services.cdc.gov/conditions/hepatitis-a-acute/"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ndc.services.cdc.gov/conditions/hepatitis-c-chronic/"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onder.cdc.gov/mcd-icd10.html"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onder.cdc.gov/wonder/help/mcd.html"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onder.cdc.gov/wonder/help/mcd.html" TargetMode="External"/><Relationship Id="rId2" Type="http://schemas.openxmlformats.org/officeDocument/2006/relationships/hyperlink" Target="http://wonder.cdc.gov/mcd-icd10.html" TargetMode="External"/><Relationship Id="rId1" Type="http://schemas.openxmlformats.org/officeDocument/2006/relationships/slideLayout" Target="../slideLayouts/slideLayout8.xml"/><Relationship Id="rId4" Type="http://schemas.openxmlformats.org/officeDocument/2006/relationships/hyperlink" Target="https://www.cdc.gov/hepatitis/statistics/2020surveillance/index.htm"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onder.cdc.gov/wonder/help/mcd.html" TargetMode="External"/><Relationship Id="rId2" Type="http://schemas.openxmlformats.org/officeDocument/2006/relationships/hyperlink" Target="http://wonder.cdc.gov/mcd-icd10.html" TargetMode="External"/><Relationship Id="rId1" Type="http://schemas.openxmlformats.org/officeDocument/2006/relationships/slideLayout" Target="../slideLayouts/slideLayout8.xml"/><Relationship Id="rId4" Type="http://schemas.openxmlformats.org/officeDocument/2006/relationships/hyperlink" Target="https://www.cdc.gov/hepatitis/statistics/2020surveillance/index.htm"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onder.cdc.gov/wonder/help/mcd.html" TargetMode="External"/><Relationship Id="rId2" Type="http://schemas.openxmlformats.org/officeDocument/2006/relationships/hyperlink" Target="http://wonder.cdc.gov/mcd-icd10.html" TargetMode="External"/><Relationship Id="rId1" Type="http://schemas.openxmlformats.org/officeDocument/2006/relationships/slideLayout" Target="../slideLayouts/slideLayout8.xml"/><Relationship Id="rId4" Type="http://schemas.openxmlformats.org/officeDocument/2006/relationships/hyperlink" Target="https://www.cdc.gov/hepatitis/statistics/2020surveillance/index.ht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4/relationships/chartEx" Target="../charts/chartEx5.xml"/><Relationship Id="rId1" Type="http://schemas.openxmlformats.org/officeDocument/2006/relationships/slideLayout" Target="../slideLayouts/slideLayout8.xml"/><Relationship Id="rId6" Type="http://schemas.openxmlformats.org/officeDocument/2006/relationships/hyperlink" Target="https://www.cdc.gov/hepatitis/statistics/2020surveillance/index.htm" TargetMode="External"/><Relationship Id="rId5" Type="http://schemas.openxmlformats.org/officeDocument/2006/relationships/hyperlink" Target="https://wonder.cdc.gov/wonder/help/mcd.html" TargetMode="External"/><Relationship Id="rId4" Type="http://schemas.openxmlformats.org/officeDocument/2006/relationships/hyperlink" Target="http://wonder.cdc.gov/mcd-icd10.html"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onder.cdc.gov/mcd-icd10.html" TargetMode="External"/><Relationship Id="rId2" Type="http://schemas.openxmlformats.org/officeDocument/2006/relationships/hyperlink" Target="https://www.hhs.gov/about/agencies/iea/regional-offices/index.html" TargetMode="Externa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onder.cdc.gov/wonder/help/mcd.html"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onder.cdc.gov/mcd-icd10.html" TargetMode="External"/><Relationship Id="rId2" Type="http://schemas.openxmlformats.org/officeDocument/2006/relationships/hyperlink" Target="https://www.hhs.gov/about/agencies/iea/regional-offices/index.html" TargetMode="Externa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onder.cdc.gov/wonder/help/mcd.html"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onder.cdc.gov/mcd-icd10.html" TargetMode="External"/><Relationship Id="rId2" Type="http://schemas.openxmlformats.org/officeDocument/2006/relationships/hyperlink" Target="https://www.hhs.gov/about/agencies/iea/regional-offices/index.html" TargetMode="External"/><Relationship Id="rId1" Type="http://schemas.openxmlformats.org/officeDocument/2006/relationships/slideLayout" Target="../slideLayouts/slideLayout8.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onder.cdc.gov/wonder/help/mcd.html" TargetMode="External"/></Relationships>
</file>

<file path=ppt/slides/_rels/slide7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s://www.cdc.gov/hepatitis/statistics/2020surveillance/index.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dc.services.cdc.gov/conditions/hepatitis-a-acut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hyperlink" Target="https://www.cdc.gov/hepatitis/statistics/2020surveillance/index.htm"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cdc.gov/vaccines/imz-managers/nis/index.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ww.cdc.gov/vaccines/vaxview/index.html"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cdc.gov/vaccines/imz-managers/nis/index.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ww.cdc.gov/vaccines/vaxview/index.html"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www.cdc.gov/vaccines/vaxview/index.html" TargetMode="External"/><Relationship Id="rId2" Type="http://schemas.openxmlformats.org/officeDocument/2006/relationships/hyperlink" Target="https://www.cdc.gov/vaccines/imz-managers/nis/index.html" TargetMode="External"/><Relationship Id="rId1" Type="http://schemas.openxmlformats.org/officeDocument/2006/relationships/slideLayout" Target="../slideLayouts/slideLayout2.xml"/><Relationship Id="rId4" Type="http://schemas.openxmlformats.org/officeDocument/2006/relationships/hyperlink" Target="https://www.cdc.gov/hepatitis/statistics/2020surveillance/index.htm"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cdc.gov/vaccines/imz-managers/nis/index.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www.cdc.gov/vaccines/vaxview/index.html"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cdc.gov/vaccines/vaxview/index.html" TargetMode="External"/><Relationship Id="rId2" Type="http://schemas.openxmlformats.org/officeDocument/2006/relationships/hyperlink" Target="https://www.cdc.gov/vaccines/imz-managers/nis/index.html" TargetMode="External"/><Relationship Id="rId1" Type="http://schemas.openxmlformats.org/officeDocument/2006/relationships/slideLayout" Target="../slideLayouts/slideLayout2.xml"/><Relationship Id="rId4" Type="http://schemas.openxmlformats.org/officeDocument/2006/relationships/hyperlink" Target="https://www.cdc.gov/hepatitis/statistics/2020surveillance/index.htm"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cdc.gov/vaccines/vaxview/index.html" TargetMode="External"/><Relationship Id="rId2" Type="http://schemas.openxmlformats.org/officeDocument/2006/relationships/hyperlink" Target="https://www.cdc.gov/vaccines/imz-managers/nis/index.html" TargetMode="External"/><Relationship Id="rId1" Type="http://schemas.openxmlformats.org/officeDocument/2006/relationships/slideLayout" Target="../slideLayouts/slideLayout2.xml"/><Relationship Id="rId4" Type="http://schemas.openxmlformats.org/officeDocument/2006/relationships/hyperlink" Target="https://www.cdc.gov/hepatitis/statistics/2020surveillance/index.htm"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ndc.services.cdc.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cdc.gov/hepatitis/statistics/2020surveillance/index.htm"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ndc.services.cdc.gov/case-definitions/hepatitis-c-acute-202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ndc.services.cdc.gov/case-definitions/hepatitis-c-chronic-2020/"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www.cdc.gov/hepatitis/statistics/2020surveillance/index.ht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ndc.services.cdc.gov/case-definitions/hepatitis-c-chronic-2020/" TargetMode="External"/><Relationship Id="rId4" Type="http://schemas.openxmlformats.org/officeDocument/2006/relationships/hyperlink" Target="https://ndc.services.cdc.gov/case-definitions/hepatitis-c-acute-202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1.xml"/><Relationship Id="rId1" Type="http://schemas.openxmlformats.org/officeDocument/2006/relationships/slideLayout" Target="../slideLayouts/slideLayout4.xml"/><Relationship Id="rId5" Type="http://schemas.openxmlformats.org/officeDocument/2006/relationships/hyperlink" Target="https://www.cdc.gov/hepatitis/statistics/2020surveillance/index.htm" TargetMode="External"/><Relationship Id="rId4" Type="http://schemas.openxmlformats.org/officeDocument/2006/relationships/hyperlink" Target="https://ndc.services.cdc.gov/conditions/hepatitis-a-acute/" TargetMode="External"/></Relationships>
</file>

<file path=ppt/slides/_rels/slide9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hyperlink" Target="https://www.cdc.gov/hepatitis/statistics/2020surveillance/index.htm"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hhs.gov/about/agencies/iea/regional-offices/index.html" TargetMode="External"/><Relationship Id="rId2" Type="http://schemas.openxmlformats.org/officeDocument/2006/relationships/hyperlink" Target="https://www.cdc.gov/nchs/data_access/urban_rural.htm" TargetMode="External"/><Relationship Id="rId1" Type="http://schemas.openxmlformats.org/officeDocument/2006/relationships/slideLayout" Target="../slideLayouts/slideLayout2.xml"/><Relationship Id="rId4" Type="http://schemas.openxmlformats.org/officeDocument/2006/relationships/hyperlink" Target="https://www.cdc.gov/hepatitis/statistics/2020surveillance/index.htm"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D48C7-FBDE-43FE-7AD6-CD231234A216}"/>
              </a:ext>
              <a:ext uri="{C183D7F6-B498-43B3-948B-1728B52AA6E4}">
                <adec:decorative xmlns:adec="http://schemas.microsoft.com/office/drawing/2017/decorative" val="1"/>
              </a:ext>
            </a:extLst>
          </p:cNvPr>
          <p:cNvPicPr>
            <a:picLocks noChangeAspect="1"/>
          </p:cNvPicPr>
          <p:nvPr/>
        </p:nvPicPr>
        <p:blipFill rotWithShape="1">
          <a:blip r:embed="rId3"/>
          <a:srcRect l="1144" r="1144" b="1522"/>
          <a:stretch/>
        </p:blipFill>
        <p:spPr>
          <a:xfrm>
            <a:off x="-1" y="1117400"/>
            <a:ext cx="12192001" cy="5740600"/>
          </a:xfrm>
          <a:prstGeom prst="rect">
            <a:avLst/>
          </a:prstGeom>
        </p:spPr>
      </p:pic>
      <p:sp>
        <p:nvSpPr>
          <p:cNvPr id="8" name="Title 7">
            <a:extLst>
              <a:ext uri="{FF2B5EF4-FFF2-40B4-BE49-F238E27FC236}">
                <a16:creationId xmlns:a16="http://schemas.microsoft.com/office/drawing/2014/main" id="{CE0610D2-3170-D203-6ABB-0C54F1AC5882}"/>
              </a:ext>
            </a:extLst>
          </p:cNvPr>
          <p:cNvSpPr>
            <a:spLocks noGrp="1"/>
          </p:cNvSpPr>
          <p:nvPr>
            <p:ph type="title" idx="4294967295"/>
          </p:nvPr>
        </p:nvSpPr>
        <p:spPr>
          <a:xfrm>
            <a:off x="664063" y="2452437"/>
            <a:ext cx="10839490" cy="2712153"/>
          </a:xfrm>
        </p:spPr>
        <p:txBody>
          <a:bodyPr>
            <a:spAutoFit/>
          </a:bodyPr>
          <a:lstStyle/>
          <a:p>
            <a:pPr>
              <a:lnSpc>
                <a:spcPct val="85000"/>
              </a:lnSpc>
            </a:pPr>
            <a:r>
              <a:rPr lang="en-US" sz="6200" b="1">
                <a:solidFill>
                  <a:schemeClr val="bg1"/>
                </a:solidFill>
              </a:rPr>
              <a:t>Viral Hepatitis </a:t>
            </a:r>
            <a:br>
              <a:rPr lang="en-US" sz="6200" b="1">
                <a:solidFill>
                  <a:schemeClr val="bg1"/>
                </a:solidFill>
              </a:rPr>
            </a:br>
            <a:r>
              <a:rPr lang="en-US" sz="6200" b="1">
                <a:solidFill>
                  <a:schemeClr val="bg1"/>
                </a:solidFill>
              </a:rPr>
              <a:t>Surveillance Report</a:t>
            </a:r>
            <a:br>
              <a:rPr lang="en-US" sz="4400">
                <a:solidFill>
                  <a:schemeClr val="bg1"/>
                </a:solidFill>
              </a:rPr>
            </a:br>
            <a:br>
              <a:rPr lang="en-US" sz="4400">
                <a:solidFill>
                  <a:schemeClr val="bg1"/>
                </a:solidFill>
              </a:rPr>
            </a:br>
            <a:r>
              <a:rPr lang="en-US" sz="3200" b="0">
                <a:solidFill>
                  <a:schemeClr val="bg1"/>
                </a:solidFill>
              </a:rPr>
              <a:t>United States, 2020</a:t>
            </a:r>
            <a:endParaRPr lang="en-US" sz="4000" b="0">
              <a:solidFill>
                <a:schemeClr val="bg1"/>
              </a:solidFill>
            </a:endParaRPr>
          </a:p>
        </p:txBody>
      </p:sp>
    </p:spTree>
    <p:extLst>
      <p:ext uri="{BB962C8B-B14F-4D97-AF65-F5344CB8AC3E}">
        <p14:creationId xmlns:p14="http://schemas.microsoft.com/office/powerpoint/2010/main" val="337378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460556" cy="1208192"/>
          </a:xfrm>
        </p:spPr>
        <p:txBody>
          <a:bodyPr>
            <a:noAutofit/>
          </a:bodyPr>
          <a:lstStyle/>
          <a:p>
            <a:r>
              <a:rPr lang="en-US" b="0"/>
              <a:t>Figure 1.4 – Part 1 of 2</a:t>
            </a:r>
            <a:br>
              <a:rPr lang="en-US" sz="2000"/>
            </a:br>
            <a:r>
              <a:rPr lang="en-US" sz="2000" b="1"/>
              <a:t>Rates* of reported cases† of hepatitis A virus infection, by age group </a:t>
            </a:r>
            <a:br>
              <a:rPr lang="en-US" sz="2000" b="1"/>
            </a:br>
            <a:r>
              <a:rPr lang="en-US" sz="2000" b="1"/>
              <a:t>United States, 2005–2020	</a:t>
            </a:r>
            <a:r>
              <a:rPr lang="en-US" sz="2000" b="0"/>
              <a:t>															</a:t>
            </a:r>
          </a:p>
        </p:txBody>
      </p:sp>
      <p:graphicFrame>
        <p:nvGraphicFramePr>
          <p:cNvPr id="7" name="Chart 6" descr="The rates of reported hepatitis A in the United States, by age group, during 2005–2020. The age groups are 0–9 years, 10–19 years, 20–29 years, 30–39 years, 40–49 years, 50–59 years, and 60 years or older. Compared to 2019, in 2020 the rates of reported cases of hepatitis A decreased in all age groups. ">
            <a:extLst>
              <a:ext uri="{FF2B5EF4-FFF2-40B4-BE49-F238E27FC236}">
                <a16:creationId xmlns:a16="http://schemas.microsoft.com/office/drawing/2014/main" id="{A7B9F10B-0B05-0ED3-ECDC-1A0AB3C0F36D}"/>
              </a:ext>
            </a:extLst>
          </p:cNvPr>
          <p:cNvGraphicFramePr>
            <a:graphicFrameLocks/>
          </p:cNvGraphicFramePr>
          <p:nvPr>
            <p:extLst>
              <p:ext uri="{D42A27DB-BD31-4B8C-83A1-F6EECF244321}">
                <p14:modId xmlns:p14="http://schemas.microsoft.com/office/powerpoint/2010/main" val="3580788151"/>
              </p:ext>
            </p:extLst>
          </p:nvPr>
        </p:nvGraphicFramePr>
        <p:xfrm>
          <a:off x="542059" y="1265275"/>
          <a:ext cx="11107881" cy="4343508"/>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note 1">
            <a:extLst>
              <a:ext uri="{FF2B5EF4-FFF2-40B4-BE49-F238E27FC236}">
                <a16:creationId xmlns:a16="http://schemas.microsoft.com/office/drawing/2014/main" id="{3C84F0C1-2CA0-A3C2-F8B9-3ACBEE351104}"/>
              </a:ext>
            </a:extLst>
          </p:cNvPr>
          <p:cNvSpPr>
            <a:spLocks noGrp="1"/>
          </p:cNvSpPr>
          <p:nvPr>
            <p:ph type="body" sz="quarter" idx="11"/>
          </p:nvPr>
        </p:nvSpPr>
        <p:spPr>
          <a:xfrm>
            <a:off x="435935" y="6205775"/>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4"/>
              </a:rPr>
              <a:t>https://ndc.services.cdc.gov/conditions/hepatitis-a-acute/</a:t>
            </a:r>
            <a:r>
              <a:rPr lang="en-US" sz="800"/>
              <a:t>. </a:t>
            </a:r>
            <a:endParaRPr lang="en-US" sz="800">
              <a:cs typeface="Calibri"/>
            </a:endParaRPr>
          </a:p>
          <a:p>
            <a:pPr>
              <a:lnSpc>
                <a:spcPct val="100000"/>
              </a:lnSpc>
            </a:pPr>
            <a:r>
              <a:rPr lang="en-US" sz="800"/>
              <a:t>		</a:t>
            </a:r>
          </a:p>
        </p:txBody>
      </p:sp>
      <p:sp>
        <p:nvSpPr>
          <p:cNvPr id="12" name="TextBox 11">
            <a:extLst>
              <a:ext uri="{FF2B5EF4-FFF2-40B4-BE49-F238E27FC236}">
                <a16:creationId xmlns:a16="http://schemas.microsoft.com/office/drawing/2014/main" id="{6A94B3B9-9D31-7A98-5006-5FDBBD380A0B}"/>
              </a:ext>
            </a:extLst>
          </p:cNvPr>
          <p:cNvSpPr txBox="1"/>
          <p:nvPr/>
        </p:nvSpPr>
        <p:spPr>
          <a:xfrm>
            <a:off x="6513813" y="5982521"/>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183378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1.4 – Part 2 of 2</a:t>
            </a:r>
            <a:br>
              <a:rPr lang="en-US" sz="2000"/>
            </a:br>
            <a:r>
              <a:rPr lang="en-US" sz="2000" b="1"/>
              <a:t>Rates* of reported cases† of hepatitis A virus infection, by age group </a:t>
            </a:r>
            <a:br>
              <a:rPr lang="en-US" sz="2000" b="1"/>
            </a:br>
            <a:r>
              <a:rPr lang="en-US" sz="2000" b="1"/>
              <a:t>United States, 2005–2020</a:t>
            </a:r>
          </a:p>
        </p:txBody>
      </p:sp>
      <p:graphicFrame>
        <p:nvGraphicFramePr>
          <p:cNvPr id="5" name="Table 4">
            <a:extLst>
              <a:ext uri="{FF2B5EF4-FFF2-40B4-BE49-F238E27FC236}">
                <a16:creationId xmlns:a16="http://schemas.microsoft.com/office/drawing/2014/main" id="{DEC4E929-3D10-39A1-2119-E52FFBA0B9F6}"/>
              </a:ext>
            </a:extLst>
          </p:cNvPr>
          <p:cNvGraphicFramePr>
            <a:graphicFrameLocks noGrp="1"/>
          </p:cNvGraphicFramePr>
          <p:nvPr>
            <p:extLst>
              <p:ext uri="{D42A27DB-BD31-4B8C-83A1-F6EECF244321}">
                <p14:modId xmlns:p14="http://schemas.microsoft.com/office/powerpoint/2010/main" val="3316054892"/>
              </p:ext>
            </p:extLst>
          </p:nvPr>
        </p:nvGraphicFramePr>
        <p:xfrm>
          <a:off x="535833" y="1265275"/>
          <a:ext cx="11120329" cy="1874520"/>
        </p:xfrm>
        <a:graphic>
          <a:graphicData uri="http://schemas.openxmlformats.org/drawingml/2006/table">
            <a:tbl>
              <a:tblPr firstRow="1" bandRow="1">
                <a:tableStyleId>{ED083AE6-46FA-4A59-8FB0-9F97EB10719F}</a:tableStyleId>
              </a:tblPr>
              <a:tblGrid>
                <a:gridCol w="654137">
                  <a:extLst>
                    <a:ext uri="{9D8B030D-6E8A-4147-A177-3AD203B41FA5}">
                      <a16:colId xmlns:a16="http://schemas.microsoft.com/office/drawing/2014/main" val="2197488459"/>
                    </a:ext>
                  </a:extLst>
                </a:gridCol>
                <a:gridCol w="654137">
                  <a:extLst>
                    <a:ext uri="{9D8B030D-6E8A-4147-A177-3AD203B41FA5}">
                      <a16:colId xmlns:a16="http://schemas.microsoft.com/office/drawing/2014/main" val="333131822"/>
                    </a:ext>
                  </a:extLst>
                </a:gridCol>
                <a:gridCol w="654137">
                  <a:extLst>
                    <a:ext uri="{9D8B030D-6E8A-4147-A177-3AD203B41FA5}">
                      <a16:colId xmlns:a16="http://schemas.microsoft.com/office/drawing/2014/main" val="4227953581"/>
                    </a:ext>
                  </a:extLst>
                </a:gridCol>
                <a:gridCol w="654137">
                  <a:extLst>
                    <a:ext uri="{9D8B030D-6E8A-4147-A177-3AD203B41FA5}">
                      <a16:colId xmlns:a16="http://schemas.microsoft.com/office/drawing/2014/main" val="1653817542"/>
                    </a:ext>
                  </a:extLst>
                </a:gridCol>
                <a:gridCol w="654137">
                  <a:extLst>
                    <a:ext uri="{9D8B030D-6E8A-4147-A177-3AD203B41FA5}">
                      <a16:colId xmlns:a16="http://schemas.microsoft.com/office/drawing/2014/main" val="3257962620"/>
                    </a:ext>
                  </a:extLst>
                </a:gridCol>
                <a:gridCol w="654137">
                  <a:extLst>
                    <a:ext uri="{9D8B030D-6E8A-4147-A177-3AD203B41FA5}">
                      <a16:colId xmlns:a16="http://schemas.microsoft.com/office/drawing/2014/main" val="225096262"/>
                    </a:ext>
                  </a:extLst>
                </a:gridCol>
                <a:gridCol w="654137">
                  <a:extLst>
                    <a:ext uri="{9D8B030D-6E8A-4147-A177-3AD203B41FA5}">
                      <a16:colId xmlns:a16="http://schemas.microsoft.com/office/drawing/2014/main" val="241978868"/>
                    </a:ext>
                  </a:extLst>
                </a:gridCol>
                <a:gridCol w="654137">
                  <a:extLst>
                    <a:ext uri="{9D8B030D-6E8A-4147-A177-3AD203B41FA5}">
                      <a16:colId xmlns:a16="http://schemas.microsoft.com/office/drawing/2014/main" val="557897342"/>
                    </a:ext>
                  </a:extLst>
                </a:gridCol>
                <a:gridCol w="654137">
                  <a:extLst>
                    <a:ext uri="{9D8B030D-6E8A-4147-A177-3AD203B41FA5}">
                      <a16:colId xmlns:a16="http://schemas.microsoft.com/office/drawing/2014/main" val="1675807070"/>
                    </a:ext>
                  </a:extLst>
                </a:gridCol>
                <a:gridCol w="654137">
                  <a:extLst>
                    <a:ext uri="{9D8B030D-6E8A-4147-A177-3AD203B41FA5}">
                      <a16:colId xmlns:a16="http://schemas.microsoft.com/office/drawing/2014/main" val="3162417777"/>
                    </a:ext>
                  </a:extLst>
                </a:gridCol>
                <a:gridCol w="654137">
                  <a:extLst>
                    <a:ext uri="{9D8B030D-6E8A-4147-A177-3AD203B41FA5}">
                      <a16:colId xmlns:a16="http://schemas.microsoft.com/office/drawing/2014/main" val="2163448990"/>
                    </a:ext>
                  </a:extLst>
                </a:gridCol>
                <a:gridCol w="654137">
                  <a:extLst>
                    <a:ext uri="{9D8B030D-6E8A-4147-A177-3AD203B41FA5}">
                      <a16:colId xmlns:a16="http://schemas.microsoft.com/office/drawing/2014/main" val="1531703974"/>
                    </a:ext>
                  </a:extLst>
                </a:gridCol>
                <a:gridCol w="654137">
                  <a:extLst>
                    <a:ext uri="{9D8B030D-6E8A-4147-A177-3AD203B41FA5}">
                      <a16:colId xmlns:a16="http://schemas.microsoft.com/office/drawing/2014/main" val="1741429899"/>
                    </a:ext>
                  </a:extLst>
                </a:gridCol>
                <a:gridCol w="654137">
                  <a:extLst>
                    <a:ext uri="{9D8B030D-6E8A-4147-A177-3AD203B41FA5}">
                      <a16:colId xmlns:a16="http://schemas.microsoft.com/office/drawing/2014/main" val="2837006629"/>
                    </a:ext>
                  </a:extLst>
                </a:gridCol>
                <a:gridCol w="654137">
                  <a:extLst>
                    <a:ext uri="{9D8B030D-6E8A-4147-A177-3AD203B41FA5}">
                      <a16:colId xmlns:a16="http://schemas.microsoft.com/office/drawing/2014/main" val="1677891965"/>
                    </a:ext>
                  </a:extLst>
                </a:gridCol>
                <a:gridCol w="654137">
                  <a:extLst>
                    <a:ext uri="{9D8B030D-6E8A-4147-A177-3AD203B41FA5}">
                      <a16:colId xmlns:a16="http://schemas.microsoft.com/office/drawing/2014/main" val="373618106"/>
                    </a:ext>
                  </a:extLst>
                </a:gridCol>
                <a:gridCol w="654137">
                  <a:extLst>
                    <a:ext uri="{9D8B030D-6E8A-4147-A177-3AD203B41FA5}">
                      <a16:colId xmlns:a16="http://schemas.microsoft.com/office/drawing/2014/main" val="200654846"/>
                    </a:ext>
                  </a:extLst>
                </a:gridCol>
              </a:tblGrid>
              <a:tr h="402336">
                <a:tc>
                  <a:txBody>
                    <a:bodyPr/>
                    <a:lstStyle/>
                    <a:p>
                      <a:pPr algn="l" fontAlgn="ctr"/>
                      <a:r>
                        <a:rPr lang="en-US" sz="1200" b="1" i="0" u="none" strike="noStrike">
                          <a:solidFill>
                            <a:schemeClr val="bg1"/>
                          </a:solidFill>
                          <a:effectLst/>
                          <a:latin typeface="+mn-lt"/>
                        </a:rPr>
                        <a:t>Age (years)</a:t>
                      </a:r>
                    </a:p>
                  </a:txBody>
                  <a:tcPr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111111"/>
                          </a:solidFill>
                          <a:effectLst/>
                          <a:latin typeface="+mn-lt"/>
                        </a:rPr>
                        <a:t>0–9</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111111"/>
                          </a:solidFill>
                          <a:effectLst/>
                          <a:latin typeface="+mn-lt"/>
                        </a:rPr>
                        <a:t>10–19 </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20–29 </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30–39 </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40–49 </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50–59 </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111111"/>
                          </a:solidFill>
                          <a:effectLst/>
                          <a:latin typeface="+mn-lt"/>
                        </a:rPr>
                        <a:t>≥60 </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6818688"/>
                  </a:ext>
                </a:extLst>
              </a:tr>
            </a:tbl>
          </a:graphicData>
        </a:graphic>
      </p:graphicFrame>
      <p:sp>
        <p:nvSpPr>
          <p:cNvPr id="9" name="Footnote 1">
            <a:extLst>
              <a:ext uri="{FF2B5EF4-FFF2-40B4-BE49-F238E27FC236}">
                <a16:creationId xmlns:a16="http://schemas.microsoft.com/office/drawing/2014/main" id="{DFB67E1D-0F17-7A77-E3DC-A65FD384151D}"/>
              </a:ext>
            </a:extLst>
          </p:cNvPr>
          <p:cNvSpPr txBox="1">
            <a:spLocks/>
          </p:cNvSpPr>
          <p:nvPr/>
        </p:nvSpPr>
        <p:spPr>
          <a:xfrm>
            <a:off x="435935" y="6203049"/>
            <a:ext cx="5638800" cy="6731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https://ndc.services.cdc.gov/conditions/hepatitis-a-acute/</a:t>
            </a:r>
            <a:r>
              <a:rPr lang="en-US" sz="800"/>
              <a:t>. </a:t>
            </a:r>
            <a:endParaRPr lang="en-US" sz="800">
              <a:cs typeface="Calibri"/>
            </a:endParaRPr>
          </a:p>
          <a:p>
            <a:pPr>
              <a:lnSpc>
                <a:spcPct val="100000"/>
              </a:lnSpc>
            </a:pPr>
            <a:r>
              <a:rPr lang="en-US" sz="800"/>
              <a:t>		</a:t>
            </a:r>
          </a:p>
        </p:txBody>
      </p:sp>
      <p:sp>
        <p:nvSpPr>
          <p:cNvPr id="10" name="TextBox 9">
            <a:extLst>
              <a:ext uri="{FF2B5EF4-FFF2-40B4-BE49-F238E27FC236}">
                <a16:creationId xmlns:a16="http://schemas.microsoft.com/office/drawing/2014/main" id="{BBCCEFA7-DA82-93D6-4C94-382C6C423729}"/>
              </a:ext>
            </a:extLst>
          </p:cNvPr>
          <p:cNvSpPr txBox="1"/>
          <p:nvPr/>
        </p:nvSpPr>
        <p:spPr>
          <a:xfrm>
            <a:off x="6513813" y="5982521"/>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236789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1.5 – Part 1 of 2</a:t>
            </a:r>
            <a:br>
              <a:rPr lang="en-US" sz="2400"/>
            </a:br>
            <a:r>
              <a:rPr lang="en-US" sz="2000" b="1"/>
              <a:t>Rates* of reported cases† of hepatitis A virus infection, by sex </a:t>
            </a:r>
            <a:br>
              <a:rPr lang="en-US" sz="2000" b="1"/>
            </a:br>
            <a:r>
              <a:rPr lang="en-US" sz="2000" b="1"/>
              <a:t>United States, 2005–2020</a:t>
            </a:r>
            <a:endParaRPr lang="en-US" sz="2400" b="1"/>
          </a:p>
        </p:txBody>
      </p:sp>
      <p:graphicFrame>
        <p:nvGraphicFramePr>
          <p:cNvPr id="5" name="Chart Placeholder 4" descr="Rates of reported hepatitis A in the United States by sex during 2005–2020. The sex classifications are male and female. The reported rates of hepatitis A increased substantially during 2017–2019 for both males and females but decreased for both sexes during 2020. ">
            <a:extLst>
              <a:ext uri="{FF2B5EF4-FFF2-40B4-BE49-F238E27FC236}">
                <a16:creationId xmlns:a16="http://schemas.microsoft.com/office/drawing/2014/main" id="{EE55F729-CC15-5997-5B08-D91DA68B7B79}"/>
              </a:ext>
            </a:extLst>
          </p:cNvPr>
          <p:cNvGraphicFramePr>
            <a:graphicFrameLocks noGrp="1"/>
          </p:cNvGraphicFramePr>
          <p:nvPr>
            <p:ph type="chart" sz="quarter" idx="4294967295"/>
          </p:nvPr>
        </p:nvGraphicFramePr>
        <p:xfrm>
          <a:off x="445022" y="1260121"/>
          <a:ext cx="11226800" cy="4473929"/>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note 1">
            <a:extLst>
              <a:ext uri="{FF2B5EF4-FFF2-40B4-BE49-F238E27FC236}">
                <a16:creationId xmlns:a16="http://schemas.microsoft.com/office/drawing/2014/main" id="{338C2790-D1D5-870B-651F-F02BD0B49F70}"/>
              </a:ext>
            </a:extLst>
          </p:cNvPr>
          <p:cNvSpPr>
            <a:spLocks noGrp="1"/>
          </p:cNvSpPr>
          <p:nvPr>
            <p:ph type="body" sz="quarter" idx="11"/>
          </p:nvPr>
        </p:nvSpPr>
        <p:spPr>
          <a:xfrm>
            <a:off x="435935" y="6202194"/>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4"/>
              </a:rPr>
              <a:t>https://ndc.services.cdc.gov/conditions/hepatitis-a-acute/</a:t>
            </a:r>
            <a:r>
              <a:rPr lang="en-US" sz="800"/>
              <a:t>. </a:t>
            </a:r>
            <a:endParaRPr lang="en-US" sz="800">
              <a:cs typeface="Calibri"/>
            </a:endParaRPr>
          </a:p>
          <a:p>
            <a:pPr>
              <a:lnSpc>
                <a:spcPct val="100000"/>
              </a:lnSpc>
            </a:pPr>
            <a:r>
              <a:rPr lang="en-US" sz="800"/>
              <a:t>		</a:t>
            </a:r>
          </a:p>
        </p:txBody>
      </p:sp>
      <p:sp>
        <p:nvSpPr>
          <p:cNvPr id="12" name="TextBox 11">
            <a:extLst>
              <a:ext uri="{FF2B5EF4-FFF2-40B4-BE49-F238E27FC236}">
                <a16:creationId xmlns:a16="http://schemas.microsoft.com/office/drawing/2014/main" id="{4C64FA38-52CD-79AD-EF36-A2ECC91FCD27}"/>
              </a:ext>
            </a:extLst>
          </p:cNvPr>
          <p:cNvSpPr txBox="1"/>
          <p:nvPr/>
        </p:nvSpPr>
        <p:spPr>
          <a:xfrm>
            <a:off x="6513813" y="5982521"/>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34765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1.5 – Part 2 of 2</a:t>
            </a:r>
            <a:br>
              <a:rPr lang="en-US" sz="2400"/>
            </a:br>
            <a:r>
              <a:rPr lang="en-US" sz="2000" b="1"/>
              <a:t>Rates* of reported cases† of hepatitis A virus infection, by sex </a:t>
            </a:r>
            <a:br>
              <a:rPr lang="en-US" sz="2000" b="1"/>
            </a:br>
            <a:r>
              <a:rPr lang="en-US" sz="2000" b="1"/>
              <a:t>United States, 2005–2020</a:t>
            </a:r>
            <a:endParaRPr lang="en-US" sz="2400" b="1"/>
          </a:p>
        </p:txBody>
      </p:sp>
      <p:graphicFrame>
        <p:nvGraphicFramePr>
          <p:cNvPr id="7" name="Table 6">
            <a:extLst>
              <a:ext uri="{FF2B5EF4-FFF2-40B4-BE49-F238E27FC236}">
                <a16:creationId xmlns:a16="http://schemas.microsoft.com/office/drawing/2014/main" id="{5BAE4DB4-BE1B-9F97-C18E-213469BE6FA0}"/>
              </a:ext>
            </a:extLst>
          </p:cNvPr>
          <p:cNvGraphicFramePr>
            <a:graphicFrameLocks noGrp="1"/>
          </p:cNvGraphicFramePr>
          <p:nvPr>
            <p:extLst>
              <p:ext uri="{D42A27DB-BD31-4B8C-83A1-F6EECF244321}">
                <p14:modId xmlns:p14="http://schemas.microsoft.com/office/powerpoint/2010/main" val="2402479097"/>
              </p:ext>
            </p:extLst>
          </p:nvPr>
        </p:nvGraphicFramePr>
        <p:xfrm>
          <a:off x="535834" y="1281387"/>
          <a:ext cx="11120329" cy="822960"/>
        </p:xfrm>
        <a:graphic>
          <a:graphicData uri="http://schemas.openxmlformats.org/drawingml/2006/table">
            <a:tbl>
              <a:tblPr firstRow="1" bandRow="1">
                <a:tableStyleId>{D27102A9-8310-4765-A935-A1911B00CA55}</a:tableStyleId>
              </a:tblPr>
              <a:tblGrid>
                <a:gridCol w="654137">
                  <a:extLst>
                    <a:ext uri="{9D8B030D-6E8A-4147-A177-3AD203B41FA5}">
                      <a16:colId xmlns:a16="http://schemas.microsoft.com/office/drawing/2014/main" val="2103756755"/>
                    </a:ext>
                  </a:extLst>
                </a:gridCol>
                <a:gridCol w="654137">
                  <a:extLst>
                    <a:ext uri="{9D8B030D-6E8A-4147-A177-3AD203B41FA5}">
                      <a16:colId xmlns:a16="http://schemas.microsoft.com/office/drawing/2014/main" val="3293876576"/>
                    </a:ext>
                  </a:extLst>
                </a:gridCol>
                <a:gridCol w="654137">
                  <a:extLst>
                    <a:ext uri="{9D8B030D-6E8A-4147-A177-3AD203B41FA5}">
                      <a16:colId xmlns:a16="http://schemas.microsoft.com/office/drawing/2014/main" val="42515786"/>
                    </a:ext>
                  </a:extLst>
                </a:gridCol>
                <a:gridCol w="654137">
                  <a:extLst>
                    <a:ext uri="{9D8B030D-6E8A-4147-A177-3AD203B41FA5}">
                      <a16:colId xmlns:a16="http://schemas.microsoft.com/office/drawing/2014/main" val="2886116225"/>
                    </a:ext>
                  </a:extLst>
                </a:gridCol>
                <a:gridCol w="654137">
                  <a:extLst>
                    <a:ext uri="{9D8B030D-6E8A-4147-A177-3AD203B41FA5}">
                      <a16:colId xmlns:a16="http://schemas.microsoft.com/office/drawing/2014/main" val="2201851793"/>
                    </a:ext>
                  </a:extLst>
                </a:gridCol>
                <a:gridCol w="654137">
                  <a:extLst>
                    <a:ext uri="{9D8B030D-6E8A-4147-A177-3AD203B41FA5}">
                      <a16:colId xmlns:a16="http://schemas.microsoft.com/office/drawing/2014/main" val="2868981837"/>
                    </a:ext>
                  </a:extLst>
                </a:gridCol>
                <a:gridCol w="654137">
                  <a:extLst>
                    <a:ext uri="{9D8B030D-6E8A-4147-A177-3AD203B41FA5}">
                      <a16:colId xmlns:a16="http://schemas.microsoft.com/office/drawing/2014/main" val="1508270811"/>
                    </a:ext>
                  </a:extLst>
                </a:gridCol>
                <a:gridCol w="654137">
                  <a:extLst>
                    <a:ext uri="{9D8B030D-6E8A-4147-A177-3AD203B41FA5}">
                      <a16:colId xmlns:a16="http://schemas.microsoft.com/office/drawing/2014/main" val="3576013414"/>
                    </a:ext>
                  </a:extLst>
                </a:gridCol>
                <a:gridCol w="654137">
                  <a:extLst>
                    <a:ext uri="{9D8B030D-6E8A-4147-A177-3AD203B41FA5}">
                      <a16:colId xmlns:a16="http://schemas.microsoft.com/office/drawing/2014/main" val="759788711"/>
                    </a:ext>
                  </a:extLst>
                </a:gridCol>
                <a:gridCol w="654137">
                  <a:extLst>
                    <a:ext uri="{9D8B030D-6E8A-4147-A177-3AD203B41FA5}">
                      <a16:colId xmlns:a16="http://schemas.microsoft.com/office/drawing/2014/main" val="847835832"/>
                    </a:ext>
                  </a:extLst>
                </a:gridCol>
                <a:gridCol w="654137">
                  <a:extLst>
                    <a:ext uri="{9D8B030D-6E8A-4147-A177-3AD203B41FA5}">
                      <a16:colId xmlns:a16="http://schemas.microsoft.com/office/drawing/2014/main" val="265184"/>
                    </a:ext>
                  </a:extLst>
                </a:gridCol>
                <a:gridCol w="654137">
                  <a:extLst>
                    <a:ext uri="{9D8B030D-6E8A-4147-A177-3AD203B41FA5}">
                      <a16:colId xmlns:a16="http://schemas.microsoft.com/office/drawing/2014/main" val="3754688796"/>
                    </a:ext>
                  </a:extLst>
                </a:gridCol>
                <a:gridCol w="654137">
                  <a:extLst>
                    <a:ext uri="{9D8B030D-6E8A-4147-A177-3AD203B41FA5}">
                      <a16:colId xmlns:a16="http://schemas.microsoft.com/office/drawing/2014/main" val="1666326368"/>
                    </a:ext>
                  </a:extLst>
                </a:gridCol>
                <a:gridCol w="654137">
                  <a:extLst>
                    <a:ext uri="{9D8B030D-6E8A-4147-A177-3AD203B41FA5}">
                      <a16:colId xmlns:a16="http://schemas.microsoft.com/office/drawing/2014/main" val="3176897221"/>
                    </a:ext>
                  </a:extLst>
                </a:gridCol>
                <a:gridCol w="654137">
                  <a:extLst>
                    <a:ext uri="{9D8B030D-6E8A-4147-A177-3AD203B41FA5}">
                      <a16:colId xmlns:a16="http://schemas.microsoft.com/office/drawing/2014/main" val="2577294038"/>
                    </a:ext>
                  </a:extLst>
                </a:gridCol>
                <a:gridCol w="654137">
                  <a:extLst>
                    <a:ext uri="{9D8B030D-6E8A-4147-A177-3AD203B41FA5}">
                      <a16:colId xmlns:a16="http://schemas.microsoft.com/office/drawing/2014/main" val="2703288403"/>
                    </a:ext>
                  </a:extLst>
                </a:gridCol>
                <a:gridCol w="654137">
                  <a:extLst>
                    <a:ext uri="{9D8B030D-6E8A-4147-A177-3AD203B41FA5}">
                      <a16:colId xmlns:a16="http://schemas.microsoft.com/office/drawing/2014/main" val="568575044"/>
                    </a:ext>
                  </a:extLst>
                </a:gridCol>
              </a:tblGrid>
              <a:tr h="402336">
                <a:tc>
                  <a:txBody>
                    <a:bodyPr/>
                    <a:lstStyle/>
                    <a:p>
                      <a:pPr algn="l" fontAlgn="ctr"/>
                      <a:r>
                        <a:rPr lang="en-US" sz="1200" b="1" u="none" strike="noStrike">
                          <a:solidFill>
                            <a:schemeClr val="bg1"/>
                          </a:solidFill>
                          <a:effectLst/>
                        </a:rPr>
                        <a:t>Sex</a:t>
                      </a:r>
                      <a:endParaRPr lang="en-US" sz="1200" b="1" i="0" u="none" strike="noStrike">
                        <a:solidFill>
                          <a:schemeClr val="bg1"/>
                        </a:solidFill>
                        <a:effectLst/>
                        <a:latin typeface="Times New Roman" panose="02020603050405020304" pitchFamily="18" charset="0"/>
                      </a:endParaRPr>
                    </a:p>
                  </a:txBody>
                  <a:tcPr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2005</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2006</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2007</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2008</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2009</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2010</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2011</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2012</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2013</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2014</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2015</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txBody>
                  <a:tcPr marL="8753" marR="8753" marT="0" marB="0" anchor="ctr">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359160775"/>
                  </a:ext>
                </a:extLst>
              </a:tr>
              <a:tr h="210312">
                <a:tc>
                  <a:txBody>
                    <a:bodyPr/>
                    <a:lstStyle/>
                    <a:p>
                      <a:pPr algn="l" fontAlgn="ctr"/>
                      <a:r>
                        <a:rPr lang="en-US" sz="1100" u="none" strike="noStrike">
                          <a:effectLst/>
                        </a:rPr>
                        <a:t>Male</a:t>
                      </a:r>
                      <a:endParaRPr lang="en-US" sz="1100" b="0" i="0" u="none" strike="noStrike">
                        <a:solidFill>
                          <a:srgbClr val="111111"/>
                        </a:solidFill>
                        <a:effectLst/>
                        <a:latin typeface="Times New Roman" panose="02020603050405020304" pitchFamily="18" charset="0"/>
                      </a:endParaRPr>
                    </a:p>
                  </a:txBody>
                  <a:tcPr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1.7</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1.3</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1.1</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0.9</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0.7</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0.6</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0.5</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0.5</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0.6</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0.4</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0.5</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0.7</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1.4</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4.7</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7.3</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u="none" strike="noStrike">
                          <a:effectLst/>
                        </a:rPr>
                        <a:t>3.8</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470204222"/>
                  </a:ext>
                </a:extLst>
              </a:tr>
              <a:tr h="210312">
                <a:tc>
                  <a:txBody>
                    <a:bodyPr/>
                    <a:lstStyle/>
                    <a:p>
                      <a:pPr algn="l" fontAlgn="ctr"/>
                      <a:r>
                        <a:rPr lang="en-US" sz="1100" u="none" strike="noStrike">
                          <a:effectLst/>
                        </a:rPr>
                        <a:t>Female</a:t>
                      </a:r>
                      <a:endParaRPr lang="en-US" sz="1100" b="0" i="0" u="none" strike="noStrike">
                        <a:solidFill>
                          <a:srgbClr val="111111"/>
                        </a:solidFill>
                        <a:effectLst/>
                        <a:latin typeface="Times New Roman" panose="02020603050405020304" pitchFamily="18" charset="0"/>
                      </a:endParaRPr>
                    </a:p>
                  </a:txBody>
                  <a:tcPr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1.3</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1.1</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0.9</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0.8</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0.6</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0.5</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0.4</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0.5</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0.6</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0.4</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0.4</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0.5</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0.7</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3.0</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4.2</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u="none" strike="noStrike">
                          <a:effectLst/>
                        </a:rPr>
                        <a:t>2.3</a:t>
                      </a:r>
                      <a:endParaRPr lang="en-US" sz="1100" b="0" i="0" u="none" strike="noStrike">
                        <a:solidFill>
                          <a:srgbClr val="111111"/>
                        </a:solidFill>
                        <a:effectLst/>
                        <a:latin typeface="Times New Roman" panose="02020603050405020304" pitchFamily="18" charset="0"/>
                      </a:endParaRPr>
                    </a:p>
                  </a:txBody>
                  <a:tcPr marL="8753" marR="8753"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9177736"/>
                  </a:ext>
                </a:extLst>
              </a:tr>
            </a:tbl>
          </a:graphicData>
        </a:graphic>
      </p:graphicFrame>
      <p:sp>
        <p:nvSpPr>
          <p:cNvPr id="11" name="Footnote 1">
            <a:extLst>
              <a:ext uri="{FF2B5EF4-FFF2-40B4-BE49-F238E27FC236}">
                <a16:creationId xmlns:a16="http://schemas.microsoft.com/office/drawing/2014/main" id="{44DF1E09-AC8B-8112-309E-447BD4906776}"/>
              </a:ext>
            </a:extLst>
          </p:cNvPr>
          <p:cNvSpPr txBox="1">
            <a:spLocks/>
          </p:cNvSpPr>
          <p:nvPr/>
        </p:nvSpPr>
        <p:spPr>
          <a:xfrm>
            <a:off x="435935" y="6202194"/>
            <a:ext cx="5638800" cy="6731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https://ndc.services.cdc.gov/conditions/hepatitis-a-acute/</a:t>
            </a:r>
            <a:r>
              <a:rPr lang="en-US" sz="800"/>
              <a:t>. </a:t>
            </a:r>
            <a:endParaRPr lang="en-US" sz="800">
              <a:cs typeface="Calibri"/>
            </a:endParaRPr>
          </a:p>
          <a:p>
            <a:pPr>
              <a:lnSpc>
                <a:spcPct val="100000"/>
              </a:lnSpc>
            </a:pPr>
            <a:r>
              <a:rPr lang="en-US" sz="800"/>
              <a:t>		</a:t>
            </a:r>
          </a:p>
        </p:txBody>
      </p:sp>
      <p:sp>
        <p:nvSpPr>
          <p:cNvPr id="12" name="TextBox 11">
            <a:extLst>
              <a:ext uri="{FF2B5EF4-FFF2-40B4-BE49-F238E27FC236}">
                <a16:creationId xmlns:a16="http://schemas.microsoft.com/office/drawing/2014/main" id="{0BF6CB99-B69A-AB2E-B610-D40BD50E5ABF}"/>
              </a:ext>
            </a:extLst>
          </p:cNvPr>
          <p:cNvSpPr txBox="1"/>
          <p:nvPr/>
        </p:nvSpPr>
        <p:spPr>
          <a:xfrm>
            <a:off x="6513813" y="5982521"/>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218354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1.6 – Part 1 of 2</a:t>
            </a:r>
            <a:br>
              <a:rPr lang="en-US" sz="2000"/>
            </a:br>
            <a:r>
              <a:rPr lang="en-US" sz="2000" b="1"/>
              <a:t>Rates* of reported cases† of hepatitis A virus infection, by race/ethnicity </a:t>
            </a:r>
            <a:br>
              <a:rPr lang="en-US" sz="2000" b="1"/>
            </a:br>
            <a:r>
              <a:rPr lang="en-US" sz="2000" b="1"/>
              <a:t>United States, 2005–2020	</a:t>
            </a:r>
            <a:r>
              <a:rPr lang="en-US" sz="2000" b="0"/>
              <a:t>															</a:t>
            </a:r>
          </a:p>
        </p:txBody>
      </p:sp>
      <p:graphicFrame>
        <p:nvGraphicFramePr>
          <p:cNvPr id="7" name="Chart 6" descr="Rates of reported hepatitis A in the United States by race/ethnicity for 2005-2020. The race/ethnicity classifications are American Indian/Alaska Native, Asian/Pacific Islander, Black non-Hispanic, White non-Hispanic, and Hispanic. In 2020, rates of reported hepatitis A decreased in all racial/ethnicity categories. In 2020, the highest rate was observed among non-Hispanic White persons (3.8 cases per 100,000 population). ">
            <a:extLst>
              <a:ext uri="{FF2B5EF4-FFF2-40B4-BE49-F238E27FC236}">
                <a16:creationId xmlns:a16="http://schemas.microsoft.com/office/drawing/2014/main" id="{941562B0-E9C0-E812-C3B9-B8E1C850B737}"/>
              </a:ext>
            </a:extLst>
          </p:cNvPr>
          <p:cNvGraphicFramePr>
            <a:graphicFrameLocks/>
          </p:cNvGraphicFramePr>
          <p:nvPr>
            <p:extLst>
              <p:ext uri="{D42A27DB-BD31-4B8C-83A1-F6EECF244321}">
                <p14:modId xmlns:p14="http://schemas.microsoft.com/office/powerpoint/2010/main" val="1814982319"/>
              </p:ext>
            </p:extLst>
          </p:nvPr>
        </p:nvGraphicFramePr>
        <p:xfrm>
          <a:off x="535832" y="1265275"/>
          <a:ext cx="11114007" cy="4325033"/>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note 1">
            <a:extLst>
              <a:ext uri="{FF2B5EF4-FFF2-40B4-BE49-F238E27FC236}">
                <a16:creationId xmlns:a16="http://schemas.microsoft.com/office/drawing/2014/main" id="{2751959F-993D-E9A0-8A34-17D5837BEB8E}"/>
              </a:ext>
            </a:extLst>
          </p:cNvPr>
          <p:cNvSpPr txBox="1">
            <a:spLocks/>
          </p:cNvSpPr>
          <p:nvPr/>
        </p:nvSpPr>
        <p:spPr>
          <a:xfrm>
            <a:off x="435935" y="6204920"/>
            <a:ext cx="5638800" cy="6731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3"/>
              </a:rPr>
              <a:t>https://ndc.services.cdc.gov/conditions/hepatitis-a-acute/</a:t>
            </a:r>
            <a:r>
              <a:rPr lang="en-US" sz="800"/>
              <a:t>. </a:t>
            </a:r>
            <a:endParaRPr lang="en-US" sz="800">
              <a:cs typeface="Calibri"/>
            </a:endParaRPr>
          </a:p>
          <a:p>
            <a:pPr>
              <a:lnSpc>
                <a:spcPct val="100000"/>
              </a:lnSpc>
            </a:pPr>
            <a:r>
              <a:rPr lang="en-US" sz="800"/>
              <a:t>		</a:t>
            </a:r>
          </a:p>
        </p:txBody>
      </p:sp>
      <p:sp>
        <p:nvSpPr>
          <p:cNvPr id="12" name="TextBox 11">
            <a:extLst>
              <a:ext uri="{FF2B5EF4-FFF2-40B4-BE49-F238E27FC236}">
                <a16:creationId xmlns:a16="http://schemas.microsoft.com/office/drawing/2014/main" id="{2EF6F5EC-7201-47FF-5B1C-786A7371F65B}"/>
              </a:ext>
            </a:extLst>
          </p:cNvPr>
          <p:cNvSpPr txBox="1"/>
          <p:nvPr/>
        </p:nvSpPr>
        <p:spPr>
          <a:xfrm>
            <a:off x="6513813" y="5982521"/>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173563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1.6 – Part 2 of 2</a:t>
            </a:r>
            <a:br>
              <a:rPr lang="en-US" sz="2000"/>
            </a:br>
            <a:r>
              <a:rPr lang="en-US" sz="2000" b="1"/>
              <a:t>Rates* of reported cases† of hepatitis A virus infection, by race/ethnicity </a:t>
            </a:r>
            <a:br>
              <a:rPr lang="en-US" sz="2000" b="1"/>
            </a:br>
            <a:r>
              <a:rPr lang="en-US" sz="2000" b="1"/>
              <a:t>United States, 2005–2020</a:t>
            </a:r>
          </a:p>
        </p:txBody>
      </p:sp>
      <p:graphicFrame>
        <p:nvGraphicFramePr>
          <p:cNvPr id="5" name="Table 4">
            <a:extLst>
              <a:ext uri="{FF2B5EF4-FFF2-40B4-BE49-F238E27FC236}">
                <a16:creationId xmlns:a16="http://schemas.microsoft.com/office/drawing/2014/main" id="{DEC4E929-3D10-39A1-2119-E52FFBA0B9F6}"/>
              </a:ext>
            </a:extLst>
          </p:cNvPr>
          <p:cNvGraphicFramePr>
            <a:graphicFrameLocks noGrp="1"/>
          </p:cNvGraphicFramePr>
          <p:nvPr>
            <p:extLst>
              <p:ext uri="{D42A27DB-BD31-4B8C-83A1-F6EECF244321}">
                <p14:modId xmlns:p14="http://schemas.microsoft.com/office/powerpoint/2010/main" val="3099813518"/>
              </p:ext>
            </p:extLst>
          </p:nvPr>
        </p:nvGraphicFramePr>
        <p:xfrm>
          <a:off x="535833" y="1265275"/>
          <a:ext cx="11120327" cy="2313432"/>
        </p:xfrm>
        <a:graphic>
          <a:graphicData uri="http://schemas.openxmlformats.org/drawingml/2006/table">
            <a:tbl>
              <a:tblPr firstRow="1" bandRow="1">
                <a:tableStyleId>{ED083AE6-46FA-4A59-8FB0-9F97EB10719F}</a:tableStyleId>
              </a:tblPr>
              <a:tblGrid>
                <a:gridCol w="1188151">
                  <a:extLst>
                    <a:ext uri="{9D8B030D-6E8A-4147-A177-3AD203B41FA5}">
                      <a16:colId xmlns:a16="http://schemas.microsoft.com/office/drawing/2014/main" val="2197488459"/>
                    </a:ext>
                  </a:extLst>
                </a:gridCol>
                <a:gridCol w="620761">
                  <a:extLst>
                    <a:ext uri="{9D8B030D-6E8A-4147-A177-3AD203B41FA5}">
                      <a16:colId xmlns:a16="http://schemas.microsoft.com/office/drawing/2014/main" val="333131822"/>
                    </a:ext>
                  </a:extLst>
                </a:gridCol>
                <a:gridCol w="620761">
                  <a:extLst>
                    <a:ext uri="{9D8B030D-6E8A-4147-A177-3AD203B41FA5}">
                      <a16:colId xmlns:a16="http://schemas.microsoft.com/office/drawing/2014/main" val="4227953581"/>
                    </a:ext>
                  </a:extLst>
                </a:gridCol>
                <a:gridCol w="620761">
                  <a:extLst>
                    <a:ext uri="{9D8B030D-6E8A-4147-A177-3AD203B41FA5}">
                      <a16:colId xmlns:a16="http://schemas.microsoft.com/office/drawing/2014/main" val="1653817542"/>
                    </a:ext>
                  </a:extLst>
                </a:gridCol>
                <a:gridCol w="620761">
                  <a:extLst>
                    <a:ext uri="{9D8B030D-6E8A-4147-A177-3AD203B41FA5}">
                      <a16:colId xmlns:a16="http://schemas.microsoft.com/office/drawing/2014/main" val="3257962620"/>
                    </a:ext>
                  </a:extLst>
                </a:gridCol>
                <a:gridCol w="620761">
                  <a:extLst>
                    <a:ext uri="{9D8B030D-6E8A-4147-A177-3AD203B41FA5}">
                      <a16:colId xmlns:a16="http://schemas.microsoft.com/office/drawing/2014/main" val="225096262"/>
                    </a:ext>
                  </a:extLst>
                </a:gridCol>
                <a:gridCol w="620761">
                  <a:extLst>
                    <a:ext uri="{9D8B030D-6E8A-4147-A177-3AD203B41FA5}">
                      <a16:colId xmlns:a16="http://schemas.microsoft.com/office/drawing/2014/main" val="241978868"/>
                    </a:ext>
                  </a:extLst>
                </a:gridCol>
                <a:gridCol w="620761">
                  <a:extLst>
                    <a:ext uri="{9D8B030D-6E8A-4147-A177-3AD203B41FA5}">
                      <a16:colId xmlns:a16="http://schemas.microsoft.com/office/drawing/2014/main" val="557897342"/>
                    </a:ext>
                  </a:extLst>
                </a:gridCol>
                <a:gridCol w="620761">
                  <a:extLst>
                    <a:ext uri="{9D8B030D-6E8A-4147-A177-3AD203B41FA5}">
                      <a16:colId xmlns:a16="http://schemas.microsoft.com/office/drawing/2014/main" val="1675807070"/>
                    </a:ext>
                  </a:extLst>
                </a:gridCol>
                <a:gridCol w="620761">
                  <a:extLst>
                    <a:ext uri="{9D8B030D-6E8A-4147-A177-3AD203B41FA5}">
                      <a16:colId xmlns:a16="http://schemas.microsoft.com/office/drawing/2014/main" val="3162417777"/>
                    </a:ext>
                  </a:extLst>
                </a:gridCol>
                <a:gridCol w="620761">
                  <a:extLst>
                    <a:ext uri="{9D8B030D-6E8A-4147-A177-3AD203B41FA5}">
                      <a16:colId xmlns:a16="http://schemas.microsoft.com/office/drawing/2014/main" val="2163448990"/>
                    </a:ext>
                  </a:extLst>
                </a:gridCol>
                <a:gridCol w="620761">
                  <a:extLst>
                    <a:ext uri="{9D8B030D-6E8A-4147-A177-3AD203B41FA5}">
                      <a16:colId xmlns:a16="http://schemas.microsoft.com/office/drawing/2014/main" val="1531703974"/>
                    </a:ext>
                  </a:extLst>
                </a:gridCol>
                <a:gridCol w="620761">
                  <a:extLst>
                    <a:ext uri="{9D8B030D-6E8A-4147-A177-3AD203B41FA5}">
                      <a16:colId xmlns:a16="http://schemas.microsoft.com/office/drawing/2014/main" val="1741429899"/>
                    </a:ext>
                  </a:extLst>
                </a:gridCol>
                <a:gridCol w="620761">
                  <a:extLst>
                    <a:ext uri="{9D8B030D-6E8A-4147-A177-3AD203B41FA5}">
                      <a16:colId xmlns:a16="http://schemas.microsoft.com/office/drawing/2014/main" val="2837006629"/>
                    </a:ext>
                  </a:extLst>
                </a:gridCol>
                <a:gridCol w="620761">
                  <a:extLst>
                    <a:ext uri="{9D8B030D-6E8A-4147-A177-3AD203B41FA5}">
                      <a16:colId xmlns:a16="http://schemas.microsoft.com/office/drawing/2014/main" val="1677891965"/>
                    </a:ext>
                  </a:extLst>
                </a:gridCol>
                <a:gridCol w="620761">
                  <a:extLst>
                    <a:ext uri="{9D8B030D-6E8A-4147-A177-3AD203B41FA5}">
                      <a16:colId xmlns:a16="http://schemas.microsoft.com/office/drawing/2014/main" val="373618106"/>
                    </a:ext>
                  </a:extLst>
                </a:gridCol>
                <a:gridCol w="620761">
                  <a:extLst>
                    <a:ext uri="{9D8B030D-6E8A-4147-A177-3AD203B41FA5}">
                      <a16:colId xmlns:a16="http://schemas.microsoft.com/office/drawing/2014/main" val="200654846"/>
                    </a:ext>
                  </a:extLst>
                </a:gridCol>
              </a:tblGrid>
              <a:tr h="402336">
                <a:tc>
                  <a:txBody>
                    <a:bodyPr/>
                    <a:lstStyle/>
                    <a:p>
                      <a:pPr algn="l" fontAlgn="ctr"/>
                      <a:r>
                        <a:rPr lang="en-US" sz="1200" b="1" i="0" u="none" strike="noStrike">
                          <a:solidFill>
                            <a:schemeClr val="bg1"/>
                          </a:solidFill>
                          <a:effectLst/>
                          <a:latin typeface="+mn-lt"/>
                        </a:rPr>
                        <a:t>Race/ethnicity</a:t>
                      </a:r>
                    </a:p>
                  </a:txBody>
                  <a:tcPr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2020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85099476"/>
                  </a:ext>
                </a:extLst>
              </a:tr>
              <a:tr h="548640">
                <a:tc>
                  <a:txBody>
                    <a:bodyPr/>
                    <a:lstStyle/>
                    <a:p>
                      <a:pPr algn="l" fontAlgn="ctr"/>
                      <a:r>
                        <a:rPr lang="en-US" sz="1100" b="0" i="0" u="none" strike="noStrike">
                          <a:solidFill>
                            <a:srgbClr val="111111"/>
                          </a:solidFill>
                          <a:effectLst/>
                          <a:latin typeface="+mn-lt"/>
                        </a:rPr>
                        <a:t>American Indian/Alaska Native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15237"/>
                  </a:ext>
                </a:extLst>
              </a:tr>
              <a:tr h="384048">
                <a:tc>
                  <a:txBody>
                    <a:bodyPr/>
                    <a:lstStyle/>
                    <a:p>
                      <a:pPr algn="l" fontAlgn="ctr"/>
                      <a:r>
                        <a:rPr lang="en-US" sz="1100" b="0" i="0" u="none" strike="noStrike">
                          <a:solidFill>
                            <a:srgbClr val="111111"/>
                          </a:solidFill>
                          <a:effectLst/>
                          <a:latin typeface="+mn-lt"/>
                        </a:rPr>
                        <a:t>Asian/Pacific Islander</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367123"/>
                  </a:ext>
                </a:extLst>
              </a:tr>
              <a:tr h="384048">
                <a:tc>
                  <a:txBody>
                    <a:bodyPr/>
                    <a:lstStyle/>
                    <a:p>
                      <a:pPr algn="l" fontAlgn="ctr"/>
                      <a:r>
                        <a:rPr lang="en-US" sz="1100" b="0" i="0" u="none" strike="noStrike">
                          <a:solidFill>
                            <a:srgbClr val="111111"/>
                          </a:solidFill>
                          <a:effectLst/>
                          <a:latin typeface="+mn-lt"/>
                        </a:rPr>
                        <a:t>Black, non-Hispanic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384048">
                <a:tc>
                  <a:txBody>
                    <a:bodyPr/>
                    <a:lstStyle/>
                    <a:p>
                      <a:pPr algn="l" fontAlgn="ctr"/>
                      <a:r>
                        <a:rPr lang="en-US" sz="1100" b="0" i="0" u="none" strike="noStrike">
                          <a:solidFill>
                            <a:srgbClr val="111111"/>
                          </a:solidFill>
                          <a:effectLst/>
                          <a:latin typeface="+mn-lt"/>
                        </a:rPr>
                        <a:t>White, non-Hispanic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Hispanic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015111"/>
                  </a:ext>
                </a:extLst>
              </a:tr>
            </a:tbl>
          </a:graphicData>
        </a:graphic>
      </p:graphicFrame>
      <p:sp>
        <p:nvSpPr>
          <p:cNvPr id="11" name="Footnote 1">
            <a:extLst>
              <a:ext uri="{FF2B5EF4-FFF2-40B4-BE49-F238E27FC236}">
                <a16:creationId xmlns:a16="http://schemas.microsoft.com/office/drawing/2014/main" id="{62F6E67B-22EF-BF96-3543-EB3717705C69}"/>
              </a:ext>
            </a:extLst>
          </p:cNvPr>
          <p:cNvSpPr>
            <a:spLocks noGrp="1"/>
          </p:cNvSpPr>
          <p:nvPr>
            <p:ph type="body" sz="quarter" idx="11"/>
          </p:nvPr>
        </p:nvSpPr>
        <p:spPr>
          <a:xfrm>
            <a:off x="435935" y="6204920"/>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https://ndc.services.cdc.gov/conditions/hepatitis-a-acute/</a:t>
            </a:r>
            <a:r>
              <a:rPr lang="en-US" sz="800"/>
              <a:t>. </a:t>
            </a:r>
            <a:endParaRPr lang="en-US" sz="800">
              <a:cs typeface="Calibri"/>
            </a:endParaRPr>
          </a:p>
          <a:p>
            <a:pPr>
              <a:lnSpc>
                <a:spcPct val="100000"/>
              </a:lnSpc>
            </a:pPr>
            <a:r>
              <a:rPr lang="en-US" sz="800"/>
              <a:t>		</a:t>
            </a:r>
          </a:p>
        </p:txBody>
      </p:sp>
      <p:sp>
        <p:nvSpPr>
          <p:cNvPr id="12" name="TextBox 11">
            <a:extLst>
              <a:ext uri="{FF2B5EF4-FFF2-40B4-BE49-F238E27FC236}">
                <a16:creationId xmlns:a16="http://schemas.microsoft.com/office/drawing/2014/main" id="{E3875C7B-3B3E-7346-1A7D-CA30F8E7076B}"/>
              </a:ext>
            </a:extLst>
          </p:cNvPr>
          <p:cNvSpPr txBox="1"/>
          <p:nvPr/>
        </p:nvSpPr>
        <p:spPr>
          <a:xfrm>
            <a:off x="6513813" y="5982521"/>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319455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1.2 – Part 1 of 2</a:t>
            </a:r>
            <a:br>
              <a:rPr lang="en-US" sz="2000"/>
            </a:br>
            <a:r>
              <a:rPr lang="en-US" sz="2000" b="1"/>
              <a:t>Numbers and rates* of reported cases† of hepatitis A virus infection, by demographic characteristics United States, 2016–2020</a:t>
            </a:r>
            <a:r>
              <a:rPr lang="en-US" sz="2000" b="0"/>
              <a:t>										</a:t>
            </a:r>
          </a:p>
        </p:txBody>
      </p:sp>
      <p:graphicFrame>
        <p:nvGraphicFramePr>
          <p:cNvPr id="5" name="Table 4">
            <a:extLst>
              <a:ext uri="{FF2B5EF4-FFF2-40B4-BE49-F238E27FC236}">
                <a16:creationId xmlns:a16="http://schemas.microsoft.com/office/drawing/2014/main" id="{DEC4E929-3D10-39A1-2119-E52FFBA0B9F6}"/>
              </a:ext>
            </a:extLst>
          </p:cNvPr>
          <p:cNvGraphicFramePr>
            <a:graphicFrameLocks noGrp="1"/>
          </p:cNvGraphicFramePr>
          <p:nvPr>
            <p:extLst>
              <p:ext uri="{D42A27DB-BD31-4B8C-83A1-F6EECF244321}">
                <p14:modId xmlns:p14="http://schemas.microsoft.com/office/powerpoint/2010/main" val="2796730708"/>
              </p:ext>
            </p:extLst>
          </p:nvPr>
        </p:nvGraphicFramePr>
        <p:xfrm>
          <a:off x="535832" y="1272077"/>
          <a:ext cx="11120338" cy="4309100"/>
        </p:xfrm>
        <a:graphic>
          <a:graphicData uri="http://schemas.openxmlformats.org/drawingml/2006/table">
            <a:tbl>
              <a:tblPr firstRow="1" bandRow="1">
                <a:tableStyleId>{ED083AE6-46FA-4A59-8FB0-9F97EB10719F}</a:tableStyleId>
              </a:tblPr>
              <a:tblGrid>
                <a:gridCol w="1324968">
                  <a:extLst>
                    <a:ext uri="{9D8B030D-6E8A-4147-A177-3AD203B41FA5}">
                      <a16:colId xmlns:a16="http://schemas.microsoft.com/office/drawing/2014/main" val="2197488459"/>
                    </a:ext>
                  </a:extLst>
                </a:gridCol>
                <a:gridCol w="979537">
                  <a:extLst>
                    <a:ext uri="{9D8B030D-6E8A-4147-A177-3AD203B41FA5}">
                      <a16:colId xmlns:a16="http://schemas.microsoft.com/office/drawing/2014/main" val="557897342"/>
                    </a:ext>
                  </a:extLst>
                </a:gridCol>
                <a:gridCol w="979537">
                  <a:extLst>
                    <a:ext uri="{9D8B030D-6E8A-4147-A177-3AD203B41FA5}">
                      <a16:colId xmlns:a16="http://schemas.microsoft.com/office/drawing/2014/main" val="1675807070"/>
                    </a:ext>
                  </a:extLst>
                </a:gridCol>
                <a:gridCol w="979537">
                  <a:extLst>
                    <a:ext uri="{9D8B030D-6E8A-4147-A177-3AD203B41FA5}">
                      <a16:colId xmlns:a16="http://schemas.microsoft.com/office/drawing/2014/main" val="3162417777"/>
                    </a:ext>
                  </a:extLst>
                </a:gridCol>
                <a:gridCol w="979537">
                  <a:extLst>
                    <a:ext uri="{9D8B030D-6E8A-4147-A177-3AD203B41FA5}">
                      <a16:colId xmlns:a16="http://schemas.microsoft.com/office/drawing/2014/main" val="2163448990"/>
                    </a:ext>
                  </a:extLst>
                </a:gridCol>
                <a:gridCol w="979537">
                  <a:extLst>
                    <a:ext uri="{9D8B030D-6E8A-4147-A177-3AD203B41FA5}">
                      <a16:colId xmlns:a16="http://schemas.microsoft.com/office/drawing/2014/main" val="1531703974"/>
                    </a:ext>
                  </a:extLst>
                </a:gridCol>
                <a:gridCol w="979537">
                  <a:extLst>
                    <a:ext uri="{9D8B030D-6E8A-4147-A177-3AD203B41FA5}">
                      <a16:colId xmlns:a16="http://schemas.microsoft.com/office/drawing/2014/main" val="1741429899"/>
                    </a:ext>
                  </a:extLst>
                </a:gridCol>
                <a:gridCol w="979537">
                  <a:extLst>
                    <a:ext uri="{9D8B030D-6E8A-4147-A177-3AD203B41FA5}">
                      <a16:colId xmlns:a16="http://schemas.microsoft.com/office/drawing/2014/main" val="2837006629"/>
                    </a:ext>
                  </a:extLst>
                </a:gridCol>
                <a:gridCol w="979537">
                  <a:extLst>
                    <a:ext uri="{9D8B030D-6E8A-4147-A177-3AD203B41FA5}">
                      <a16:colId xmlns:a16="http://schemas.microsoft.com/office/drawing/2014/main" val="1677891965"/>
                    </a:ext>
                  </a:extLst>
                </a:gridCol>
                <a:gridCol w="979537">
                  <a:extLst>
                    <a:ext uri="{9D8B030D-6E8A-4147-A177-3AD203B41FA5}">
                      <a16:colId xmlns:a16="http://schemas.microsoft.com/office/drawing/2014/main" val="373618106"/>
                    </a:ext>
                  </a:extLst>
                </a:gridCol>
                <a:gridCol w="979537">
                  <a:extLst>
                    <a:ext uri="{9D8B030D-6E8A-4147-A177-3AD203B41FA5}">
                      <a16:colId xmlns:a16="http://schemas.microsoft.com/office/drawing/2014/main" val="200654846"/>
                    </a:ext>
                  </a:extLst>
                </a:gridCol>
              </a:tblGrid>
              <a:tr h="398516">
                <a:tc>
                  <a:txBody>
                    <a:bodyPr/>
                    <a:lstStyle/>
                    <a:p>
                      <a:pPr algn="l" fontAlgn="ctr"/>
                      <a:r>
                        <a:rPr lang="en-US" sz="1200" b="1" i="0" u="none" strike="noStrike">
                          <a:solidFill>
                            <a:schemeClr val="bg1"/>
                          </a:solidFill>
                          <a:effectLst/>
                          <a:latin typeface="+mn-lt"/>
                        </a:rPr>
                        <a:t>Characteristics</a:t>
                      </a:r>
                    </a:p>
                  </a:txBody>
                  <a:tcPr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85099476"/>
                  </a:ext>
                </a:extLst>
              </a:tr>
              <a:tr h="210312">
                <a:tc>
                  <a:txBody>
                    <a:bodyPr/>
                    <a:lstStyle/>
                    <a:p>
                      <a:pPr algn="l" fontAlgn="ctr"/>
                      <a:r>
                        <a:rPr lang="en-US" sz="1100" b="1" i="0" u="none" strike="noStrike">
                          <a:solidFill>
                            <a:srgbClr val="111111"/>
                          </a:solidFill>
                          <a:effectLst/>
                          <a:latin typeface="+mn-lt"/>
                        </a:rPr>
                        <a:t>Total</a:t>
                      </a:r>
                      <a:r>
                        <a:rPr lang="en-US" sz="1100" b="1" i="0" u="none" strike="noStrike" baseline="30000">
                          <a:solidFill>
                            <a:srgbClr val="111111"/>
                          </a:solidFill>
                          <a:effectLst/>
                          <a:latin typeface="+mn-lt"/>
                        </a:rPr>
                        <a:t>§</a:t>
                      </a:r>
                      <a:endParaRPr lang="en-US" sz="1100" b="1" i="0" u="none" strike="noStrike">
                        <a:solidFill>
                          <a:srgbClr val="111111"/>
                        </a:solidFill>
                        <a:effectLst/>
                        <a:latin typeface="+mn-lt"/>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3,366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12,474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18,846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9,952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15237"/>
                  </a:ext>
                </a:extLst>
              </a:tr>
              <a:tr h="210312">
                <a:tc>
                  <a:txBody>
                    <a:bodyPr/>
                    <a:lstStyle/>
                    <a:p>
                      <a:pPr algn="l" fontAlgn="ctr"/>
                      <a:r>
                        <a:rPr lang="en-US" sz="1100" b="1" i="0" u="none" strike="noStrike">
                          <a:solidFill>
                            <a:srgbClr val="111111"/>
                          </a:solidFill>
                          <a:effectLst/>
                          <a:latin typeface="+mn-lt"/>
                        </a:rPr>
                        <a:t>Age (years)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0–9</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10–19</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20–29</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392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659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2,763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3,582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1,476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30–39</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391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893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4,268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6,400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3,381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111111"/>
                          </a:solidFill>
                          <a:effectLst/>
                          <a:latin typeface="+mn-lt"/>
                        </a:rPr>
                        <a:t>40–49</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333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2,658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4,177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2,389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111111"/>
                          </a:solidFill>
                          <a:effectLst/>
                          <a:latin typeface="+mn-lt"/>
                        </a:rPr>
                        <a:t>50–59</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554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2,635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1,497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111111"/>
                          </a:solidFill>
                          <a:effectLst/>
                          <a:latin typeface="+mn-lt"/>
                        </a:rPr>
                        <a:t>≥60</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987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1,691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1,077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6322596"/>
                  </a:ext>
                </a:extLst>
              </a:tr>
              <a:tr h="210312">
                <a:tc>
                  <a:txBody>
                    <a:bodyPr/>
                    <a:lstStyle/>
                    <a:p>
                      <a:pPr algn="l" fontAlgn="ctr"/>
                      <a:r>
                        <a:rPr lang="en-US" sz="1100" b="1" i="0" u="none" strike="noStrike">
                          <a:solidFill>
                            <a:srgbClr val="111111"/>
                          </a:solidFill>
                          <a:effectLst/>
                          <a:latin typeface="+mn-lt"/>
                        </a:rPr>
                        <a:t>Sex</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111111"/>
                          </a:solidFill>
                          <a:effectLst/>
                          <a:latin typeface="+mn-lt"/>
                        </a:rPr>
                        <a:t>Male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2,209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7,497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11,824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6,141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1314200"/>
                  </a:ext>
                </a:extLst>
              </a:tr>
              <a:tr h="210312">
                <a:tc>
                  <a:txBody>
                    <a:bodyPr/>
                    <a:lstStyle/>
                    <a:p>
                      <a:pPr algn="l" fontAlgn="ctr"/>
                      <a:r>
                        <a:rPr lang="en-US" sz="1100" b="0" i="0" u="none" strike="noStrike">
                          <a:solidFill>
                            <a:srgbClr val="111111"/>
                          </a:solidFill>
                          <a:effectLst/>
                          <a:latin typeface="+mn-lt"/>
                        </a:rPr>
                        <a:t>Female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897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1,149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4,952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6,997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3,802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265860"/>
                  </a:ext>
                </a:extLst>
              </a:tr>
              <a:tr h="210312">
                <a:tc>
                  <a:txBody>
                    <a:bodyPr/>
                    <a:lstStyle/>
                    <a:p>
                      <a:pPr algn="l" fontAlgn="ctr"/>
                      <a:r>
                        <a:rPr lang="en-US" sz="1100" b="1" i="0" u="none" strike="noStrike">
                          <a:solidFill>
                            <a:srgbClr val="111111"/>
                          </a:solidFill>
                          <a:effectLst/>
                          <a:latin typeface="+mn-lt"/>
                        </a:rPr>
                        <a:t>Race/ethnicity</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147"/>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147"/>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147"/>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147"/>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147"/>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147"/>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147"/>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147"/>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147"/>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147"/>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147"/>
                      </a:schemeClr>
                    </a:solidFill>
                  </a:tcPr>
                </a:tc>
                <a:extLst>
                  <a:ext uri="{0D108BD9-81ED-4DB2-BD59-A6C34878D82A}">
                    <a16:rowId xmlns:a16="http://schemas.microsoft.com/office/drawing/2014/main" val="3075649476"/>
                  </a:ext>
                </a:extLst>
              </a:tr>
              <a:tr h="326686">
                <a:tc>
                  <a:txBody>
                    <a:bodyPr/>
                    <a:lstStyle/>
                    <a:p>
                      <a:pPr algn="l" fontAlgn="ctr"/>
                      <a:r>
                        <a:rPr lang="en-US" sz="1100" b="0" i="0" u="none" strike="noStrike">
                          <a:solidFill>
                            <a:srgbClr val="111111"/>
                          </a:solidFill>
                          <a:effectLst/>
                          <a:latin typeface="+mn-lt"/>
                        </a:rPr>
                        <a:t>American Indian/Alaska Native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3195497"/>
                  </a:ext>
                </a:extLst>
              </a:tr>
              <a:tr h="210312">
                <a:tc>
                  <a:txBody>
                    <a:bodyPr/>
                    <a:lstStyle/>
                    <a:p>
                      <a:pPr algn="l" fontAlgn="ctr"/>
                      <a:r>
                        <a:rPr lang="en-US" sz="1100" b="0" i="0" u="none" strike="noStrike">
                          <a:solidFill>
                            <a:srgbClr val="111111"/>
                          </a:solidFill>
                          <a:effectLst/>
                          <a:latin typeface="+mn-lt"/>
                        </a:rPr>
                        <a:t>Asian/Pacific Islander</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5016824"/>
                  </a:ext>
                </a:extLst>
              </a:tr>
              <a:tr h="210312">
                <a:tc>
                  <a:txBody>
                    <a:bodyPr/>
                    <a:lstStyle/>
                    <a:p>
                      <a:pPr algn="l" fontAlgn="ctr"/>
                      <a:r>
                        <a:rPr lang="en-US" sz="1100" b="0" i="0" u="none" strike="noStrike">
                          <a:solidFill>
                            <a:srgbClr val="111111"/>
                          </a:solidFill>
                          <a:effectLst/>
                          <a:latin typeface="+mn-lt"/>
                        </a:rPr>
                        <a:t>Black, non-Hispanic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1,072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693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9800164"/>
                  </a:ext>
                </a:extLst>
              </a:tr>
              <a:tr h="210312">
                <a:tc>
                  <a:txBody>
                    <a:bodyPr/>
                    <a:lstStyle/>
                    <a:p>
                      <a:pPr algn="l" fontAlgn="ctr"/>
                      <a:r>
                        <a:rPr lang="en-US" sz="1100" b="0" i="0" u="none" strike="noStrike">
                          <a:solidFill>
                            <a:srgbClr val="111111"/>
                          </a:solidFill>
                          <a:effectLst/>
                          <a:latin typeface="+mn-lt"/>
                        </a:rPr>
                        <a:t>White, non-Hispanic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865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1,979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8,670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13,709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7,780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4698882"/>
                  </a:ext>
                </a:extLst>
              </a:tr>
              <a:tr h="210312">
                <a:tc>
                  <a:txBody>
                    <a:bodyPr/>
                    <a:lstStyle/>
                    <a:p>
                      <a:pPr algn="l" fontAlgn="ctr"/>
                      <a:r>
                        <a:rPr lang="en-US" sz="1100" b="0" i="0" u="none" strike="noStrike">
                          <a:solidFill>
                            <a:srgbClr val="111111"/>
                          </a:solidFill>
                          <a:effectLst/>
                          <a:latin typeface="+mn-lt"/>
                        </a:rPr>
                        <a:t>Hispanic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471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386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490229"/>
                  </a:ext>
                </a:extLst>
              </a:tr>
            </a:tbl>
          </a:graphicData>
        </a:graphic>
      </p:graphicFrame>
      <p:sp>
        <p:nvSpPr>
          <p:cNvPr id="4" name="Text Placeholder 3">
            <a:extLst>
              <a:ext uri="{FF2B5EF4-FFF2-40B4-BE49-F238E27FC236}">
                <a16:creationId xmlns:a16="http://schemas.microsoft.com/office/drawing/2014/main" id="{3D285476-2B37-F099-9C14-72EF07888A09}"/>
              </a:ext>
            </a:extLst>
          </p:cNvPr>
          <p:cNvSpPr txBox="1">
            <a:spLocks/>
          </p:cNvSpPr>
          <p:nvPr/>
        </p:nvSpPr>
        <p:spPr>
          <a:xfrm>
            <a:off x="435935" y="5835864"/>
            <a:ext cx="5638799" cy="83099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3"/>
              </a:rPr>
              <a:t>https://ndc.services.cdc.gov/conditions/hepatitis-a-acute/</a:t>
            </a:r>
            <a:r>
              <a:rPr lang="en-US" sz="800"/>
              <a:t>. </a:t>
            </a:r>
            <a:endParaRPr lang="en-US" sz="800">
              <a:cs typeface="Calibri"/>
            </a:endParaRPr>
          </a:p>
          <a:p>
            <a:pPr>
              <a:lnSpc>
                <a:spcPct val="100000"/>
              </a:lnSpc>
            </a:pPr>
            <a:r>
              <a:rPr lang="en-US" sz="800"/>
              <a:t>§ Numbers reported in each category may not add up to the total number of reported cases in a year due to cases with missing data or, in the case of race/ethnicity, cases categorized as “Other”.									</a:t>
            </a:r>
          </a:p>
        </p:txBody>
      </p:sp>
      <p:sp>
        <p:nvSpPr>
          <p:cNvPr id="9" name="TextBox 8">
            <a:extLst>
              <a:ext uri="{FF2B5EF4-FFF2-40B4-BE49-F238E27FC236}">
                <a16:creationId xmlns:a16="http://schemas.microsoft.com/office/drawing/2014/main" id="{834267C3-54BA-86F2-BB5C-D00FBC279B64}"/>
              </a:ext>
            </a:extLst>
          </p:cNvPr>
          <p:cNvSpPr txBox="1"/>
          <p:nvPr/>
        </p:nvSpPr>
        <p:spPr>
          <a:xfrm>
            <a:off x="6513812" y="5986642"/>
            <a:ext cx="4001788"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3019530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198968" cy="917018"/>
          </a:xfrm>
        </p:spPr>
        <p:txBody>
          <a:bodyPr>
            <a:noAutofit/>
          </a:bodyPr>
          <a:lstStyle/>
          <a:p>
            <a:r>
              <a:rPr lang="en-US" b="0"/>
              <a:t>Table 1.2 – Part 2 of 2</a:t>
            </a:r>
            <a:br>
              <a:rPr lang="en-US" sz="2000"/>
            </a:br>
            <a:r>
              <a:rPr lang="en-US" sz="2000" b="1"/>
              <a:t>Numbers and rates* of reported cases† of hepatitis A virus infection, by demographic characteristics United States, 2016–2020</a:t>
            </a:r>
            <a:r>
              <a:rPr lang="en-US" sz="2000" b="0"/>
              <a:t>										</a:t>
            </a:r>
          </a:p>
        </p:txBody>
      </p:sp>
      <p:sp>
        <p:nvSpPr>
          <p:cNvPr id="8" name="Text Placeholder 3">
            <a:extLst>
              <a:ext uri="{FF2B5EF4-FFF2-40B4-BE49-F238E27FC236}">
                <a16:creationId xmlns:a16="http://schemas.microsoft.com/office/drawing/2014/main" id="{8BD01713-A9DE-DDA8-16C8-217D9DC7DDE3}"/>
              </a:ext>
            </a:extLst>
          </p:cNvPr>
          <p:cNvSpPr txBox="1">
            <a:spLocks/>
          </p:cNvSpPr>
          <p:nvPr/>
        </p:nvSpPr>
        <p:spPr>
          <a:xfrm>
            <a:off x="453981" y="5591675"/>
            <a:ext cx="5330535" cy="105234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https://ndc.services.cdc.gov/conditions/hepatitis-a-acute/</a:t>
            </a:r>
            <a:r>
              <a:rPr lang="en-US" sz="800"/>
              <a:t>. </a:t>
            </a:r>
            <a:endParaRPr lang="en-US" sz="800">
              <a:cs typeface="Calibri"/>
            </a:endParaRPr>
          </a:p>
          <a:p>
            <a:pPr>
              <a:lnSpc>
                <a:spcPct val="100000"/>
              </a:lnSpc>
            </a:pPr>
            <a:r>
              <a:rPr lang="en-US" sz="800"/>
              <a:t>¶ Urbanicity was categorized according to the 2013 National Center for Health Statistics (NCHS) urban-rural classification scheme for counties and county-equivalent entities (</a:t>
            </a:r>
            <a:r>
              <a:rPr lang="en-US" sz="800">
                <a:hlinkClick r:id="rId3"/>
              </a:rPr>
              <a:t>https://www.cdc.gov/nchs/data_access/urban_rural.htm</a:t>
            </a:r>
            <a:r>
              <a:rPr lang="en-US" sz="800"/>
              <a:t>). Large central metro, large fringe metro, medium metro, and small metro counties were grouped as urban. Micropolitan and noncore counties were grouped as rural.					</a:t>
            </a:r>
            <a:endParaRPr lang="en-US" sz="800">
              <a:cs typeface="Calibri"/>
            </a:endParaRPr>
          </a:p>
          <a:p>
            <a:pPr>
              <a:lnSpc>
                <a:spcPct val="100000"/>
              </a:lnSpc>
            </a:pPr>
            <a:r>
              <a:rPr lang="en-US" sz="800"/>
              <a:t>										</a:t>
            </a:r>
          </a:p>
        </p:txBody>
      </p:sp>
      <p:sp>
        <p:nvSpPr>
          <p:cNvPr id="9" name="TextBox 8">
            <a:extLst>
              <a:ext uri="{FF2B5EF4-FFF2-40B4-BE49-F238E27FC236}">
                <a16:creationId xmlns:a16="http://schemas.microsoft.com/office/drawing/2014/main" id="{834267C3-54BA-86F2-BB5C-D00FBC279B64}"/>
              </a:ext>
            </a:extLst>
          </p:cNvPr>
          <p:cNvSpPr txBox="1"/>
          <p:nvPr/>
        </p:nvSpPr>
        <p:spPr>
          <a:xfrm>
            <a:off x="6513813" y="5135562"/>
            <a:ext cx="3982658" cy="1692771"/>
          </a:xfrm>
          <a:prstGeom prst="rect">
            <a:avLst/>
          </a:prstGeom>
          <a:noFill/>
        </p:spPr>
        <p:txBody>
          <a:bodyPr wrap="square" lIns="91440" tIns="45720" rIns="91440" bIns="45720" anchor="t">
            <a:spAutoFit/>
          </a:bodyPr>
          <a:lstStyle/>
          <a:p>
            <a:r>
              <a:rPr lang="en-US" sz="800"/>
              <a:t>** US Department of Health and Human Services (HHS) Regions were categorized </a:t>
            </a:r>
            <a:br>
              <a:rPr lang="en-US" sz="800"/>
            </a:br>
            <a:r>
              <a:rPr lang="en-US" sz="800"/>
              <a:t>according to the grouping of states and US territories assigned under each of the ten Department of Health and Human Services regional offices (</a:t>
            </a:r>
            <a:r>
              <a:rPr lang="en-US" sz="800">
                <a:hlinkClick r:id="rId4"/>
              </a:rPr>
              <a:t>https://www.hhs.gov/about/agencies/iea/regional-offices/index.html</a:t>
            </a:r>
            <a:r>
              <a:rPr lang="en-US" sz="800"/>
              <a:t>). For the </a:t>
            </a:r>
            <a:br>
              <a:rPr lang="en-US" sz="800"/>
            </a:br>
            <a:r>
              <a:rPr lang="en-US" sz="800"/>
              <a:t>purposes of this report, regions with US territories (Region 2 and Region 9) contain </a:t>
            </a:r>
            <a:br>
              <a:rPr lang="en-US" sz="800"/>
            </a:br>
            <a:r>
              <a:rPr lang="en-US" sz="800"/>
              <a:t>data from states only. </a:t>
            </a:r>
          </a:p>
          <a:p>
            <a:endParaRPr lang="en-US" sz="800"/>
          </a:p>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r>
              <a:rPr lang="en-US" sz="800"/>
              <a:t> 			</a:t>
            </a:r>
            <a:endParaRPr lang="en-US"/>
          </a:p>
          <a:p>
            <a:endParaRPr lang="en-US" sz="800"/>
          </a:p>
        </p:txBody>
      </p:sp>
      <p:graphicFrame>
        <p:nvGraphicFramePr>
          <p:cNvPr id="5" name="Table 4">
            <a:extLst>
              <a:ext uri="{FF2B5EF4-FFF2-40B4-BE49-F238E27FC236}">
                <a16:creationId xmlns:a16="http://schemas.microsoft.com/office/drawing/2014/main" id="{DEC4E929-3D10-39A1-2119-E52FFBA0B9F6}"/>
              </a:ext>
            </a:extLst>
          </p:cNvPr>
          <p:cNvGraphicFramePr>
            <a:graphicFrameLocks noGrp="1"/>
          </p:cNvGraphicFramePr>
          <p:nvPr>
            <p:extLst>
              <p:ext uri="{D42A27DB-BD31-4B8C-83A1-F6EECF244321}">
                <p14:modId xmlns:p14="http://schemas.microsoft.com/office/powerpoint/2010/main" val="1493559272"/>
              </p:ext>
            </p:extLst>
          </p:nvPr>
        </p:nvGraphicFramePr>
        <p:xfrm>
          <a:off x="535833" y="1276775"/>
          <a:ext cx="11120338" cy="3592820"/>
        </p:xfrm>
        <a:graphic>
          <a:graphicData uri="http://schemas.openxmlformats.org/drawingml/2006/table">
            <a:tbl>
              <a:tblPr firstRow="1" bandRow="1">
                <a:tableStyleId>{ED083AE6-46FA-4A59-8FB0-9F97EB10719F}</a:tableStyleId>
              </a:tblPr>
              <a:tblGrid>
                <a:gridCol w="1314618">
                  <a:extLst>
                    <a:ext uri="{9D8B030D-6E8A-4147-A177-3AD203B41FA5}">
                      <a16:colId xmlns:a16="http://schemas.microsoft.com/office/drawing/2014/main" val="2197488459"/>
                    </a:ext>
                  </a:extLst>
                </a:gridCol>
                <a:gridCol w="980572">
                  <a:extLst>
                    <a:ext uri="{9D8B030D-6E8A-4147-A177-3AD203B41FA5}">
                      <a16:colId xmlns:a16="http://schemas.microsoft.com/office/drawing/2014/main" val="557897342"/>
                    </a:ext>
                  </a:extLst>
                </a:gridCol>
                <a:gridCol w="980572">
                  <a:extLst>
                    <a:ext uri="{9D8B030D-6E8A-4147-A177-3AD203B41FA5}">
                      <a16:colId xmlns:a16="http://schemas.microsoft.com/office/drawing/2014/main" val="1675807070"/>
                    </a:ext>
                  </a:extLst>
                </a:gridCol>
                <a:gridCol w="980572">
                  <a:extLst>
                    <a:ext uri="{9D8B030D-6E8A-4147-A177-3AD203B41FA5}">
                      <a16:colId xmlns:a16="http://schemas.microsoft.com/office/drawing/2014/main" val="3162417777"/>
                    </a:ext>
                  </a:extLst>
                </a:gridCol>
                <a:gridCol w="980572">
                  <a:extLst>
                    <a:ext uri="{9D8B030D-6E8A-4147-A177-3AD203B41FA5}">
                      <a16:colId xmlns:a16="http://schemas.microsoft.com/office/drawing/2014/main" val="2163448990"/>
                    </a:ext>
                  </a:extLst>
                </a:gridCol>
                <a:gridCol w="980572">
                  <a:extLst>
                    <a:ext uri="{9D8B030D-6E8A-4147-A177-3AD203B41FA5}">
                      <a16:colId xmlns:a16="http://schemas.microsoft.com/office/drawing/2014/main" val="1531703974"/>
                    </a:ext>
                  </a:extLst>
                </a:gridCol>
                <a:gridCol w="980572">
                  <a:extLst>
                    <a:ext uri="{9D8B030D-6E8A-4147-A177-3AD203B41FA5}">
                      <a16:colId xmlns:a16="http://schemas.microsoft.com/office/drawing/2014/main" val="1741429899"/>
                    </a:ext>
                  </a:extLst>
                </a:gridCol>
                <a:gridCol w="980572">
                  <a:extLst>
                    <a:ext uri="{9D8B030D-6E8A-4147-A177-3AD203B41FA5}">
                      <a16:colId xmlns:a16="http://schemas.microsoft.com/office/drawing/2014/main" val="2837006629"/>
                    </a:ext>
                  </a:extLst>
                </a:gridCol>
                <a:gridCol w="980572">
                  <a:extLst>
                    <a:ext uri="{9D8B030D-6E8A-4147-A177-3AD203B41FA5}">
                      <a16:colId xmlns:a16="http://schemas.microsoft.com/office/drawing/2014/main" val="1677891965"/>
                    </a:ext>
                  </a:extLst>
                </a:gridCol>
                <a:gridCol w="980572">
                  <a:extLst>
                    <a:ext uri="{9D8B030D-6E8A-4147-A177-3AD203B41FA5}">
                      <a16:colId xmlns:a16="http://schemas.microsoft.com/office/drawing/2014/main" val="373618106"/>
                    </a:ext>
                  </a:extLst>
                </a:gridCol>
                <a:gridCol w="980572">
                  <a:extLst>
                    <a:ext uri="{9D8B030D-6E8A-4147-A177-3AD203B41FA5}">
                      <a16:colId xmlns:a16="http://schemas.microsoft.com/office/drawing/2014/main" val="200654846"/>
                    </a:ext>
                  </a:extLst>
                </a:gridCol>
              </a:tblGrid>
              <a:tr h="398516">
                <a:tc>
                  <a:txBody>
                    <a:bodyPr/>
                    <a:lstStyle/>
                    <a:p>
                      <a:pPr algn="l" fontAlgn="ctr"/>
                      <a:r>
                        <a:rPr lang="en-US" sz="1200" b="1" i="0" u="none" strike="noStrike">
                          <a:solidFill>
                            <a:schemeClr val="bg1"/>
                          </a:solidFill>
                          <a:effectLst/>
                          <a:latin typeface="+mn-lt"/>
                        </a:rPr>
                        <a:t>Characteristics</a:t>
                      </a:r>
                    </a:p>
                  </a:txBody>
                  <a:tcPr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85099476"/>
                  </a:ext>
                </a:extLst>
              </a:tr>
              <a:tr h="210312">
                <a:tc>
                  <a:txBody>
                    <a:bodyPr/>
                    <a:lstStyle/>
                    <a:p>
                      <a:pPr algn="l" fontAlgn="ctr"/>
                      <a:r>
                        <a:rPr lang="en-US" sz="1100" b="1" i="0" u="none" strike="noStrike">
                          <a:solidFill>
                            <a:srgbClr val="111111"/>
                          </a:solidFill>
                          <a:effectLst/>
                          <a:latin typeface="+mn-lt"/>
                        </a:rPr>
                        <a:t>Urbanicity</a:t>
                      </a:r>
                      <a:r>
                        <a:rPr lang="en-US" sz="1100" b="1" i="0" u="none" strike="noStrike" baseline="30000">
                          <a:solidFill>
                            <a:srgbClr val="111111"/>
                          </a:solidFill>
                          <a:effectLst/>
                          <a:latin typeface="+mn-lt"/>
                        </a:rPr>
                        <a:t>¶</a:t>
                      </a:r>
                      <a:endParaRPr lang="en-US" sz="1100" b="1" i="0" u="none" strike="noStrike">
                        <a:solidFill>
                          <a:srgbClr val="111111"/>
                        </a:solidFill>
                        <a:effectLst/>
                        <a:latin typeface="+mn-lt"/>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111111"/>
                          </a:solidFill>
                          <a:effectLst/>
                          <a:latin typeface="+mn-lt"/>
                        </a:rPr>
                        <a:t>Urban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1,769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3,055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7,657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14,637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7,972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Rural</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3,153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3,372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1,853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210312">
                <a:tc>
                  <a:txBody>
                    <a:bodyPr/>
                    <a:lstStyle/>
                    <a:p>
                      <a:pPr algn="l" fontAlgn="ctr"/>
                      <a:r>
                        <a:rPr lang="en-US" sz="1100" b="1" i="0" u="none" strike="noStrike">
                          <a:solidFill>
                            <a:srgbClr val="111111"/>
                          </a:solidFill>
                          <a:effectLst/>
                          <a:latin typeface="+mn-lt"/>
                        </a:rPr>
                        <a:t>HHS Region**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Region 1: Boston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593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240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Region 2: New York</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289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287410"/>
                  </a:ext>
                </a:extLst>
              </a:tr>
              <a:tr h="199258">
                <a:tc>
                  <a:txBody>
                    <a:bodyPr/>
                    <a:lstStyle/>
                    <a:p>
                      <a:pPr algn="l" fontAlgn="ctr"/>
                      <a:r>
                        <a:rPr lang="en-US" sz="1100" b="0" i="0" u="none" strike="noStrike">
                          <a:solidFill>
                            <a:srgbClr val="111111"/>
                          </a:solidFill>
                          <a:effectLst/>
                          <a:latin typeface="+mn-lt"/>
                        </a:rPr>
                        <a:t>Region 3: Philadelphia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2,498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836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111111"/>
                          </a:solidFill>
                          <a:effectLst/>
                          <a:latin typeface="+mn-lt"/>
                        </a:rPr>
                        <a:t>Region 4: Atlanta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269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438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5,030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8,900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4,959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111111"/>
                          </a:solidFill>
                          <a:effectLst/>
                          <a:latin typeface="+mn-lt"/>
                        </a:rPr>
                        <a:t>Region 5: Chicago</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259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855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3,074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3,562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671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111111"/>
                          </a:solidFill>
                          <a:effectLst/>
                          <a:latin typeface="+mn-lt"/>
                        </a:rPr>
                        <a:t>Region 6: Dallas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000000"/>
                          </a:solidFill>
                          <a:effectLst/>
                          <a:latin typeface="+mn-lt"/>
                        </a:rPr>
                        <a:t>1,166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000000"/>
                          </a:solidFill>
                          <a:effectLst/>
                          <a:latin typeface="+mn-lt"/>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000000"/>
                          </a:solidFill>
                          <a:effectLst/>
                          <a:latin typeface="+mn-lt"/>
                        </a:rPr>
                        <a:t>1,430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000000"/>
                          </a:solidFill>
                          <a:effectLst/>
                          <a:latin typeface="+mn-lt"/>
                        </a:rPr>
                        <a:t>3.3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111111"/>
                          </a:solidFill>
                          <a:effectLst/>
                          <a:latin typeface="+mn-lt"/>
                        </a:rPr>
                        <a:t>Region 7: Kansas City</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273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393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679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1314200"/>
                  </a:ext>
                </a:extLst>
              </a:tr>
              <a:tr h="210312">
                <a:tc>
                  <a:txBody>
                    <a:bodyPr/>
                    <a:lstStyle/>
                    <a:p>
                      <a:pPr algn="l" fontAlgn="ctr"/>
                      <a:r>
                        <a:rPr lang="en-US" sz="1100" b="0" i="0" u="none" strike="noStrike">
                          <a:solidFill>
                            <a:srgbClr val="111111"/>
                          </a:solidFill>
                          <a:effectLst/>
                          <a:latin typeface="+mn-lt"/>
                        </a:rPr>
                        <a:t>Region 8: Denver</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246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392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265860"/>
                  </a:ext>
                </a:extLst>
              </a:tr>
              <a:tr h="199258">
                <a:tc>
                  <a:txBody>
                    <a:bodyPr/>
                    <a:lstStyle/>
                    <a:p>
                      <a:pPr algn="l" fontAlgn="ctr"/>
                      <a:r>
                        <a:rPr lang="en-US" sz="1100" b="0" i="0" u="none" strike="noStrike">
                          <a:solidFill>
                            <a:srgbClr val="111111"/>
                          </a:solidFill>
                          <a:effectLst/>
                          <a:latin typeface="+mn-lt"/>
                        </a:rPr>
                        <a:t>Region 9: San Francisco</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560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1,033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943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276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111111"/>
                          </a:solidFill>
                          <a:effectLst/>
                          <a:latin typeface="+mn-lt"/>
                        </a:rPr>
                        <a:t>Region 10: Seattle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285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333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3195497"/>
                  </a:ext>
                </a:extLst>
              </a:tr>
            </a:tbl>
          </a:graphicData>
        </a:graphic>
      </p:graphicFrame>
    </p:spTree>
    <p:extLst>
      <p:ext uri="{BB962C8B-B14F-4D97-AF65-F5344CB8AC3E}">
        <p14:creationId xmlns:p14="http://schemas.microsoft.com/office/powerpoint/2010/main" val="1144003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22B909-A952-A064-EF5A-ADE6EDA7F0DA}"/>
              </a:ext>
            </a:extLst>
          </p:cNvPr>
          <p:cNvSpPr>
            <a:spLocks noGrp="1"/>
          </p:cNvSpPr>
          <p:nvPr>
            <p:ph type="title"/>
          </p:nvPr>
        </p:nvSpPr>
        <p:spPr>
          <a:xfrm>
            <a:off x="457201" y="143646"/>
            <a:ext cx="11009869" cy="1194443"/>
          </a:xfrm>
        </p:spPr>
        <p:txBody>
          <a:bodyPr>
            <a:noAutofit/>
          </a:bodyPr>
          <a:lstStyle/>
          <a:p>
            <a:r>
              <a:rPr lang="en-US" b="0"/>
              <a:t>Figure 1.7</a:t>
            </a:r>
            <a:br>
              <a:rPr lang="en-US" sz="2000"/>
            </a:br>
            <a:r>
              <a:rPr lang="en-US" sz="2000" b="1"/>
              <a:t>Availability of information regarding risk behaviors or exposures* associated with reported cases of hepatitis A virus infection</a:t>
            </a:r>
            <a:br>
              <a:rPr lang="en-US" sz="2000" b="1"/>
            </a:br>
            <a:r>
              <a:rPr lang="en-US" sz="2000" b="1"/>
              <a:t>United States, 2016–2020	</a:t>
            </a:r>
            <a:r>
              <a:rPr lang="en-US" sz="2000" b="0"/>
              <a:t>									</a:t>
            </a:r>
          </a:p>
        </p:txBody>
      </p:sp>
      <p:graphicFrame>
        <p:nvGraphicFramePr>
          <p:cNvPr id="8" name="Chart 7" descr="Information regarding availability of risk behavior or exposure information for reported cases of hepatitis A during 2020. At least one risk behavior or exposure was identified for 32.9% of cases; no risk was identified for 35.5% of cases; and risk data were missing for 31.6% of cases. ">
            <a:extLst>
              <a:ext uri="{FF2B5EF4-FFF2-40B4-BE49-F238E27FC236}">
                <a16:creationId xmlns:a16="http://schemas.microsoft.com/office/drawing/2014/main" id="{B915B075-AE48-F4F6-AE8C-5BA612AB9D30}"/>
              </a:ext>
            </a:extLst>
          </p:cNvPr>
          <p:cNvGraphicFramePr>
            <a:graphicFrameLocks/>
          </p:cNvGraphicFramePr>
          <p:nvPr>
            <p:extLst>
              <p:ext uri="{D42A27DB-BD31-4B8C-83A1-F6EECF244321}">
                <p14:modId xmlns:p14="http://schemas.microsoft.com/office/powerpoint/2010/main" val="588734988"/>
              </p:ext>
            </p:extLst>
          </p:nvPr>
        </p:nvGraphicFramePr>
        <p:xfrm>
          <a:off x="2438746" y="1583156"/>
          <a:ext cx="7882690" cy="408561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1A876934-FBA4-14BB-6EA2-8864A2FDF93B}"/>
              </a:ext>
            </a:extLst>
          </p:cNvPr>
          <p:cNvSpPr txBox="1"/>
          <p:nvPr/>
        </p:nvSpPr>
        <p:spPr>
          <a:xfrm>
            <a:off x="2767677" y="2064898"/>
            <a:ext cx="955789" cy="646331"/>
          </a:xfrm>
          <a:prstGeom prst="rect">
            <a:avLst/>
          </a:prstGeom>
          <a:noFill/>
        </p:spPr>
        <p:txBody>
          <a:bodyPr wrap="square" rtlCol="0">
            <a:spAutoFit/>
          </a:bodyPr>
          <a:lstStyle/>
          <a:p>
            <a:pPr algn="ctr"/>
            <a:r>
              <a:rPr lang="en-US"/>
              <a:t>3,143</a:t>
            </a:r>
          </a:p>
          <a:p>
            <a:pPr algn="ctr"/>
            <a:r>
              <a:rPr lang="en-US"/>
              <a:t>(31.6%)</a:t>
            </a:r>
          </a:p>
        </p:txBody>
      </p:sp>
      <p:sp>
        <p:nvSpPr>
          <p:cNvPr id="14" name="TextBox 13">
            <a:extLst>
              <a:ext uri="{FF2B5EF4-FFF2-40B4-BE49-F238E27FC236}">
                <a16:creationId xmlns:a16="http://schemas.microsoft.com/office/drawing/2014/main" id="{761D88DE-A451-879C-9CFA-EBD1BFED5B67}"/>
              </a:ext>
            </a:extLst>
          </p:cNvPr>
          <p:cNvSpPr txBox="1"/>
          <p:nvPr/>
        </p:nvSpPr>
        <p:spPr>
          <a:xfrm>
            <a:off x="7400703" y="2064898"/>
            <a:ext cx="928195" cy="646331"/>
          </a:xfrm>
          <a:prstGeom prst="rect">
            <a:avLst/>
          </a:prstGeom>
          <a:noFill/>
        </p:spPr>
        <p:txBody>
          <a:bodyPr wrap="square" rtlCol="0">
            <a:spAutoFit/>
          </a:bodyPr>
          <a:lstStyle/>
          <a:p>
            <a:pPr algn="ctr"/>
            <a:r>
              <a:rPr lang="en-US"/>
              <a:t>3,277</a:t>
            </a:r>
          </a:p>
          <a:p>
            <a:pPr algn="ctr"/>
            <a:r>
              <a:rPr lang="en-US"/>
              <a:t>(32.9%)</a:t>
            </a:r>
          </a:p>
        </p:txBody>
      </p:sp>
      <p:sp>
        <p:nvSpPr>
          <p:cNvPr id="15" name="TextBox 14">
            <a:extLst>
              <a:ext uri="{FF2B5EF4-FFF2-40B4-BE49-F238E27FC236}">
                <a16:creationId xmlns:a16="http://schemas.microsoft.com/office/drawing/2014/main" id="{3D9A3E6E-A243-A6EE-25D1-54FF7D0A8F39}"/>
              </a:ext>
            </a:extLst>
          </p:cNvPr>
          <p:cNvSpPr txBox="1"/>
          <p:nvPr/>
        </p:nvSpPr>
        <p:spPr>
          <a:xfrm>
            <a:off x="6717059" y="5033280"/>
            <a:ext cx="928195" cy="646331"/>
          </a:xfrm>
          <a:prstGeom prst="rect">
            <a:avLst/>
          </a:prstGeom>
          <a:noFill/>
        </p:spPr>
        <p:txBody>
          <a:bodyPr wrap="square" rtlCol="0">
            <a:spAutoFit/>
          </a:bodyPr>
          <a:lstStyle/>
          <a:p>
            <a:pPr algn="ctr"/>
            <a:r>
              <a:rPr lang="en-US"/>
              <a:t>3,532</a:t>
            </a:r>
          </a:p>
          <a:p>
            <a:pPr algn="ctr"/>
            <a:r>
              <a:rPr lang="en-US"/>
              <a:t>(35.5%)</a:t>
            </a:r>
          </a:p>
        </p:txBody>
      </p:sp>
      <p:sp>
        <p:nvSpPr>
          <p:cNvPr id="3" name="Text Placeholder 3">
            <a:extLst>
              <a:ext uri="{FF2B5EF4-FFF2-40B4-BE49-F238E27FC236}">
                <a16:creationId xmlns:a16="http://schemas.microsoft.com/office/drawing/2014/main" id="{43C7F921-19AA-BA7E-B10A-197973E82B48}"/>
              </a:ext>
            </a:extLst>
          </p:cNvPr>
          <p:cNvSpPr txBox="1">
            <a:spLocks/>
          </p:cNvSpPr>
          <p:nvPr/>
        </p:nvSpPr>
        <p:spPr>
          <a:xfrm>
            <a:off x="446568" y="6092280"/>
            <a:ext cx="5029199" cy="7536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800"/>
              <a:t>* Case reports with at least one of the following risk behaviors/exposures reported 2-6 weeks prior to symptom onset or documented seroconversion if asymptomatic: 1) injection drug use; 2) sexual, household, or other contact; 3) men who have sex with men; 4) travel to hepatitis A-endemic region. Reported cases may include more than one risk behavior/exposure.</a:t>
            </a:r>
          </a:p>
        </p:txBody>
      </p:sp>
      <p:sp>
        <p:nvSpPr>
          <p:cNvPr id="7" name="TextBox 6">
            <a:extLst>
              <a:ext uri="{FF2B5EF4-FFF2-40B4-BE49-F238E27FC236}">
                <a16:creationId xmlns:a16="http://schemas.microsoft.com/office/drawing/2014/main" id="{EA215CA3-90AC-541F-6CAA-8BCEEFF1DF9B}"/>
              </a:ext>
            </a:extLst>
          </p:cNvPr>
          <p:cNvSpPr txBox="1"/>
          <p:nvPr/>
        </p:nvSpPr>
        <p:spPr>
          <a:xfrm>
            <a:off x="6513812" y="5986540"/>
            <a:ext cx="4001788"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207447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1.3</a:t>
            </a:r>
            <a:br>
              <a:rPr lang="en-US" sz="2000"/>
            </a:br>
            <a:r>
              <a:rPr lang="en-US" sz="2000" b="1"/>
              <a:t>Reported risk behaviors or exposures among reported cases* of hepatitis A virus infection</a:t>
            </a:r>
            <a:br>
              <a:rPr lang="en-US" sz="2000" b="1"/>
            </a:br>
            <a:r>
              <a:rPr lang="en-US" sz="2000" b="1"/>
              <a:t>United States, 2020</a:t>
            </a:r>
            <a:r>
              <a:rPr lang="en-US" sz="2000"/>
              <a:t>			</a:t>
            </a:r>
            <a:endParaRPr lang="en-US" sz="2000" b="0"/>
          </a:p>
        </p:txBody>
      </p:sp>
      <p:graphicFrame>
        <p:nvGraphicFramePr>
          <p:cNvPr id="5" name="Table 4">
            <a:extLst>
              <a:ext uri="{FF2B5EF4-FFF2-40B4-BE49-F238E27FC236}">
                <a16:creationId xmlns:a16="http://schemas.microsoft.com/office/drawing/2014/main" id="{DEC4E929-3D10-39A1-2119-E52FFBA0B9F6}"/>
              </a:ext>
            </a:extLst>
          </p:cNvPr>
          <p:cNvGraphicFramePr>
            <a:graphicFrameLocks noGrp="1"/>
          </p:cNvGraphicFramePr>
          <p:nvPr>
            <p:extLst>
              <p:ext uri="{D42A27DB-BD31-4B8C-83A1-F6EECF244321}">
                <p14:modId xmlns:p14="http://schemas.microsoft.com/office/powerpoint/2010/main" val="25799131"/>
              </p:ext>
            </p:extLst>
          </p:nvPr>
        </p:nvGraphicFramePr>
        <p:xfrm>
          <a:off x="535833" y="1278419"/>
          <a:ext cx="11114008" cy="1719072"/>
        </p:xfrm>
        <a:graphic>
          <a:graphicData uri="http://schemas.openxmlformats.org/drawingml/2006/table">
            <a:tbl>
              <a:tblPr firstRow="1" bandRow="1">
                <a:tableStyleId>{ED083AE6-46FA-4A59-8FB0-9F97EB10719F}</a:tableStyleId>
              </a:tblPr>
              <a:tblGrid>
                <a:gridCol w="2778502">
                  <a:extLst>
                    <a:ext uri="{9D8B030D-6E8A-4147-A177-3AD203B41FA5}">
                      <a16:colId xmlns:a16="http://schemas.microsoft.com/office/drawing/2014/main" val="2197488459"/>
                    </a:ext>
                  </a:extLst>
                </a:gridCol>
                <a:gridCol w="2778502">
                  <a:extLst>
                    <a:ext uri="{9D8B030D-6E8A-4147-A177-3AD203B41FA5}">
                      <a16:colId xmlns:a16="http://schemas.microsoft.com/office/drawing/2014/main" val="333131822"/>
                    </a:ext>
                  </a:extLst>
                </a:gridCol>
                <a:gridCol w="2778502">
                  <a:extLst>
                    <a:ext uri="{9D8B030D-6E8A-4147-A177-3AD203B41FA5}">
                      <a16:colId xmlns:a16="http://schemas.microsoft.com/office/drawing/2014/main" val="4227953581"/>
                    </a:ext>
                  </a:extLst>
                </a:gridCol>
                <a:gridCol w="2778502">
                  <a:extLst>
                    <a:ext uri="{9D8B030D-6E8A-4147-A177-3AD203B41FA5}">
                      <a16:colId xmlns:a16="http://schemas.microsoft.com/office/drawing/2014/main" val="1653817542"/>
                    </a:ext>
                  </a:extLst>
                </a:gridCol>
              </a:tblGrid>
              <a:tr h="402336">
                <a:tc>
                  <a:txBody>
                    <a:bodyPr/>
                    <a:lstStyle/>
                    <a:p>
                      <a:pPr algn="l" fontAlgn="ctr"/>
                      <a:r>
                        <a:rPr lang="en-US" sz="1200" b="1" i="0" u="none" strike="noStrike">
                          <a:solidFill>
                            <a:schemeClr val="bg1"/>
                          </a:solidFill>
                          <a:effectLst/>
                          <a:latin typeface="+mn-lt"/>
                        </a:rPr>
                        <a:t>Risk behaviors/exposures</a:t>
                      </a:r>
                      <a:r>
                        <a:rPr lang="en-US" sz="1200" b="0" i="0" u="none" strike="noStrike" baseline="30000">
                          <a:solidFill>
                            <a:schemeClr val="bg1"/>
                          </a:solidFill>
                          <a:effectLst/>
                          <a:latin typeface="+mn-lt"/>
                        </a:rPr>
                        <a:t>†</a:t>
                      </a:r>
                      <a:endParaRPr lang="en-US" sz="1200" b="1" i="0" u="none" strike="noStrike">
                        <a:solidFill>
                          <a:schemeClr val="bg1"/>
                        </a:solidFill>
                        <a:effectLst/>
                        <a:latin typeface="+mn-lt"/>
                      </a:endParaRPr>
                    </a:p>
                  </a:txBody>
                  <a:tcPr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Risk identified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No risk identified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Risk data missing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85099476"/>
                  </a:ext>
                </a:extLst>
              </a:tr>
              <a:tr h="219456">
                <a:tc>
                  <a:txBody>
                    <a:bodyPr/>
                    <a:lstStyle/>
                    <a:p>
                      <a:pPr algn="l" fontAlgn="ctr"/>
                      <a:r>
                        <a:rPr lang="en-US" sz="1100" b="0" i="0" u="none" strike="noStrike">
                          <a:solidFill>
                            <a:srgbClr val="111111"/>
                          </a:solidFill>
                          <a:effectLst/>
                          <a:latin typeface="+mn-lt"/>
                        </a:rPr>
                        <a:t>Injection drug use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2,339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2,477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5,136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15237"/>
                  </a:ext>
                </a:extLst>
              </a:tr>
              <a:tr h="219456">
                <a:tc>
                  <a:txBody>
                    <a:bodyPr/>
                    <a:lstStyle/>
                    <a:p>
                      <a:pPr algn="l" fontAlgn="ctr"/>
                      <a:r>
                        <a:rPr lang="en-US" sz="1100" b="0" i="0" u="none" strike="noStrike">
                          <a:solidFill>
                            <a:srgbClr val="111111"/>
                          </a:solidFill>
                          <a:effectLst/>
                          <a:latin typeface="+mn-lt"/>
                        </a:rPr>
                        <a:t>Sexual contact</a:t>
                      </a:r>
                      <a:r>
                        <a:rPr lang="en-US" sz="1100" b="0" i="0" u="none" strike="noStrike" baseline="30000">
                          <a:solidFill>
                            <a:srgbClr val="111111"/>
                          </a:solidFill>
                          <a:effectLst/>
                          <a:latin typeface="+mn-lt"/>
                        </a:rPr>
                        <a:t>§</a:t>
                      </a:r>
                      <a:endParaRPr lang="en-US" sz="1100" b="0" i="0" u="none" strike="noStrike">
                        <a:solidFill>
                          <a:srgbClr val="111111"/>
                        </a:solidFill>
                        <a:effectLst/>
                        <a:latin typeface="+mn-lt"/>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373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6,052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367123"/>
                  </a:ext>
                </a:extLst>
              </a:tr>
              <a:tr h="219456">
                <a:tc>
                  <a:txBody>
                    <a:bodyPr/>
                    <a:lstStyle/>
                    <a:p>
                      <a:pPr algn="l" fontAlgn="ctr"/>
                      <a:r>
                        <a:rPr lang="en-US" sz="1100" b="0" i="0" u="none" strike="noStrike">
                          <a:solidFill>
                            <a:srgbClr val="111111"/>
                          </a:solidFill>
                          <a:effectLst/>
                          <a:latin typeface="+mn-lt"/>
                        </a:rPr>
                        <a:t>Household contact (nonsexual)</a:t>
                      </a:r>
                      <a:r>
                        <a:rPr lang="en-US" sz="1100" b="0" i="0" u="none" strike="noStrike" baseline="30000">
                          <a:solidFill>
                            <a:srgbClr val="111111"/>
                          </a:solidFill>
                          <a:effectLst/>
                          <a:latin typeface="+mn-lt"/>
                        </a:rPr>
                        <a:t>§</a:t>
                      </a:r>
                      <a:endParaRPr lang="en-US" sz="1100" b="0" i="0" u="none" strike="noStrike">
                        <a:solidFill>
                          <a:srgbClr val="111111"/>
                        </a:solidFill>
                        <a:effectLst/>
                        <a:latin typeface="+mn-lt"/>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266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3,634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6,052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219456">
                <a:tc>
                  <a:txBody>
                    <a:bodyPr/>
                    <a:lstStyle/>
                    <a:p>
                      <a:pPr algn="l" fontAlgn="ctr"/>
                      <a:r>
                        <a:rPr lang="en-US" sz="1100" b="0" i="0" u="none" strike="noStrike">
                          <a:solidFill>
                            <a:srgbClr val="111111"/>
                          </a:solidFill>
                          <a:effectLst/>
                          <a:latin typeface="+mn-lt"/>
                        </a:rPr>
                        <a:t>Other contact</a:t>
                      </a:r>
                      <a:r>
                        <a:rPr lang="en-US" sz="1100" b="0" i="0" u="none" strike="noStrike" baseline="30000">
                          <a:solidFill>
                            <a:srgbClr val="111111"/>
                          </a:solidFill>
                          <a:effectLst/>
                          <a:latin typeface="+mn-lt"/>
                        </a:rPr>
                        <a:t>§</a:t>
                      </a:r>
                      <a:endParaRPr lang="en-US" sz="1100" b="0" i="0" u="none" strike="noStrike">
                        <a:solidFill>
                          <a:srgbClr val="111111"/>
                        </a:solidFill>
                        <a:effectLst/>
                        <a:latin typeface="+mn-lt"/>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382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3,518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6,052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r h="219456">
                <a:tc>
                  <a:txBody>
                    <a:bodyPr/>
                    <a:lstStyle/>
                    <a:p>
                      <a:pPr algn="l" fontAlgn="ctr"/>
                      <a:r>
                        <a:rPr lang="en-US" sz="1100" b="0" i="0" u="none" strike="noStrike">
                          <a:solidFill>
                            <a:srgbClr val="111111"/>
                          </a:solidFill>
                          <a:effectLst/>
                          <a:latin typeface="+mn-lt"/>
                        </a:rPr>
                        <a:t>Men who have sex with men</a:t>
                      </a:r>
                      <a:r>
                        <a:rPr lang="en-US" sz="1100" b="0" i="0" u="none" strike="noStrike" baseline="30000">
                          <a:solidFill>
                            <a:srgbClr val="111111"/>
                          </a:solidFill>
                          <a:effectLst/>
                          <a:latin typeface="+mn-lt"/>
                        </a:rPr>
                        <a:t>¶</a:t>
                      </a:r>
                      <a:endParaRPr lang="en-US" sz="1100" b="0" i="0" u="none" strike="noStrike">
                        <a:solidFill>
                          <a:srgbClr val="111111"/>
                        </a:solidFill>
                        <a:effectLst/>
                        <a:latin typeface="+mn-lt"/>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2,261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3,701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015111"/>
                  </a:ext>
                </a:extLst>
              </a:tr>
              <a:tr h="219456">
                <a:tc>
                  <a:txBody>
                    <a:bodyPr/>
                    <a:lstStyle/>
                    <a:p>
                      <a:pPr algn="l" fontAlgn="ctr"/>
                      <a:r>
                        <a:rPr lang="en-US" sz="1100" b="0" i="0" u="none" strike="noStrike">
                          <a:solidFill>
                            <a:srgbClr val="111111"/>
                          </a:solidFill>
                          <a:effectLst/>
                          <a:latin typeface="+mn-lt"/>
                        </a:rPr>
                        <a:t>International travel</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5,069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4,847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287410"/>
                  </a:ext>
                </a:extLst>
              </a:tr>
            </a:tbl>
          </a:graphicData>
        </a:graphic>
      </p:graphicFrame>
      <p:sp>
        <p:nvSpPr>
          <p:cNvPr id="6" name="Text Placeholder 3">
            <a:extLst>
              <a:ext uri="{FF2B5EF4-FFF2-40B4-BE49-F238E27FC236}">
                <a16:creationId xmlns:a16="http://schemas.microsoft.com/office/drawing/2014/main" id="{8FC92388-ED3E-25F6-3EEB-FC9E87F71F78}"/>
              </a:ext>
            </a:extLst>
          </p:cNvPr>
          <p:cNvSpPr>
            <a:spLocks noGrp="1"/>
          </p:cNvSpPr>
          <p:nvPr>
            <p:ph type="body" sz="quarter" idx="11"/>
          </p:nvPr>
        </p:nvSpPr>
        <p:spPr>
          <a:xfrm>
            <a:off x="435935" y="5341021"/>
            <a:ext cx="5638800" cy="673125"/>
          </a:xfrm>
        </p:spPr>
        <p:txBody>
          <a:bodyPr vert="horz" lIns="91440" tIns="45720" rIns="91440" bIns="45720" rtlCol="0" anchor="t">
            <a:noAutofit/>
          </a:bodyPr>
          <a:lstStyle/>
          <a:p>
            <a:pPr>
              <a:lnSpc>
                <a:spcPct val="100000"/>
              </a:lnSpc>
            </a:pPr>
            <a:r>
              <a:rPr lang="en-US" sz="800"/>
              <a:t>* Reported confirmed cases. For the case definition, see </a:t>
            </a:r>
            <a:r>
              <a:rPr lang="en-US" sz="800">
                <a:hlinkClick r:id="rId2"/>
              </a:rPr>
              <a:t>https://ndc.services.cdc.gov/conditions/hepatitis-a-acute/</a:t>
            </a:r>
            <a:r>
              <a:rPr lang="en-US" sz="800"/>
              <a:t>.  </a:t>
            </a:r>
            <a:endParaRPr lang="en-US"/>
          </a:p>
          <a:p>
            <a:pPr>
              <a:lnSpc>
                <a:spcPct val="100000"/>
              </a:lnSpc>
            </a:pPr>
            <a:r>
              <a:rPr lang="en-US" sz="800"/>
              <a:t>† Reported cases may include more than one risk behavior/exposure. Case reports with at least one of the following risk behaviors/exposures reported 2–6 weeks prior to symptom onset or documented seroconversion if asymptomatic: 1) injection drug use; 2) sexual, household, or other contact; 3) men who have sex with men; 4) travel to hepatitis A-endemic region.</a:t>
            </a:r>
          </a:p>
          <a:p>
            <a:pPr>
              <a:lnSpc>
                <a:spcPct val="100000"/>
              </a:lnSpc>
            </a:pPr>
            <a:r>
              <a:rPr lang="en-US" sz="800"/>
              <a:t>§ Cases with more than one type of contact reported were categorized according to a hierarchy: 1) sexual contact; 2) household contact (nonsexual); and 3) other contact with hepatitis A case.			</a:t>
            </a:r>
          </a:p>
          <a:p>
            <a:pPr>
              <a:lnSpc>
                <a:spcPct val="100000"/>
              </a:lnSpc>
            </a:pPr>
            <a:r>
              <a:rPr lang="en-US" sz="800"/>
              <a:t>¶  A total of 6,141 hepatitis A cases were reported among males in 2020.			</a:t>
            </a:r>
          </a:p>
        </p:txBody>
      </p:sp>
      <p:sp>
        <p:nvSpPr>
          <p:cNvPr id="7" name="TextBox 6">
            <a:extLst>
              <a:ext uri="{FF2B5EF4-FFF2-40B4-BE49-F238E27FC236}">
                <a16:creationId xmlns:a16="http://schemas.microsoft.com/office/drawing/2014/main" id="{2D28633C-C11B-3A8A-93FC-9B9CEE60E7B0}"/>
              </a:ext>
            </a:extLst>
          </p:cNvPr>
          <p:cNvSpPr txBox="1"/>
          <p:nvPr/>
        </p:nvSpPr>
        <p:spPr>
          <a:xfrm>
            <a:off x="6513813" y="5988021"/>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387311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C195B-6950-2AA8-A07D-890BAC78DE0E}"/>
              </a:ext>
            </a:extLst>
          </p:cNvPr>
          <p:cNvSpPr>
            <a:spLocks noGrp="1"/>
          </p:cNvSpPr>
          <p:nvPr>
            <p:ph type="title"/>
          </p:nvPr>
        </p:nvSpPr>
        <p:spPr>
          <a:xfrm>
            <a:off x="457201" y="436727"/>
            <a:ext cx="11460556" cy="623937"/>
          </a:xfrm>
        </p:spPr>
        <p:txBody>
          <a:bodyPr/>
          <a:lstStyle/>
          <a:p>
            <a:r>
              <a:rPr lang="en-US" sz="2800" b="1"/>
              <a:t>Table of Contents</a:t>
            </a:r>
          </a:p>
        </p:txBody>
      </p:sp>
      <p:sp>
        <p:nvSpPr>
          <p:cNvPr id="8" name="TextBox 7">
            <a:extLst>
              <a:ext uri="{FF2B5EF4-FFF2-40B4-BE49-F238E27FC236}">
                <a16:creationId xmlns:a16="http://schemas.microsoft.com/office/drawing/2014/main" id="{2464DD65-8C77-509C-BAEC-D37C7FA99876}"/>
              </a:ext>
            </a:extLst>
          </p:cNvPr>
          <p:cNvSpPr txBox="1"/>
          <p:nvPr/>
        </p:nvSpPr>
        <p:spPr>
          <a:xfrm>
            <a:off x="1402764" y="1871259"/>
            <a:ext cx="1733265" cy="369332"/>
          </a:xfrm>
          <a:prstGeom prst="rect">
            <a:avLst/>
          </a:prstGeom>
          <a:noFill/>
        </p:spPr>
        <p:txBody>
          <a:bodyPr wrap="square" rtlCol="0">
            <a:spAutoFit/>
          </a:bodyPr>
          <a:lstStyle/>
          <a:p>
            <a:r>
              <a:rPr lang="en-US" b="1"/>
              <a:t>Hepatitis A</a:t>
            </a:r>
          </a:p>
        </p:txBody>
      </p:sp>
      <p:sp>
        <p:nvSpPr>
          <p:cNvPr id="6" name="TextBox 5">
            <a:extLst>
              <a:ext uri="{FF2B5EF4-FFF2-40B4-BE49-F238E27FC236}">
                <a16:creationId xmlns:a16="http://schemas.microsoft.com/office/drawing/2014/main" id="{D9AA5E79-A315-B5D8-B526-341B51F3A16F}"/>
              </a:ext>
            </a:extLst>
          </p:cNvPr>
          <p:cNvSpPr txBox="1"/>
          <p:nvPr/>
        </p:nvSpPr>
        <p:spPr>
          <a:xfrm>
            <a:off x="1402764" y="2177149"/>
            <a:ext cx="2825087" cy="338554"/>
          </a:xfrm>
          <a:prstGeom prst="rect">
            <a:avLst/>
          </a:prstGeom>
          <a:noFill/>
        </p:spPr>
        <p:txBody>
          <a:bodyPr wrap="square" rtlCol="0">
            <a:spAutoFit/>
          </a:bodyPr>
          <a:lstStyle/>
          <a:p>
            <a:r>
              <a:rPr lang="en-US" sz="1600"/>
              <a:t>Slides 3 through 20</a:t>
            </a:r>
          </a:p>
        </p:txBody>
      </p:sp>
      <p:sp>
        <p:nvSpPr>
          <p:cNvPr id="11" name="TextBox 10">
            <a:extLst>
              <a:ext uri="{FF2B5EF4-FFF2-40B4-BE49-F238E27FC236}">
                <a16:creationId xmlns:a16="http://schemas.microsoft.com/office/drawing/2014/main" id="{9F11FA52-AB37-684F-C8DF-8D9CC1EBA235}"/>
              </a:ext>
            </a:extLst>
          </p:cNvPr>
          <p:cNvSpPr txBox="1"/>
          <p:nvPr/>
        </p:nvSpPr>
        <p:spPr>
          <a:xfrm>
            <a:off x="1402764" y="2934642"/>
            <a:ext cx="3404708" cy="369332"/>
          </a:xfrm>
          <a:prstGeom prst="rect">
            <a:avLst/>
          </a:prstGeom>
          <a:noFill/>
        </p:spPr>
        <p:txBody>
          <a:bodyPr wrap="square" rtlCol="0">
            <a:spAutoFit/>
          </a:bodyPr>
          <a:lstStyle/>
          <a:p>
            <a:r>
              <a:rPr lang="en-US" b="1"/>
              <a:t>Hepatitis B</a:t>
            </a:r>
          </a:p>
        </p:txBody>
      </p:sp>
      <p:sp>
        <p:nvSpPr>
          <p:cNvPr id="15" name="TextBox 14">
            <a:extLst>
              <a:ext uri="{FF2B5EF4-FFF2-40B4-BE49-F238E27FC236}">
                <a16:creationId xmlns:a16="http://schemas.microsoft.com/office/drawing/2014/main" id="{DA0C2B5B-FEA0-75C1-6328-281F6E516FA8}"/>
              </a:ext>
            </a:extLst>
          </p:cNvPr>
          <p:cNvSpPr txBox="1"/>
          <p:nvPr/>
        </p:nvSpPr>
        <p:spPr>
          <a:xfrm>
            <a:off x="1402764" y="3224707"/>
            <a:ext cx="2825087" cy="338554"/>
          </a:xfrm>
          <a:prstGeom prst="rect">
            <a:avLst/>
          </a:prstGeom>
          <a:noFill/>
        </p:spPr>
        <p:txBody>
          <a:bodyPr wrap="square" rtlCol="0">
            <a:spAutoFit/>
          </a:bodyPr>
          <a:lstStyle/>
          <a:p>
            <a:r>
              <a:rPr lang="en-US" sz="1600"/>
              <a:t>Slides 21 through 48</a:t>
            </a:r>
          </a:p>
        </p:txBody>
      </p:sp>
      <p:sp>
        <p:nvSpPr>
          <p:cNvPr id="13" name="TextBox 12">
            <a:extLst>
              <a:ext uri="{FF2B5EF4-FFF2-40B4-BE49-F238E27FC236}">
                <a16:creationId xmlns:a16="http://schemas.microsoft.com/office/drawing/2014/main" id="{AB2B77BC-6BF7-BFAF-E547-02BA63973256}"/>
              </a:ext>
            </a:extLst>
          </p:cNvPr>
          <p:cNvSpPr txBox="1"/>
          <p:nvPr/>
        </p:nvSpPr>
        <p:spPr>
          <a:xfrm>
            <a:off x="1402764" y="4019879"/>
            <a:ext cx="3411122" cy="369332"/>
          </a:xfrm>
          <a:prstGeom prst="rect">
            <a:avLst/>
          </a:prstGeom>
          <a:noFill/>
        </p:spPr>
        <p:txBody>
          <a:bodyPr wrap="square" rtlCol="0">
            <a:spAutoFit/>
          </a:bodyPr>
          <a:lstStyle/>
          <a:p>
            <a:r>
              <a:rPr lang="en-US" b="1"/>
              <a:t>Hepatitis C</a:t>
            </a:r>
          </a:p>
        </p:txBody>
      </p:sp>
      <p:sp>
        <p:nvSpPr>
          <p:cNvPr id="16" name="TextBox 15">
            <a:extLst>
              <a:ext uri="{FF2B5EF4-FFF2-40B4-BE49-F238E27FC236}">
                <a16:creationId xmlns:a16="http://schemas.microsoft.com/office/drawing/2014/main" id="{B27D8D2B-7D43-59A0-4895-B714CF801DFD}"/>
              </a:ext>
            </a:extLst>
          </p:cNvPr>
          <p:cNvSpPr txBox="1"/>
          <p:nvPr/>
        </p:nvSpPr>
        <p:spPr>
          <a:xfrm>
            <a:off x="1402764" y="4292767"/>
            <a:ext cx="2825087" cy="338554"/>
          </a:xfrm>
          <a:prstGeom prst="rect">
            <a:avLst/>
          </a:prstGeom>
          <a:noFill/>
        </p:spPr>
        <p:txBody>
          <a:bodyPr wrap="square" rtlCol="0">
            <a:spAutoFit/>
          </a:bodyPr>
          <a:lstStyle/>
          <a:p>
            <a:r>
              <a:rPr lang="en-US" sz="1600"/>
              <a:t>Slides 49 through 78</a:t>
            </a:r>
          </a:p>
        </p:txBody>
      </p:sp>
      <p:sp>
        <p:nvSpPr>
          <p:cNvPr id="22" name="TextBox 21">
            <a:extLst>
              <a:ext uri="{FF2B5EF4-FFF2-40B4-BE49-F238E27FC236}">
                <a16:creationId xmlns:a16="http://schemas.microsoft.com/office/drawing/2014/main" id="{F49196F5-2392-EEB2-52AD-76AF9E8A2BCE}"/>
              </a:ext>
            </a:extLst>
          </p:cNvPr>
          <p:cNvSpPr txBox="1"/>
          <p:nvPr/>
        </p:nvSpPr>
        <p:spPr>
          <a:xfrm>
            <a:off x="6143028" y="1858433"/>
            <a:ext cx="4786170" cy="369332"/>
          </a:xfrm>
          <a:prstGeom prst="rect">
            <a:avLst/>
          </a:prstGeom>
          <a:noFill/>
        </p:spPr>
        <p:txBody>
          <a:bodyPr wrap="square" rtlCol="0">
            <a:spAutoFit/>
          </a:bodyPr>
          <a:lstStyle/>
          <a:p>
            <a:r>
              <a:rPr lang="en-US" b="1"/>
              <a:t>CDC Perinatal Hepatitis B Prevention Program</a:t>
            </a:r>
          </a:p>
        </p:txBody>
      </p:sp>
      <p:sp>
        <p:nvSpPr>
          <p:cNvPr id="20" name="TextBox 19">
            <a:extLst>
              <a:ext uri="{FF2B5EF4-FFF2-40B4-BE49-F238E27FC236}">
                <a16:creationId xmlns:a16="http://schemas.microsoft.com/office/drawing/2014/main" id="{863D0695-F669-C68F-429A-845265C34F11}"/>
              </a:ext>
            </a:extLst>
          </p:cNvPr>
          <p:cNvSpPr txBox="1"/>
          <p:nvPr/>
        </p:nvSpPr>
        <p:spPr>
          <a:xfrm>
            <a:off x="6143028" y="2157310"/>
            <a:ext cx="2825087" cy="338554"/>
          </a:xfrm>
          <a:prstGeom prst="rect">
            <a:avLst/>
          </a:prstGeom>
          <a:noFill/>
        </p:spPr>
        <p:txBody>
          <a:bodyPr wrap="square" rtlCol="0">
            <a:spAutoFit/>
          </a:bodyPr>
          <a:lstStyle/>
          <a:p>
            <a:r>
              <a:rPr lang="en-US" sz="1600"/>
              <a:t>Slides 79 through 86</a:t>
            </a:r>
          </a:p>
        </p:txBody>
      </p:sp>
      <p:sp>
        <p:nvSpPr>
          <p:cNvPr id="19" name="TextBox 18">
            <a:extLst>
              <a:ext uri="{FF2B5EF4-FFF2-40B4-BE49-F238E27FC236}">
                <a16:creationId xmlns:a16="http://schemas.microsoft.com/office/drawing/2014/main" id="{CE699C07-DA54-DE15-DB8A-BD76CC187B48}"/>
              </a:ext>
            </a:extLst>
          </p:cNvPr>
          <p:cNvSpPr txBox="1"/>
          <p:nvPr/>
        </p:nvSpPr>
        <p:spPr>
          <a:xfrm>
            <a:off x="6143028" y="2912357"/>
            <a:ext cx="3411123" cy="369332"/>
          </a:xfrm>
          <a:prstGeom prst="rect">
            <a:avLst/>
          </a:prstGeom>
          <a:noFill/>
        </p:spPr>
        <p:txBody>
          <a:bodyPr wrap="square" rtlCol="0">
            <a:spAutoFit/>
          </a:bodyPr>
          <a:lstStyle/>
          <a:p>
            <a:r>
              <a:rPr lang="en-US" b="1"/>
              <a:t>Appendix</a:t>
            </a:r>
          </a:p>
        </p:txBody>
      </p:sp>
      <p:sp>
        <p:nvSpPr>
          <p:cNvPr id="17" name="TextBox 16">
            <a:extLst>
              <a:ext uri="{FF2B5EF4-FFF2-40B4-BE49-F238E27FC236}">
                <a16:creationId xmlns:a16="http://schemas.microsoft.com/office/drawing/2014/main" id="{1BB3C5E3-B4B3-3465-CAC6-D34790EAD4F7}"/>
              </a:ext>
            </a:extLst>
          </p:cNvPr>
          <p:cNvSpPr txBox="1"/>
          <p:nvPr/>
        </p:nvSpPr>
        <p:spPr>
          <a:xfrm>
            <a:off x="6143028" y="3214065"/>
            <a:ext cx="2825087" cy="338554"/>
          </a:xfrm>
          <a:prstGeom prst="rect">
            <a:avLst/>
          </a:prstGeom>
          <a:noFill/>
        </p:spPr>
        <p:txBody>
          <a:bodyPr wrap="square" rtlCol="0">
            <a:spAutoFit/>
          </a:bodyPr>
          <a:lstStyle/>
          <a:p>
            <a:r>
              <a:rPr lang="en-US" sz="1600"/>
              <a:t>Slides 87 through 91</a:t>
            </a:r>
          </a:p>
        </p:txBody>
      </p:sp>
      <p:sp>
        <p:nvSpPr>
          <p:cNvPr id="3" name="TextBox 2">
            <a:extLst>
              <a:ext uri="{FF2B5EF4-FFF2-40B4-BE49-F238E27FC236}">
                <a16:creationId xmlns:a16="http://schemas.microsoft.com/office/drawing/2014/main" id="{7C2594C3-6BE4-E449-4734-1F93DD7E9A94}"/>
              </a:ext>
            </a:extLst>
          </p:cNvPr>
          <p:cNvSpPr txBox="1"/>
          <p:nvPr/>
        </p:nvSpPr>
        <p:spPr>
          <a:xfrm>
            <a:off x="604997" y="6428942"/>
            <a:ext cx="7717157" cy="246221"/>
          </a:xfrm>
          <a:prstGeom prst="rect">
            <a:avLst/>
          </a:prstGeom>
          <a:noFill/>
        </p:spPr>
        <p:txBody>
          <a:bodyPr wrap="square" rtlCol="0">
            <a:spAutoFit/>
          </a:bodyPr>
          <a:lstStyle/>
          <a:p>
            <a:r>
              <a:rPr lang="en-US" sz="1000"/>
              <a:t>The slides in this deck are color coded and grouped according to each </a:t>
            </a:r>
            <a:r>
              <a:rPr lang="en-US" sz="1000" err="1"/>
              <a:t>hepatitide</a:t>
            </a:r>
            <a:r>
              <a:rPr lang="en-US" sz="1000"/>
              <a:t> based on the scheme above.</a:t>
            </a:r>
          </a:p>
        </p:txBody>
      </p:sp>
      <p:sp>
        <p:nvSpPr>
          <p:cNvPr id="12" name="Rectangle 11">
            <a:extLst>
              <a:ext uri="{FF2B5EF4-FFF2-40B4-BE49-F238E27FC236}">
                <a16:creationId xmlns:a16="http://schemas.microsoft.com/office/drawing/2014/main" id="{543B8016-69AC-7EE4-D739-04BB1FF8BCB2}"/>
              </a:ext>
              <a:ext uri="{C183D7F6-B498-43B3-948B-1728B52AA6E4}">
                <adec:decorative xmlns:adec="http://schemas.microsoft.com/office/drawing/2017/decorative" val="1"/>
              </a:ext>
            </a:extLst>
          </p:cNvPr>
          <p:cNvSpPr/>
          <p:nvPr/>
        </p:nvSpPr>
        <p:spPr>
          <a:xfrm>
            <a:off x="604997" y="3985725"/>
            <a:ext cx="64008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5B7A3C-0454-4EC0-CF5C-7C80458A1DC3}"/>
              </a:ext>
              <a:ext uri="{C183D7F6-B498-43B3-948B-1728B52AA6E4}">
                <adec:decorative xmlns:adec="http://schemas.microsoft.com/office/drawing/2017/decorative" val="1"/>
              </a:ext>
            </a:extLst>
          </p:cNvPr>
          <p:cNvSpPr/>
          <p:nvPr/>
        </p:nvSpPr>
        <p:spPr>
          <a:xfrm>
            <a:off x="604997" y="2921069"/>
            <a:ext cx="640080" cy="64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BA67C4-AF93-397D-45EA-BFB67A179FC2}"/>
              </a:ext>
              <a:ext uri="{C183D7F6-B498-43B3-948B-1728B52AA6E4}">
                <adec:decorative xmlns:adec="http://schemas.microsoft.com/office/drawing/2017/decorative" val="1"/>
              </a:ext>
            </a:extLst>
          </p:cNvPr>
          <p:cNvSpPr/>
          <p:nvPr/>
        </p:nvSpPr>
        <p:spPr>
          <a:xfrm>
            <a:off x="604997" y="1874008"/>
            <a:ext cx="640080" cy="64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39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0" y="143646"/>
            <a:ext cx="11198967" cy="973999"/>
          </a:xfrm>
        </p:spPr>
        <p:txBody>
          <a:bodyPr>
            <a:noAutofit/>
          </a:bodyPr>
          <a:lstStyle/>
          <a:p>
            <a:r>
              <a:rPr lang="en-US" b="0"/>
              <a:t>Table 1.4</a:t>
            </a:r>
            <a:br>
              <a:rPr lang="en-US" sz="2000"/>
            </a:br>
            <a:r>
              <a:rPr lang="en-US" sz="2000" b="1"/>
              <a:t>Numbers and rates* of deaths with hepatitis A virus infection listed as a cause of death† among residents, by demographic characteristics </a:t>
            </a:r>
            <a:br>
              <a:rPr lang="en-US" sz="2000" b="1"/>
            </a:br>
            <a:r>
              <a:rPr lang="en-US" sz="2000" b="1"/>
              <a:t>United States, 2016–2020</a:t>
            </a:r>
            <a:r>
              <a:rPr lang="en-US" sz="2000"/>
              <a:t>			</a:t>
            </a:r>
            <a:endParaRPr lang="en-US" sz="2000" b="0"/>
          </a:p>
        </p:txBody>
      </p:sp>
      <p:graphicFrame>
        <p:nvGraphicFramePr>
          <p:cNvPr id="5" name="Table 4">
            <a:extLst>
              <a:ext uri="{FF2B5EF4-FFF2-40B4-BE49-F238E27FC236}">
                <a16:creationId xmlns:a16="http://schemas.microsoft.com/office/drawing/2014/main" id="{DEC4E929-3D10-39A1-2119-E52FFBA0B9F6}"/>
              </a:ext>
            </a:extLst>
          </p:cNvPr>
          <p:cNvGraphicFramePr>
            <a:graphicFrameLocks noGrp="1"/>
          </p:cNvGraphicFramePr>
          <p:nvPr>
            <p:extLst>
              <p:ext uri="{D42A27DB-BD31-4B8C-83A1-F6EECF244321}">
                <p14:modId xmlns:p14="http://schemas.microsoft.com/office/powerpoint/2010/main" val="2390362845"/>
              </p:ext>
            </p:extLst>
          </p:nvPr>
        </p:nvGraphicFramePr>
        <p:xfrm>
          <a:off x="535833" y="1587740"/>
          <a:ext cx="11120337" cy="2996184"/>
        </p:xfrm>
        <a:graphic>
          <a:graphicData uri="http://schemas.openxmlformats.org/drawingml/2006/table">
            <a:tbl>
              <a:tblPr firstRow="1" bandRow="1">
                <a:tableStyleId>{ED083AE6-46FA-4A59-8FB0-9F97EB10719F}</a:tableStyleId>
              </a:tblPr>
              <a:tblGrid>
                <a:gridCol w="1097777">
                  <a:extLst>
                    <a:ext uri="{9D8B030D-6E8A-4147-A177-3AD203B41FA5}">
                      <a16:colId xmlns:a16="http://schemas.microsoft.com/office/drawing/2014/main" val="2197488459"/>
                    </a:ext>
                  </a:extLst>
                </a:gridCol>
                <a:gridCol w="650112">
                  <a:extLst>
                    <a:ext uri="{9D8B030D-6E8A-4147-A177-3AD203B41FA5}">
                      <a16:colId xmlns:a16="http://schemas.microsoft.com/office/drawing/2014/main" val="623563011"/>
                    </a:ext>
                  </a:extLst>
                </a:gridCol>
                <a:gridCol w="1354400">
                  <a:extLst>
                    <a:ext uri="{9D8B030D-6E8A-4147-A177-3AD203B41FA5}">
                      <a16:colId xmlns:a16="http://schemas.microsoft.com/office/drawing/2014/main" val="2288816887"/>
                    </a:ext>
                  </a:extLst>
                </a:gridCol>
                <a:gridCol w="650112">
                  <a:extLst>
                    <a:ext uri="{9D8B030D-6E8A-4147-A177-3AD203B41FA5}">
                      <a16:colId xmlns:a16="http://schemas.microsoft.com/office/drawing/2014/main" val="3106507682"/>
                    </a:ext>
                  </a:extLst>
                </a:gridCol>
                <a:gridCol w="1354400">
                  <a:extLst>
                    <a:ext uri="{9D8B030D-6E8A-4147-A177-3AD203B41FA5}">
                      <a16:colId xmlns:a16="http://schemas.microsoft.com/office/drawing/2014/main" val="2060027562"/>
                    </a:ext>
                  </a:extLst>
                </a:gridCol>
                <a:gridCol w="650112">
                  <a:extLst>
                    <a:ext uri="{9D8B030D-6E8A-4147-A177-3AD203B41FA5}">
                      <a16:colId xmlns:a16="http://schemas.microsoft.com/office/drawing/2014/main" val="1633732014"/>
                    </a:ext>
                  </a:extLst>
                </a:gridCol>
                <a:gridCol w="1354400">
                  <a:extLst>
                    <a:ext uri="{9D8B030D-6E8A-4147-A177-3AD203B41FA5}">
                      <a16:colId xmlns:a16="http://schemas.microsoft.com/office/drawing/2014/main" val="4102507973"/>
                    </a:ext>
                  </a:extLst>
                </a:gridCol>
                <a:gridCol w="650112">
                  <a:extLst>
                    <a:ext uri="{9D8B030D-6E8A-4147-A177-3AD203B41FA5}">
                      <a16:colId xmlns:a16="http://schemas.microsoft.com/office/drawing/2014/main" val="3968151445"/>
                    </a:ext>
                  </a:extLst>
                </a:gridCol>
                <a:gridCol w="1354400">
                  <a:extLst>
                    <a:ext uri="{9D8B030D-6E8A-4147-A177-3AD203B41FA5}">
                      <a16:colId xmlns:a16="http://schemas.microsoft.com/office/drawing/2014/main" val="333131822"/>
                    </a:ext>
                  </a:extLst>
                </a:gridCol>
                <a:gridCol w="650112">
                  <a:extLst>
                    <a:ext uri="{9D8B030D-6E8A-4147-A177-3AD203B41FA5}">
                      <a16:colId xmlns:a16="http://schemas.microsoft.com/office/drawing/2014/main" val="4227953581"/>
                    </a:ext>
                  </a:extLst>
                </a:gridCol>
                <a:gridCol w="1354400">
                  <a:extLst>
                    <a:ext uri="{9D8B030D-6E8A-4147-A177-3AD203B41FA5}">
                      <a16:colId xmlns:a16="http://schemas.microsoft.com/office/drawing/2014/main" val="1653817542"/>
                    </a:ext>
                  </a:extLst>
                </a:gridCol>
              </a:tblGrid>
              <a:tr h="402336">
                <a:tc>
                  <a:txBody>
                    <a:bodyPr/>
                    <a:lstStyle/>
                    <a:p>
                      <a:pPr algn="l" fontAlgn="ctr"/>
                      <a:r>
                        <a:rPr lang="en-US" sz="1200" b="1" u="none" strike="noStrike">
                          <a:solidFill>
                            <a:schemeClr val="bg1"/>
                          </a:solidFill>
                          <a:effectLst/>
                        </a:rPr>
                        <a:t>Characteristics</a:t>
                      </a:r>
                      <a:endParaRPr lang="en-US" sz="1200" b="1" i="0" u="none" strike="noStrike">
                        <a:solidFill>
                          <a:schemeClr val="bg1"/>
                        </a:solidFill>
                        <a:effectLst/>
                        <a:latin typeface="+mn-lt"/>
                      </a:endParaRPr>
                    </a:p>
                  </a:txBody>
                  <a:tcPr marR="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2016</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2016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2017</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2017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2018</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2018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2019</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2019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2020</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2020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85099476"/>
                  </a:ext>
                </a:extLst>
              </a:tr>
              <a:tr h="210312">
                <a:tc>
                  <a:txBody>
                    <a:bodyPr/>
                    <a:lstStyle/>
                    <a:p>
                      <a:pPr algn="l" fontAlgn="ctr"/>
                      <a:r>
                        <a:rPr lang="en-US" sz="1100" b="1" u="none" strike="noStrike">
                          <a:solidFill>
                            <a:srgbClr val="111111"/>
                          </a:solidFill>
                          <a:effectLst/>
                        </a:rPr>
                        <a:t>Total</a:t>
                      </a:r>
                      <a:endParaRPr lang="en-US" sz="1100" b="1" i="0" u="none" strike="noStrike">
                        <a:solidFill>
                          <a:srgbClr val="111111"/>
                        </a:solidFill>
                        <a:effectLst/>
                        <a:latin typeface="+mn-lt"/>
                      </a:endParaRPr>
                    </a:p>
                  </a:txBody>
                  <a:tcPr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70</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0.01 (0.00 - 0.01)</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91</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0.02 (0.02 - 0.03)</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171</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0.05 (0.04 - 0.06)</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225</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0.04 (0.03 - 0.05)</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179</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0.04 (0.03 - 0.05)</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545095"/>
                  </a:ext>
                </a:extLst>
              </a:tr>
              <a:tr h="210312">
                <a:tc>
                  <a:txBody>
                    <a:bodyPr/>
                    <a:lstStyle/>
                    <a:p>
                      <a:pPr algn="l" fontAlgn="ctr"/>
                      <a:r>
                        <a:rPr lang="en-US" sz="1100" b="1" u="none" strike="noStrike">
                          <a:solidFill>
                            <a:srgbClr val="111111"/>
                          </a:solidFill>
                          <a:effectLst/>
                        </a:rPr>
                        <a:t>Age (years)</a:t>
                      </a:r>
                      <a:endParaRPr lang="en-US" sz="1100" b="1" i="0" u="none" strike="noStrike">
                        <a:solidFill>
                          <a:srgbClr val="111111"/>
                        </a:solidFill>
                        <a:effectLst/>
                        <a:latin typeface="+mn-lt"/>
                      </a:endParaRPr>
                    </a:p>
                  </a:txBody>
                  <a:tcPr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000000"/>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000000"/>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000000"/>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extLst>
                  <a:ext uri="{0D108BD9-81ED-4DB2-BD59-A6C34878D82A}">
                    <a16:rowId xmlns:a16="http://schemas.microsoft.com/office/drawing/2014/main" val="566356598"/>
                  </a:ext>
                </a:extLst>
              </a:tr>
              <a:tr h="210312">
                <a:tc>
                  <a:txBody>
                    <a:bodyPr/>
                    <a:lstStyle/>
                    <a:p>
                      <a:pPr algn="l" fontAlgn="ctr"/>
                      <a:r>
                        <a:rPr lang="en-US" sz="1100" b="0" u="none" strike="noStrike">
                          <a:solidFill>
                            <a:srgbClr val="111111"/>
                          </a:solidFill>
                          <a:effectLst/>
                        </a:rPr>
                        <a:t>0–44</a:t>
                      </a:r>
                      <a:endParaRPr lang="en-US" sz="1100" b="0" i="0" u="none" strike="noStrike">
                        <a:solidFill>
                          <a:srgbClr val="111111"/>
                        </a:solidFill>
                        <a:effectLst/>
                        <a:latin typeface="+mn-lt"/>
                      </a:endParaRPr>
                    </a:p>
                  </a:txBody>
                  <a:tcPr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6</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UR</a:t>
                      </a:r>
                      <a:r>
                        <a:rPr lang="en-US" sz="1100" b="0" u="none" strike="noStrike" baseline="30000">
                          <a:solidFill>
                            <a:srgbClr val="111111"/>
                          </a:solidFill>
                          <a:effectLst/>
                        </a:rPr>
                        <a:t>§</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9</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UR</a:t>
                      </a:r>
                      <a:r>
                        <a:rPr lang="en-US" sz="1100" b="0" u="none" strike="noStrike" baseline="30000">
                          <a:solidFill>
                            <a:srgbClr val="111111"/>
                          </a:solidFill>
                          <a:effectLst/>
                        </a:rPr>
                        <a:t>§</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33</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0.02 (0.01 - 0.02)</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24</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0.01 (0.01 - 0.02)</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UR</a:t>
                      </a:r>
                      <a:r>
                        <a:rPr lang="en-US" sz="1100" b="0" u="none" strike="noStrike" baseline="30000">
                          <a:solidFill>
                            <a:srgbClr val="111111"/>
                          </a:solidFill>
                          <a:effectLst/>
                        </a:rPr>
                        <a:t>§</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8876613"/>
                  </a:ext>
                </a:extLst>
              </a:tr>
              <a:tr h="210312">
                <a:tc>
                  <a:txBody>
                    <a:bodyPr/>
                    <a:lstStyle/>
                    <a:p>
                      <a:pPr algn="l" fontAlgn="ctr"/>
                      <a:r>
                        <a:rPr lang="en-US" sz="1100" b="0" u="none" strike="noStrike">
                          <a:solidFill>
                            <a:srgbClr val="111111"/>
                          </a:solidFill>
                          <a:effectLst/>
                        </a:rPr>
                        <a:t>45–64</a:t>
                      </a:r>
                      <a:endParaRPr lang="en-US" sz="1100" b="0" i="0" u="none" strike="noStrike">
                        <a:solidFill>
                          <a:srgbClr val="111111"/>
                        </a:solidFill>
                        <a:effectLst/>
                        <a:latin typeface="+mn-lt"/>
                      </a:endParaRPr>
                    </a:p>
                  </a:txBody>
                  <a:tcPr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fontAlgn="ctr"/>
                      <a:r>
                        <a:rPr lang="en-US" sz="1100" b="0" u="none" strike="noStrike">
                          <a:solidFill>
                            <a:srgbClr val="111111"/>
                          </a:solidFill>
                          <a:effectLst/>
                        </a:rPr>
                        <a:t>33</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fontAlgn="ctr"/>
                      <a:r>
                        <a:rPr lang="en-US" sz="1100" b="0" u="none" strike="noStrike">
                          <a:solidFill>
                            <a:srgbClr val="111111"/>
                          </a:solidFill>
                          <a:effectLst/>
                        </a:rPr>
                        <a:t>0.04 (0.03 - 0.06)</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fontAlgn="ctr"/>
                      <a:r>
                        <a:rPr lang="en-US" sz="1100" b="0" u="none" strike="noStrike">
                          <a:solidFill>
                            <a:srgbClr val="111111"/>
                          </a:solidFill>
                          <a:effectLst/>
                        </a:rPr>
                        <a:t>35</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fontAlgn="ctr"/>
                      <a:r>
                        <a:rPr lang="en-US" sz="1100" b="0" u="none" strike="noStrike">
                          <a:solidFill>
                            <a:srgbClr val="111111"/>
                          </a:solidFill>
                          <a:effectLst/>
                        </a:rPr>
                        <a:t>0.04 (0.03 - 0.06)</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fontAlgn="ctr"/>
                      <a:r>
                        <a:rPr lang="en-US" sz="1100" b="0" u="none" strike="noStrike">
                          <a:solidFill>
                            <a:srgbClr val="111111"/>
                          </a:solidFill>
                          <a:effectLst/>
                        </a:rPr>
                        <a:t>72</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fontAlgn="ctr"/>
                      <a:r>
                        <a:rPr lang="en-US" sz="1100" b="0" u="none" strike="noStrike">
                          <a:solidFill>
                            <a:srgbClr val="111111"/>
                          </a:solidFill>
                          <a:effectLst/>
                        </a:rPr>
                        <a:t>0.09 (0.07 - 0.11)</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fontAlgn="ctr"/>
                      <a:r>
                        <a:rPr lang="en-US" sz="1100" b="0" u="none" strike="noStrike">
                          <a:solidFill>
                            <a:srgbClr val="111111"/>
                          </a:solidFill>
                          <a:effectLst/>
                        </a:rPr>
                        <a:t>118</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fontAlgn="ctr"/>
                      <a:r>
                        <a:rPr lang="en-US" sz="1100" b="0" u="none" strike="noStrike">
                          <a:solidFill>
                            <a:srgbClr val="111111"/>
                          </a:solidFill>
                          <a:effectLst/>
                        </a:rPr>
                        <a:t>0.14 (0.12 - 0.17)</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fontAlgn="ctr"/>
                      <a:r>
                        <a:rPr lang="en-US" sz="1100" b="0" u="none" strike="noStrike">
                          <a:solidFill>
                            <a:srgbClr val="111111"/>
                          </a:solidFill>
                          <a:effectLst/>
                        </a:rPr>
                        <a:t>72</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fontAlgn="ctr"/>
                      <a:r>
                        <a:rPr lang="en-US" sz="1100" b="0" u="none" strike="noStrike">
                          <a:solidFill>
                            <a:srgbClr val="111111"/>
                          </a:solidFill>
                          <a:effectLst/>
                        </a:rPr>
                        <a:t>0.09 (0.07 - 0.11)</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val="3839105703"/>
                  </a:ext>
                </a:extLst>
              </a:tr>
              <a:tr h="210312">
                <a:tc>
                  <a:txBody>
                    <a:bodyPr/>
                    <a:lstStyle/>
                    <a:p>
                      <a:pPr algn="l" fontAlgn="ctr"/>
                      <a:r>
                        <a:rPr lang="en-US" sz="1100" b="0" u="none" strike="noStrike">
                          <a:solidFill>
                            <a:srgbClr val="111111"/>
                          </a:solidFill>
                          <a:effectLst/>
                        </a:rPr>
                        <a:t>≥65</a:t>
                      </a:r>
                      <a:endParaRPr lang="en-US" sz="1100" b="0" i="0" u="none" strike="noStrike">
                        <a:solidFill>
                          <a:srgbClr val="111111"/>
                        </a:solidFill>
                        <a:effectLst/>
                        <a:latin typeface="+mn-lt"/>
                      </a:endParaRPr>
                    </a:p>
                  </a:txBody>
                  <a:tcPr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31</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0.06 (0.04 - 0.09)</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47</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0.09 (0.07 - 0.12)</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66</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0.13 (0.10 - 0.16)</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83</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0.15 (0.12 - 0.19)</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88</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0.16 (0.13 - 0.19)</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0020537"/>
                  </a:ext>
                </a:extLst>
              </a:tr>
              <a:tr h="210312">
                <a:tc>
                  <a:txBody>
                    <a:bodyPr/>
                    <a:lstStyle/>
                    <a:p>
                      <a:pPr algn="l" fontAlgn="ctr"/>
                      <a:r>
                        <a:rPr lang="en-US" sz="1100" b="1" u="none" strike="noStrike">
                          <a:solidFill>
                            <a:srgbClr val="111111"/>
                          </a:solidFill>
                          <a:effectLst/>
                        </a:rPr>
                        <a:t>Sex</a:t>
                      </a:r>
                      <a:endParaRPr lang="en-US" sz="1100" b="1" i="0" u="none" strike="noStrike">
                        <a:solidFill>
                          <a:srgbClr val="111111"/>
                        </a:solidFill>
                        <a:effectLst/>
                        <a:latin typeface="+mn-lt"/>
                      </a:endParaRPr>
                    </a:p>
                  </a:txBody>
                  <a:tcPr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extLst>
                  <a:ext uri="{0D108BD9-81ED-4DB2-BD59-A6C34878D82A}">
                    <a16:rowId xmlns:a16="http://schemas.microsoft.com/office/drawing/2014/main" val="3392437942"/>
                  </a:ext>
                </a:extLst>
              </a:tr>
              <a:tr h="210312">
                <a:tc>
                  <a:txBody>
                    <a:bodyPr/>
                    <a:lstStyle/>
                    <a:p>
                      <a:pPr algn="l" fontAlgn="ctr"/>
                      <a:r>
                        <a:rPr lang="en-US" sz="1100" b="0" u="none" strike="noStrike">
                          <a:solidFill>
                            <a:srgbClr val="111111"/>
                          </a:solidFill>
                          <a:effectLst/>
                        </a:rPr>
                        <a:t>Male</a:t>
                      </a:r>
                      <a:endParaRPr lang="en-US" sz="1100" b="0" i="0" u="none" strike="noStrike">
                        <a:solidFill>
                          <a:srgbClr val="111111"/>
                        </a:solidFill>
                        <a:effectLst/>
                        <a:latin typeface="+mn-lt"/>
                      </a:endParaRPr>
                    </a:p>
                  </a:txBody>
                  <a:tcPr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38</a:t>
                      </a:r>
                      <a:endParaRPr lang="en-US" sz="1100" b="0" i="0" u="none" strike="noStrike">
                        <a:solidFill>
                          <a:srgbClr val="111111"/>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0.01 (0.01 - 0.02)</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63</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0.03 (0.02 - 0.03)</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115</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0.07 (0.06 - 0.08)</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159</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0.09 (0.07 - 0.10)</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120</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0.06 (0.05 - 0.07)</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092752"/>
                  </a:ext>
                </a:extLst>
              </a:tr>
              <a:tr h="210312">
                <a:tc>
                  <a:txBody>
                    <a:bodyPr/>
                    <a:lstStyle/>
                    <a:p>
                      <a:pPr algn="l" fontAlgn="ctr"/>
                      <a:r>
                        <a:rPr lang="en-US" sz="1100" b="0" i="0" u="none" strike="noStrike">
                          <a:solidFill>
                            <a:srgbClr val="111111"/>
                          </a:solidFill>
                          <a:effectLst/>
                          <a:latin typeface="+mn-lt"/>
                        </a:rPr>
                        <a:t>Female</a:t>
                      </a:r>
                    </a:p>
                  </a:txBody>
                  <a:tcPr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fontAlgn="ctr"/>
                      <a:r>
                        <a:rPr lang="en-US" sz="1100" b="0" i="0" u="none" strike="noStrike">
                          <a:solidFill>
                            <a:srgbClr val="111111"/>
                          </a:solidFill>
                          <a:effectLst/>
                          <a:latin typeface="+mn-lt"/>
                        </a:rPr>
                        <a:t>32</a:t>
                      </a: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0.01 (0.01 - 0.02)</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28</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0.00 (0.00 - 0.00)</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56</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0.02 (0.02 - 0.03)</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66</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0.04 (0.03 - 0.05)</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59</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0.01 (0.01 - 0.02)</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val="638079497"/>
                  </a:ext>
                </a:extLst>
              </a:tr>
              <a:tr h="210312">
                <a:tc>
                  <a:txBody>
                    <a:bodyPr/>
                    <a:lstStyle/>
                    <a:p>
                      <a:pPr algn="l" fontAlgn="ctr"/>
                      <a:r>
                        <a:rPr lang="en-US" sz="1100" b="1" u="none" strike="noStrike">
                          <a:solidFill>
                            <a:srgbClr val="111111"/>
                          </a:solidFill>
                          <a:effectLst/>
                        </a:rPr>
                        <a:t>Race/ethnicity</a:t>
                      </a:r>
                      <a:endParaRPr lang="en-US" sz="1100" b="1" i="0" u="none" strike="noStrike">
                        <a:solidFill>
                          <a:srgbClr val="111111"/>
                        </a:solidFill>
                        <a:effectLst/>
                        <a:latin typeface="+mn-lt"/>
                      </a:endParaRPr>
                    </a:p>
                  </a:txBody>
                  <a:tcPr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tc>
                  <a:txBody>
                    <a:bodyPr/>
                    <a:lstStyle/>
                    <a:p>
                      <a:pPr algn="ctr" fontAlgn="ct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alpha val="60000"/>
                      </a:schemeClr>
                    </a:solidFill>
                  </a:tcPr>
                </a:tc>
                <a:extLst>
                  <a:ext uri="{0D108BD9-81ED-4DB2-BD59-A6C34878D82A}">
                    <a16:rowId xmlns:a16="http://schemas.microsoft.com/office/drawing/2014/main" val="3136115890"/>
                  </a:ext>
                </a:extLst>
              </a:tr>
              <a:tr h="3657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White, non-Hispanic</a:t>
                      </a:r>
                      <a:endParaRPr lang="en-US" sz="1100" b="0" i="0" u="none" strike="noStrike">
                        <a:solidFill>
                          <a:srgbClr val="111111"/>
                        </a:solidFill>
                        <a:effectLst/>
                        <a:latin typeface="+mn-lt"/>
                      </a:endParaRPr>
                    </a:p>
                  </a:txBody>
                  <a:tcPr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50</a:t>
                      </a:r>
                      <a:endParaRPr lang="en-US" sz="1100" b="0" i="0" u="none" strike="noStrike">
                        <a:solidFill>
                          <a:srgbClr val="111111"/>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0.02 (0.01 - 0.02)</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69</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0.02 (0.02 - 0.03)</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150</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0.06 (0.05 - 0.07)</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194</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0.09 (0.07 - 0.10)</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147</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0.05 (0.04 - 0.06)</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val="4274695917"/>
                  </a:ext>
                </a:extLst>
              </a:tr>
              <a:tr h="24688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Other or not stated</a:t>
                      </a:r>
                      <a:endParaRPr lang="en-US" sz="1100" b="0" i="0" u="none" strike="noStrike">
                        <a:solidFill>
                          <a:srgbClr val="111111"/>
                        </a:solidFill>
                        <a:effectLst/>
                        <a:latin typeface="+mn-lt"/>
                      </a:endParaRPr>
                    </a:p>
                  </a:txBody>
                  <a:tcPr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20</a:t>
                      </a:r>
                      <a:endParaRPr lang="en-US" sz="1100" b="0" i="0" u="none" strike="noStrike">
                        <a:solidFill>
                          <a:srgbClr val="111111"/>
                        </a:solidFill>
                        <a:effectLst/>
                        <a:latin typeface="+mn-lt"/>
                      </a:endParaRPr>
                    </a:p>
                  </a:txBody>
                  <a:tcPr marL="9525" marR="9525"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S</a:t>
                      </a:r>
                      <a:r>
                        <a:rPr lang="en-US" sz="1100" b="0" u="none" strike="noStrike" baseline="30000">
                          <a:solidFill>
                            <a:srgbClr val="111111"/>
                          </a:solidFill>
                          <a:effectLst/>
                        </a:rPr>
                        <a:t>¶</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a:solidFill>
                            <a:srgbClr val="111111"/>
                          </a:solidFill>
                          <a:effectLst/>
                        </a:rPr>
                        <a:t>22</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S</a:t>
                      </a:r>
                      <a:r>
                        <a:rPr lang="en-US" sz="1100" b="0" u="none" strike="noStrike" baseline="30000">
                          <a:solidFill>
                            <a:srgbClr val="111111"/>
                          </a:solidFill>
                          <a:effectLst/>
                        </a:rPr>
                        <a:t>¶</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21</a:t>
                      </a: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S</a:t>
                      </a:r>
                      <a:r>
                        <a:rPr lang="en-US" sz="1100" b="0" u="none" strike="noStrike" baseline="30000">
                          <a:solidFill>
                            <a:srgbClr val="111111"/>
                          </a:solidFill>
                          <a:effectLst/>
                        </a:rPr>
                        <a:t>¶</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31</a:t>
                      </a: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S</a:t>
                      </a:r>
                      <a:r>
                        <a:rPr lang="en-US" sz="1100" b="0" u="none" strike="noStrike" baseline="30000">
                          <a:solidFill>
                            <a:srgbClr val="111111"/>
                          </a:solidFill>
                          <a:effectLst/>
                        </a:rPr>
                        <a:t>¶</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32</a:t>
                      </a: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u="none" strike="noStrike">
                          <a:solidFill>
                            <a:srgbClr val="111111"/>
                          </a:solidFill>
                          <a:effectLst/>
                        </a:rPr>
                        <a:t>S</a:t>
                      </a:r>
                      <a:r>
                        <a:rPr lang="en-US" sz="1100" b="0" u="none" strike="noStrike" baseline="30000">
                          <a:solidFill>
                            <a:srgbClr val="111111"/>
                          </a:solidFill>
                          <a:effectLst/>
                        </a:rPr>
                        <a:t>¶</a:t>
                      </a:r>
                      <a:endParaRPr lang="en-US" sz="1100" b="0" i="0" u="none" strike="noStrike">
                        <a:solidFill>
                          <a:srgbClr val="111111"/>
                        </a:solidFill>
                        <a:effectLst/>
                        <a:latin typeface="+mn-lt"/>
                      </a:endParaRPr>
                    </a:p>
                  </a:txBody>
                  <a:tcPr marL="0" marR="0" marT="0"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639797"/>
                  </a:ext>
                </a:extLst>
              </a:tr>
            </a:tbl>
          </a:graphicData>
        </a:graphic>
      </p:graphicFrame>
      <p:sp>
        <p:nvSpPr>
          <p:cNvPr id="6" name="Text Placeholder 3">
            <a:extLst>
              <a:ext uri="{FF2B5EF4-FFF2-40B4-BE49-F238E27FC236}">
                <a16:creationId xmlns:a16="http://schemas.microsoft.com/office/drawing/2014/main" id="{8FC92388-ED3E-25F6-3EEB-FC9E87F71F78}"/>
              </a:ext>
            </a:extLst>
          </p:cNvPr>
          <p:cNvSpPr>
            <a:spLocks noGrp="1"/>
          </p:cNvSpPr>
          <p:nvPr>
            <p:ph type="body" sz="quarter" idx="11"/>
          </p:nvPr>
        </p:nvSpPr>
        <p:spPr>
          <a:xfrm>
            <a:off x="446568" y="5103567"/>
            <a:ext cx="5638800" cy="673125"/>
          </a:xfrm>
        </p:spPr>
        <p:txBody>
          <a:bodyPr/>
          <a:lstStyle/>
          <a:p>
            <a:pPr>
              <a:lnSpc>
                <a:spcPct val="100000"/>
              </a:lnSpc>
            </a:pPr>
            <a:r>
              <a:rPr lang="en-US" sz="800"/>
              <a:t>* Rates for race/ethnicity, sex, and the overall total are age-adjusted per 100,000 US standard population during 2000 by using the following age group distribution (in years): &lt;1, 1–4, 5–14, 15–24, 25–34, 35–44, 45–54, 55–64, 65–74, 75–84, and ≥85. For age-adjusted death rates, the age-specific death rate is rounded to 1 decimal place before proceeding to the next step in the calculation of age-adjusted death rates for NCHS Multiple Cause of Death on CDC WONDER. This rounding step might affect the precision of rates calculated for small numbers of deaths. Missing data are not included. </a:t>
            </a:r>
          </a:p>
          <a:p>
            <a:pPr>
              <a:lnSpc>
                <a:spcPct val="100000"/>
              </a:lnSpc>
            </a:pPr>
            <a:r>
              <a:rPr lang="en-US" sz="800"/>
              <a:t>† Cause of death is defined as one of the multiple causes of death and is based on the International Classification of Diseases, 10th Rev. (ICD-10) codes B15 (hepatitis A). </a:t>
            </a:r>
          </a:p>
          <a:p>
            <a:pPr>
              <a:lnSpc>
                <a:spcPct val="100000"/>
              </a:lnSpc>
            </a:pPr>
            <a:r>
              <a:rPr lang="en-US" sz="800"/>
              <a:t>§ UR Unreliable rate: Rates where death counts were &lt;20 were not displayed because of the instability associated with those rates.</a:t>
            </a:r>
          </a:p>
          <a:p>
            <a:pPr>
              <a:lnSpc>
                <a:spcPct val="100000"/>
              </a:lnSpc>
            </a:pPr>
            <a:r>
              <a:rPr lang="en-US" sz="800"/>
              <a:t>¶ S Suppressed: CDC WONDER did not have the functionality to calculate rates for the “Other or not stated” race/ethnicity group.										</a:t>
            </a:r>
          </a:p>
        </p:txBody>
      </p:sp>
      <p:sp>
        <p:nvSpPr>
          <p:cNvPr id="7" name="TextBox 6">
            <a:extLst>
              <a:ext uri="{FF2B5EF4-FFF2-40B4-BE49-F238E27FC236}">
                <a16:creationId xmlns:a16="http://schemas.microsoft.com/office/drawing/2014/main" id="{2D28633C-C11B-3A8A-93FC-9B9CEE60E7B0}"/>
              </a:ext>
            </a:extLst>
          </p:cNvPr>
          <p:cNvSpPr txBox="1"/>
          <p:nvPr/>
        </p:nvSpPr>
        <p:spPr>
          <a:xfrm>
            <a:off x="6096000" y="5108792"/>
            <a:ext cx="4495800" cy="1692771"/>
          </a:xfrm>
          <a:prstGeom prst="rect">
            <a:avLst/>
          </a:prstGeom>
          <a:noFill/>
        </p:spPr>
        <p:txBody>
          <a:bodyPr wrap="square" lIns="91440" tIns="45720" rIns="91440" bIns="45720" anchor="t">
            <a:spAutoFit/>
          </a:bodyPr>
          <a:lstStyle/>
          <a:p>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2016 because of NCHS standards that restrict displayed data to US residents. Accessed at </a:t>
            </a:r>
            <a:r>
              <a:rPr lang="en-US" sz="800">
                <a:hlinkClick r:id="rId3"/>
              </a:rPr>
              <a:t>http://wonder.cdc.gov/mcd-icd10.html</a:t>
            </a:r>
            <a:r>
              <a:rPr lang="en-US" sz="800"/>
              <a:t> on January 13, 2022. CDC WONDER data set documentation and technical methods can be accessed at </a:t>
            </a:r>
            <a:r>
              <a:rPr lang="en-US" sz="800">
                <a:hlinkClick r:id="rId4"/>
              </a:rPr>
              <a:t>https://wonder.cdc.gov/wonder/help/mcd.html</a:t>
            </a:r>
            <a:r>
              <a:rPr lang="en-US" sz="800"/>
              <a:t>#. </a:t>
            </a:r>
            <a:endParaRPr lang="en-US"/>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Published September 2022.</a:t>
            </a:r>
            <a:endParaRPr lang="en-US">
              <a:ea typeface="+mn-lt"/>
              <a:cs typeface="+mn-lt"/>
            </a:endParaRPr>
          </a:p>
          <a:p>
            <a:endParaRPr lang="en-US" sz="800"/>
          </a:p>
        </p:txBody>
      </p:sp>
    </p:spTree>
    <p:extLst>
      <p:ext uri="{BB962C8B-B14F-4D97-AF65-F5344CB8AC3E}">
        <p14:creationId xmlns:p14="http://schemas.microsoft.com/office/powerpoint/2010/main" val="97337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p:txBody>
          <a:bodyPr>
            <a:noAutofit/>
          </a:bodyPr>
          <a:lstStyle/>
          <a:p>
            <a:r>
              <a:rPr lang="en-US" b="0"/>
              <a:t>Figure 2.1 – Part 1 of 2</a:t>
            </a:r>
            <a:br>
              <a:rPr lang="en-US" sz="2000"/>
            </a:br>
            <a:r>
              <a:rPr lang="en-US" sz="2000" b="1"/>
              <a:t>Number of reported cases* of acute hepatitis B virus infection and estimated infections† </a:t>
            </a:r>
            <a:br>
              <a:rPr lang="en-US" sz="2000" b="1"/>
            </a:br>
            <a:r>
              <a:rPr lang="en-US" sz="2000" b="1"/>
              <a:t>United States, 2013–2020</a:t>
            </a:r>
          </a:p>
        </p:txBody>
      </p:sp>
      <p:graphicFrame>
        <p:nvGraphicFramePr>
          <p:cNvPr id="6" name="Chart 5" descr="The number of reported cases and estimated infections of acute hepatitis B in the United States during 2013–2020. During 2020, the number of reported cases was 2,157, which corresponds to 14,000 estimated infections after adjusting for case underascertainment and underreporting. ">
            <a:extLst>
              <a:ext uri="{FF2B5EF4-FFF2-40B4-BE49-F238E27FC236}">
                <a16:creationId xmlns:a16="http://schemas.microsoft.com/office/drawing/2014/main" id="{501F638B-A0E1-20C8-40E5-BA6FBA9D46F4}"/>
              </a:ext>
            </a:extLst>
          </p:cNvPr>
          <p:cNvGraphicFramePr>
            <a:graphicFrameLocks/>
          </p:cNvGraphicFramePr>
          <p:nvPr>
            <p:extLst>
              <p:ext uri="{D42A27DB-BD31-4B8C-83A1-F6EECF244321}">
                <p14:modId xmlns:p14="http://schemas.microsoft.com/office/powerpoint/2010/main" val="23308148"/>
              </p:ext>
            </p:extLst>
          </p:nvPr>
        </p:nvGraphicFramePr>
        <p:xfrm>
          <a:off x="376518" y="1243208"/>
          <a:ext cx="11403106" cy="422166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329BAF6-91F2-2E9B-048D-EC0FF370578B}"/>
              </a:ext>
            </a:extLst>
          </p:cNvPr>
          <p:cNvSpPr txBox="1"/>
          <p:nvPr/>
        </p:nvSpPr>
        <p:spPr>
          <a:xfrm>
            <a:off x="446568" y="5966487"/>
            <a:ext cx="5638799" cy="830997"/>
          </a:xfrm>
          <a:prstGeom prst="rect">
            <a:avLst/>
          </a:prstGeom>
          <a:noFill/>
        </p:spPr>
        <p:txBody>
          <a:bodyPr wrap="square" lIns="91440" tIns="45720" rIns="91440" bIns="45720" anchor="t">
            <a:spAutoFit/>
          </a:bodyPr>
          <a:lstStyle/>
          <a:p>
            <a:r>
              <a:rPr lang="en-US" sz="800"/>
              <a:t>* Reported confirmed cases. For the case definition, see </a:t>
            </a:r>
            <a:r>
              <a:rPr lang="en-US" sz="800">
                <a:hlinkClick r:id="rId4"/>
              </a:rPr>
              <a:t>https://ndc.services.cdc.gov/conditions/hepatitis-b-acute/</a:t>
            </a:r>
            <a:r>
              <a:rPr lang="en-US" sz="800"/>
              <a:t>. 					</a:t>
            </a:r>
          </a:p>
          <a:p>
            <a:r>
              <a:rPr lang="en-US" sz="800"/>
              <a:t>† The number of estimated viral hepatitis infections was determined by multiplying the number of reported cases that met the classification criteria for a confirmed case by a factor that adjusted for </a:t>
            </a:r>
            <a:r>
              <a:rPr lang="en-US" sz="800" err="1"/>
              <a:t>underascertainment</a:t>
            </a:r>
            <a:r>
              <a:rPr lang="en-US" sz="800"/>
              <a:t> and underreporting. The 95% bootstrap confidence intervals for the estimated number of infections are displayed in the Appendix.		</a:t>
            </a:r>
          </a:p>
        </p:txBody>
      </p:sp>
      <p:sp>
        <p:nvSpPr>
          <p:cNvPr id="7" name="TextBox 6">
            <a:extLst>
              <a:ext uri="{FF2B5EF4-FFF2-40B4-BE49-F238E27FC236}">
                <a16:creationId xmlns:a16="http://schemas.microsoft.com/office/drawing/2014/main" id="{8A7832CA-58E6-B024-2C7E-B4CC51D83E7E}"/>
              </a:ext>
            </a:extLst>
          </p:cNvPr>
          <p:cNvSpPr txBox="1"/>
          <p:nvPr/>
        </p:nvSpPr>
        <p:spPr>
          <a:xfrm>
            <a:off x="6293225" y="5595838"/>
            <a:ext cx="4080888" cy="1077218"/>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t>Reference: </a:t>
            </a:r>
            <a:r>
              <a:rPr lang="en-US" sz="800" err="1"/>
              <a:t>Klevens</a:t>
            </a:r>
            <a:r>
              <a:rPr lang="en-US" sz="800"/>
              <a:t> RM, Liu, S, Roberts H, et al. Estimating acute viral hepatitis infections from nationally reported cases. Am J Public Health 2014; 104:482. PMC3953761.</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2200847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7B2F9-6165-7697-F68A-A8B6BF36C52A}"/>
              </a:ext>
            </a:extLst>
          </p:cNvPr>
          <p:cNvSpPr>
            <a:spLocks noGrp="1"/>
          </p:cNvSpPr>
          <p:nvPr>
            <p:ph type="title"/>
          </p:nvPr>
        </p:nvSpPr>
        <p:spPr/>
        <p:txBody>
          <a:bodyPr>
            <a:noAutofit/>
          </a:bodyPr>
          <a:lstStyle/>
          <a:p>
            <a:r>
              <a:rPr lang="en-US" b="0"/>
              <a:t>Figure 2.1 – Part 2 of 2</a:t>
            </a:r>
            <a:br>
              <a:rPr lang="en-US" sz="2000"/>
            </a:br>
            <a:r>
              <a:rPr lang="en-US" sz="2000" b="1"/>
              <a:t>Number of reported cases* of acute hepatitis B virus infection and estimated infections† </a:t>
            </a:r>
            <a:br>
              <a:rPr lang="en-US" sz="2000" b="1"/>
            </a:br>
            <a:r>
              <a:rPr lang="en-US" sz="2000" b="1"/>
              <a:t>United States, 2013–2020</a:t>
            </a:r>
          </a:p>
        </p:txBody>
      </p:sp>
      <p:graphicFrame>
        <p:nvGraphicFramePr>
          <p:cNvPr id="2" name="Table 1">
            <a:extLst>
              <a:ext uri="{FF2B5EF4-FFF2-40B4-BE49-F238E27FC236}">
                <a16:creationId xmlns:a16="http://schemas.microsoft.com/office/drawing/2014/main" id="{F4208B15-A7C5-A3A7-0D1A-B2538C350D6F}"/>
              </a:ext>
            </a:extLst>
          </p:cNvPr>
          <p:cNvGraphicFramePr>
            <a:graphicFrameLocks noGrp="1"/>
          </p:cNvGraphicFramePr>
          <p:nvPr>
            <p:extLst>
              <p:ext uri="{D42A27DB-BD31-4B8C-83A1-F6EECF244321}">
                <p14:modId xmlns:p14="http://schemas.microsoft.com/office/powerpoint/2010/main" val="1848911263"/>
              </p:ext>
            </p:extLst>
          </p:nvPr>
        </p:nvGraphicFramePr>
        <p:xfrm>
          <a:off x="535833" y="1276229"/>
          <a:ext cx="11120331" cy="822960"/>
        </p:xfrm>
        <a:graphic>
          <a:graphicData uri="http://schemas.openxmlformats.org/drawingml/2006/table">
            <a:tbl>
              <a:tblPr firstRow="1" bandRow="1">
                <a:tableStyleId>{C083E6E3-FA7D-4D7B-A595-EF9225AFEA82}</a:tableStyleId>
              </a:tblPr>
              <a:tblGrid>
                <a:gridCol w="1849763">
                  <a:extLst>
                    <a:ext uri="{9D8B030D-6E8A-4147-A177-3AD203B41FA5}">
                      <a16:colId xmlns:a16="http://schemas.microsoft.com/office/drawing/2014/main" val="259690472"/>
                    </a:ext>
                  </a:extLst>
                </a:gridCol>
                <a:gridCol w="1158821">
                  <a:extLst>
                    <a:ext uri="{9D8B030D-6E8A-4147-A177-3AD203B41FA5}">
                      <a16:colId xmlns:a16="http://schemas.microsoft.com/office/drawing/2014/main" val="426678286"/>
                    </a:ext>
                  </a:extLst>
                </a:gridCol>
                <a:gridCol w="1158821">
                  <a:extLst>
                    <a:ext uri="{9D8B030D-6E8A-4147-A177-3AD203B41FA5}">
                      <a16:colId xmlns:a16="http://schemas.microsoft.com/office/drawing/2014/main" val="915001170"/>
                    </a:ext>
                  </a:extLst>
                </a:gridCol>
                <a:gridCol w="1158821">
                  <a:extLst>
                    <a:ext uri="{9D8B030D-6E8A-4147-A177-3AD203B41FA5}">
                      <a16:colId xmlns:a16="http://schemas.microsoft.com/office/drawing/2014/main" val="2531453528"/>
                    </a:ext>
                  </a:extLst>
                </a:gridCol>
                <a:gridCol w="1158821">
                  <a:extLst>
                    <a:ext uri="{9D8B030D-6E8A-4147-A177-3AD203B41FA5}">
                      <a16:colId xmlns:a16="http://schemas.microsoft.com/office/drawing/2014/main" val="2878969775"/>
                    </a:ext>
                  </a:extLst>
                </a:gridCol>
                <a:gridCol w="1158821">
                  <a:extLst>
                    <a:ext uri="{9D8B030D-6E8A-4147-A177-3AD203B41FA5}">
                      <a16:colId xmlns:a16="http://schemas.microsoft.com/office/drawing/2014/main" val="1885776081"/>
                    </a:ext>
                  </a:extLst>
                </a:gridCol>
                <a:gridCol w="1158821">
                  <a:extLst>
                    <a:ext uri="{9D8B030D-6E8A-4147-A177-3AD203B41FA5}">
                      <a16:colId xmlns:a16="http://schemas.microsoft.com/office/drawing/2014/main" val="2522656109"/>
                    </a:ext>
                  </a:extLst>
                </a:gridCol>
                <a:gridCol w="1158821">
                  <a:extLst>
                    <a:ext uri="{9D8B030D-6E8A-4147-A177-3AD203B41FA5}">
                      <a16:colId xmlns:a16="http://schemas.microsoft.com/office/drawing/2014/main" val="273246930"/>
                    </a:ext>
                  </a:extLst>
                </a:gridCol>
                <a:gridCol w="1158821">
                  <a:extLst>
                    <a:ext uri="{9D8B030D-6E8A-4147-A177-3AD203B41FA5}">
                      <a16:colId xmlns:a16="http://schemas.microsoft.com/office/drawing/2014/main" val="643922625"/>
                    </a:ext>
                  </a:extLst>
                </a:gridCol>
              </a:tblGrid>
              <a:tr h="402336">
                <a:tc>
                  <a:txBody>
                    <a:bodyPr/>
                    <a:lstStyle/>
                    <a:p>
                      <a:pPr algn="l" fontAlgn="ctr"/>
                      <a:r>
                        <a:rPr lang="en-US" sz="1200" b="1" u="none" strike="noStrike">
                          <a:solidFill>
                            <a:schemeClr val="bg1"/>
                          </a:solidFill>
                          <a:effectLst/>
                        </a:rPr>
                        <a:t>Acute Hepatitis B</a:t>
                      </a:r>
                      <a:endParaRPr lang="en-US" sz="1200" b="1" i="0" u="none" strike="noStrike">
                        <a:solidFill>
                          <a:schemeClr val="bg1"/>
                        </a:solidFill>
                        <a:effectLst/>
                        <a:latin typeface="Times New Roman" panose="02020603050405020304" pitchFamily="18" charset="0"/>
                      </a:endParaRPr>
                    </a:p>
                  </a:txBody>
                  <a:tcPr marR="9525"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2013</a:t>
                      </a:r>
                      <a:endParaRPr lang="en-US" sz="1200" b="1" i="0" u="none" strike="noStrike">
                        <a:solidFill>
                          <a:schemeClr val="bg1"/>
                        </a:solidFill>
                        <a:effectLst/>
                        <a:latin typeface="Times New Roman" panose="02020603050405020304" pitchFamily="18" charset="0"/>
                      </a:endParaRPr>
                    </a:p>
                  </a:txBody>
                  <a:tcPr marL="9525" marR="9525" marT="0"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2014</a:t>
                      </a:r>
                      <a:endParaRPr lang="en-US" sz="1200" b="1" i="0" u="none" strike="noStrike">
                        <a:solidFill>
                          <a:schemeClr val="bg1"/>
                        </a:solidFill>
                        <a:effectLst/>
                        <a:latin typeface="Times New Roman" panose="02020603050405020304" pitchFamily="18" charset="0"/>
                      </a:endParaRPr>
                    </a:p>
                  </a:txBody>
                  <a:tcPr marL="9525" marR="9525" marT="0"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2015</a:t>
                      </a:r>
                      <a:endParaRPr lang="en-US" sz="1200" b="1" i="0" u="none" strike="noStrike">
                        <a:solidFill>
                          <a:schemeClr val="bg1"/>
                        </a:solidFill>
                        <a:effectLst/>
                        <a:latin typeface="Times New Roman" panose="02020603050405020304" pitchFamily="18" charset="0"/>
                      </a:endParaRPr>
                    </a:p>
                  </a:txBody>
                  <a:tcPr marL="9525" marR="9525" marT="0"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txBody>
                  <a:tcPr marL="9525" marR="9525" marT="0"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txBody>
                  <a:tcPr marL="9525" marR="9525" marT="0"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txBody>
                  <a:tcPr marL="9525" marR="9525" marT="0"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txBody>
                  <a:tcPr marL="9525" marR="9525" marT="0" marB="0" anchor="ctr">
                    <a:lnL>
                      <a:noFill/>
                    </a:lnL>
                    <a:lnR>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txBody>
                  <a:tcPr marL="9525" marR="9525"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56663725"/>
                  </a:ext>
                </a:extLst>
              </a:tr>
              <a:tr h="210312">
                <a:tc>
                  <a:txBody>
                    <a:bodyPr/>
                    <a:lstStyle/>
                    <a:p>
                      <a:pPr algn="l" fontAlgn="ctr"/>
                      <a:r>
                        <a:rPr lang="en-US" sz="1100" u="none" strike="noStrike">
                          <a:effectLst/>
                        </a:rPr>
                        <a:t>Reported acute cases*</a:t>
                      </a:r>
                      <a:endParaRPr lang="en-US" sz="1100" b="1" i="0" u="none" strike="noStrike">
                        <a:solidFill>
                          <a:srgbClr val="111111"/>
                        </a:solidFill>
                        <a:effectLst/>
                        <a:latin typeface="Times New Roman" panose="02020603050405020304" pitchFamily="18" charset="0"/>
                      </a:endParaRPr>
                    </a:p>
                  </a:txBody>
                  <a:tcPr marR="9525" marT="0" marB="0" anchor="ctr">
                    <a:lnL w="12700" cap="flat" cmpd="sng" algn="ctr">
                      <a:no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3,050</a:t>
                      </a:r>
                      <a:endParaRPr lang="en-US" sz="1100" b="0" i="0" u="none" strike="noStrike">
                        <a:solidFill>
                          <a:srgbClr val="111111"/>
                        </a:solidFill>
                        <a:effectLst/>
                        <a:latin typeface="Times New Roman" panose="02020603050405020304" pitchFamily="18" charset="0"/>
                      </a:endParaRPr>
                    </a:p>
                  </a:txBody>
                  <a:tcPr marL="9525" marR="9525" marT="0" marB="0" anchor="ctr">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2,791</a:t>
                      </a:r>
                      <a:endParaRPr lang="en-US" sz="1100" b="0" i="0" u="none" strike="noStrike">
                        <a:solidFill>
                          <a:srgbClr val="111111"/>
                        </a:solidFill>
                        <a:effectLst/>
                        <a:latin typeface="Times New Roman" panose="02020603050405020304" pitchFamily="18" charset="0"/>
                      </a:endParaRPr>
                    </a:p>
                  </a:txBody>
                  <a:tcPr marL="9525" marR="9525" marT="0" marB="0" anchor="ctr">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3,370</a:t>
                      </a:r>
                      <a:endParaRPr lang="en-US" sz="1100" b="0" i="0" u="none" strike="noStrike">
                        <a:solidFill>
                          <a:srgbClr val="111111"/>
                        </a:solidFill>
                        <a:effectLst/>
                        <a:latin typeface="Times New Roman" panose="02020603050405020304" pitchFamily="18" charset="0"/>
                      </a:endParaRPr>
                    </a:p>
                  </a:txBody>
                  <a:tcPr marL="9525" marR="9525" marT="0" marB="0" anchor="ctr">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3,218</a:t>
                      </a:r>
                      <a:endParaRPr lang="en-US" sz="1100" b="0" i="0" u="none" strike="noStrike">
                        <a:solidFill>
                          <a:srgbClr val="111111"/>
                        </a:solidFill>
                        <a:effectLst/>
                        <a:latin typeface="Times New Roman" panose="02020603050405020304" pitchFamily="18" charset="0"/>
                      </a:endParaRPr>
                    </a:p>
                  </a:txBody>
                  <a:tcPr marL="9525" marR="9525" marT="0" marB="0" anchor="ctr">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3,409</a:t>
                      </a:r>
                      <a:endParaRPr lang="en-US" sz="1100" b="0" i="0" u="none" strike="noStrike">
                        <a:solidFill>
                          <a:srgbClr val="111111"/>
                        </a:solidFill>
                        <a:effectLst/>
                        <a:latin typeface="Times New Roman" panose="02020603050405020304" pitchFamily="18" charset="0"/>
                      </a:endParaRPr>
                    </a:p>
                  </a:txBody>
                  <a:tcPr marL="9525" marR="9525" marT="0" marB="0" anchor="ctr">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3,322</a:t>
                      </a:r>
                      <a:endParaRPr lang="en-US" sz="1100" b="0" i="0" u="none" strike="noStrike">
                        <a:solidFill>
                          <a:srgbClr val="111111"/>
                        </a:solidFill>
                        <a:effectLst/>
                        <a:latin typeface="Times New Roman" panose="02020603050405020304" pitchFamily="18" charset="0"/>
                      </a:endParaRPr>
                    </a:p>
                  </a:txBody>
                  <a:tcPr marL="9525" marR="9525" marT="0" marB="0" anchor="ctr">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3,192</a:t>
                      </a:r>
                      <a:endParaRPr lang="en-US" sz="1100" b="0" i="0" u="none" strike="noStrike">
                        <a:solidFill>
                          <a:srgbClr val="111111"/>
                        </a:solidFill>
                        <a:effectLst/>
                        <a:latin typeface="Times New Roman" panose="02020603050405020304" pitchFamily="18" charset="0"/>
                      </a:endParaRPr>
                    </a:p>
                  </a:txBody>
                  <a:tcPr marL="9525" marR="9525" marT="0" marB="0" anchor="ctr">
                    <a:lnL>
                      <a:noFill/>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2,157</a:t>
                      </a:r>
                      <a:endParaRPr lang="en-US" sz="1100" b="0" i="0" u="none" strike="noStrike">
                        <a:solidFill>
                          <a:srgbClr val="111111"/>
                        </a:solidFill>
                        <a:effectLst/>
                        <a:latin typeface="Times New Roman" panose="02020603050405020304" pitchFamily="18" charset="0"/>
                      </a:endParaRPr>
                    </a:p>
                  </a:txBody>
                  <a:tcPr marL="9525" marR="9525" marT="0" marB="0" anchor="ctr">
                    <a:lnL>
                      <a:noFill/>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3643401"/>
                  </a:ext>
                </a:extLst>
              </a:tr>
              <a:tr h="210312">
                <a:tc>
                  <a:txBody>
                    <a:bodyPr/>
                    <a:lstStyle/>
                    <a:p>
                      <a:pPr algn="l" fontAlgn="ctr"/>
                      <a:r>
                        <a:rPr lang="en-US" sz="1100" u="none" strike="noStrike">
                          <a:effectLst/>
                        </a:rPr>
                        <a:t>Estimated acute infections</a:t>
                      </a:r>
                      <a:r>
                        <a:rPr lang="en-US" sz="1100" u="none" strike="noStrike" baseline="30000">
                          <a:effectLst/>
                        </a:rPr>
                        <a:t>†</a:t>
                      </a:r>
                      <a:endParaRPr lang="en-US" sz="1100" b="1" i="0" u="none" strike="noStrike">
                        <a:solidFill>
                          <a:srgbClr val="111111"/>
                        </a:solidFill>
                        <a:effectLst/>
                        <a:latin typeface="Times New Roman" panose="02020603050405020304" pitchFamily="18" charset="0"/>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19,800</a:t>
                      </a:r>
                      <a:endParaRPr lang="en-US" sz="1100" b="0" i="0" u="none" strike="noStrike">
                        <a:solidFill>
                          <a:srgbClr val="111111"/>
                        </a:solidFill>
                        <a:effectLst/>
                        <a:latin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18,100</a:t>
                      </a:r>
                      <a:endParaRPr lang="en-US" sz="1100" b="0" i="0" u="none" strike="noStrike">
                        <a:solidFill>
                          <a:srgbClr val="111111"/>
                        </a:solidFill>
                        <a:effectLst/>
                        <a:latin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21,900</a:t>
                      </a:r>
                      <a:endParaRPr lang="en-US" sz="1100" b="0" i="0" u="none" strike="noStrike">
                        <a:solidFill>
                          <a:srgbClr val="111111"/>
                        </a:solidFill>
                        <a:effectLst/>
                        <a:latin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20,900</a:t>
                      </a:r>
                      <a:endParaRPr lang="en-US" sz="1100" b="0" i="0" u="none" strike="noStrike">
                        <a:solidFill>
                          <a:srgbClr val="111111"/>
                        </a:solidFill>
                        <a:effectLst/>
                        <a:latin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22,200</a:t>
                      </a:r>
                      <a:endParaRPr lang="en-US" sz="1100" b="0" i="0" u="none" strike="noStrike">
                        <a:solidFill>
                          <a:srgbClr val="111111"/>
                        </a:solidFill>
                        <a:effectLst/>
                        <a:latin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21,600</a:t>
                      </a:r>
                      <a:endParaRPr lang="en-US" sz="1100" b="0" i="0" u="none" strike="noStrike">
                        <a:solidFill>
                          <a:srgbClr val="111111"/>
                        </a:solidFill>
                        <a:effectLst/>
                        <a:latin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20,700</a:t>
                      </a:r>
                      <a:endParaRPr lang="en-US" sz="1100" b="0" i="0" u="none" strike="noStrike">
                        <a:solidFill>
                          <a:srgbClr val="111111"/>
                        </a:solidFill>
                        <a:effectLst/>
                        <a:latin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effectLst/>
                        </a:rPr>
                        <a:t>14,000</a:t>
                      </a:r>
                      <a:endParaRPr lang="en-US" sz="1100" b="0" i="0" u="none" strike="noStrike">
                        <a:solidFill>
                          <a:srgbClr val="111111"/>
                        </a:solidFill>
                        <a:effectLst/>
                        <a:latin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8558374"/>
                  </a:ext>
                </a:extLst>
              </a:tr>
            </a:tbl>
          </a:graphicData>
        </a:graphic>
      </p:graphicFrame>
      <p:sp>
        <p:nvSpPr>
          <p:cNvPr id="5" name="TextBox 4">
            <a:extLst>
              <a:ext uri="{FF2B5EF4-FFF2-40B4-BE49-F238E27FC236}">
                <a16:creationId xmlns:a16="http://schemas.microsoft.com/office/drawing/2014/main" id="{95EDBA4C-0129-3928-46D0-C2B796001E4E}"/>
              </a:ext>
            </a:extLst>
          </p:cNvPr>
          <p:cNvSpPr txBox="1"/>
          <p:nvPr/>
        </p:nvSpPr>
        <p:spPr>
          <a:xfrm>
            <a:off x="446568" y="5966458"/>
            <a:ext cx="5638799" cy="830997"/>
          </a:xfrm>
          <a:prstGeom prst="rect">
            <a:avLst/>
          </a:prstGeom>
          <a:noFill/>
        </p:spPr>
        <p:txBody>
          <a:bodyPr wrap="square" lIns="91440" tIns="45720" rIns="91440" bIns="45720" anchor="t">
            <a:spAutoFit/>
          </a:bodyPr>
          <a:lstStyle/>
          <a:p>
            <a:r>
              <a:rPr lang="en-US" sz="800"/>
              <a:t>* Reported confirmed cases. For the case definition, see </a:t>
            </a:r>
            <a:r>
              <a:rPr lang="en-US" sz="800">
                <a:hlinkClick r:id="rId3"/>
              </a:rPr>
              <a:t>https://ndc.services.cdc.gov/conditions/hepatitis-b-acute/</a:t>
            </a:r>
            <a:r>
              <a:rPr lang="en-US" sz="800"/>
              <a:t>. 					</a:t>
            </a:r>
          </a:p>
          <a:p>
            <a:r>
              <a:rPr lang="en-US" sz="800"/>
              <a:t>† The number of estimated viral hepatitis infections was determined by multiplying the number of reported cases that met the classification criteria for a confirmed case by a factor that adjusted for </a:t>
            </a:r>
            <a:r>
              <a:rPr lang="en-US" sz="800" err="1"/>
              <a:t>underascertainment</a:t>
            </a:r>
            <a:r>
              <a:rPr lang="en-US" sz="800"/>
              <a:t> and underreporting. The 95% bootstrap confidence intervals for the estimated number of infections are displayed in the Appendix.		</a:t>
            </a:r>
          </a:p>
        </p:txBody>
      </p:sp>
      <p:sp>
        <p:nvSpPr>
          <p:cNvPr id="3" name="TextBox 2">
            <a:extLst>
              <a:ext uri="{FF2B5EF4-FFF2-40B4-BE49-F238E27FC236}">
                <a16:creationId xmlns:a16="http://schemas.microsoft.com/office/drawing/2014/main" id="{E6D58407-0AB4-7532-1408-478215A968E0}"/>
              </a:ext>
            </a:extLst>
          </p:cNvPr>
          <p:cNvSpPr txBox="1"/>
          <p:nvPr/>
        </p:nvSpPr>
        <p:spPr>
          <a:xfrm>
            <a:off x="6293225" y="5599403"/>
            <a:ext cx="4088312" cy="1077218"/>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t>Reference: </a:t>
            </a:r>
            <a:r>
              <a:rPr lang="en-US" sz="800" err="1"/>
              <a:t>Klevens</a:t>
            </a:r>
            <a:r>
              <a:rPr lang="en-US" sz="800"/>
              <a:t> RM, Liu, S, Roberts H, et al. Estimating acute viral hepatitis infections from nationally reported cases. Am J Public Health 2014; 104:482. PMC3953761.</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81370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6"/>
            <a:ext cx="11198966" cy="1168105"/>
          </a:xfrm>
        </p:spPr>
        <p:txBody>
          <a:bodyPr>
            <a:noAutofit/>
          </a:bodyPr>
          <a:lstStyle/>
          <a:p>
            <a:r>
              <a:rPr lang="en-US" b="0"/>
              <a:t>Table 2.1 – Part 1 of 3</a:t>
            </a:r>
            <a:br>
              <a:rPr lang="en-US" sz="2000"/>
            </a:br>
            <a:r>
              <a:rPr lang="en-US" sz="2000" b="1"/>
              <a:t>Numbers and rates* of reported cases† of acute hepatitis B virus infection, by state or jurisdiction</a:t>
            </a:r>
            <a:br>
              <a:rPr lang="en-US" sz="2000" b="1"/>
            </a:br>
            <a:r>
              <a:rPr lang="en-US" sz="2000" b="1"/>
              <a:t>United States, 2016–2020</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3469286404"/>
              </p:ext>
            </p:extLst>
          </p:nvPr>
        </p:nvGraphicFramePr>
        <p:xfrm>
          <a:off x="535833" y="1288446"/>
          <a:ext cx="11120329" cy="4110980"/>
        </p:xfrm>
        <a:graphic>
          <a:graphicData uri="http://schemas.openxmlformats.org/drawingml/2006/table">
            <a:tbl>
              <a:tblPr firstRow="1" bandRow="1">
                <a:tableStyleId>{C083E6E3-FA7D-4D7B-A595-EF9225AFEA82}</a:tableStyleId>
              </a:tblPr>
              <a:tblGrid>
                <a:gridCol w="1010939">
                  <a:extLst>
                    <a:ext uri="{9D8B030D-6E8A-4147-A177-3AD203B41FA5}">
                      <a16:colId xmlns:a16="http://schemas.microsoft.com/office/drawing/2014/main" val="2197488459"/>
                    </a:ext>
                  </a:extLst>
                </a:gridCol>
                <a:gridCol w="1010939">
                  <a:extLst>
                    <a:ext uri="{9D8B030D-6E8A-4147-A177-3AD203B41FA5}">
                      <a16:colId xmlns:a16="http://schemas.microsoft.com/office/drawing/2014/main" val="557897342"/>
                    </a:ext>
                  </a:extLst>
                </a:gridCol>
                <a:gridCol w="1010939">
                  <a:extLst>
                    <a:ext uri="{9D8B030D-6E8A-4147-A177-3AD203B41FA5}">
                      <a16:colId xmlns:a16="http://schemas.microsoft.com/office/drawing/2014/main" val="1675807070"/>
                    </a:ext>
                  </a:extLst>
                </a:gridCol>
                <a:gridCol w="1010939">
                  <a:extLst>
                    <a:ext uri="{9D8B030D-6E8A-4147-A177-3AD203B41FA5}">
                      <a16:colId xmlns:a16="http://schemas.microsoft.com/office/drawing/2014/main" val="3162417777"/>
                    </a:ext>
                  </a:extLst>
                </a:gridCol>
                <a:gridCol w="1010939">
                  <a:extLst>
                    <a:ext uri="{9D8B030D-6E8A-4147-A177-3AD203B41FA5}">
                      <a16:colId xmlns:a16="http://schemas.microsoft.com/office/drawing/2014/main" val="2163448990"/>
                    </a:ext>
                  </a:extLst>
                </a:gridCol>
                <a:gridCol w="1010939">
                  <a:extLst>
                    <a:ext uri="{9D8B030D-6E8A-4147-A177-3AD203B41FA5}">
                      <a16:colId xmlns:a16="http://schemas.microsoft.com/office/drawing/2014/main" val="1531703974"/>
                    </a:ext>
                  </a:extLst>
                </a:gridCol>
                <a:gridCol w="1010939">
                  <a:extLst>
                    <a:ext uri="{9D8B030D-6E8A-4147-A177-3AD203B41FA5}">
                      <a16:colId xmlns:a16="http://schemas.microsoft.com/office/drawing/2014/main" val="1741429899"/>
                    </a:ext>
                  </a:extLst>
                </a:gridCol>
                <a:gridCol w="1010939">
                  <a:extLst>
                    <a:ext uri="{9D8B030D-6E8A-4147-A177-3AD203B41FA5}">
                      <a16:colId xmlns:a16="http://schemas.microsoft.com/office/drawing/2014/main" val="2837006629"/>
                    </a:ext>
                  </a:extLst>
                </a:gridCol>
                <a:gridCol w="1010939">
                  <a:extLst>
                    <a:ext uri="{9D8B030D-6E8A-4147-A177-3AD203B41FA5}">
                      <a16:colId xmlns:a16="http://schemas.microsoft.com/office/drawing/2014/main" val="1677891965"/>
                    </a:ext>
                  </a:extLst>
                </a:gridCol>
                <a:gridCol w="1010939">
                  <a:extLst>
                    <a:ext uri="{9D8B030D-6E8A-4147-A177-3AD203B41FA5}">
                      <a16:colId xmlns:a16="http://schemas.microsoft.com/office/drawing/2014/main" val="373618106"/>
                    </a:ext>
                  </a:extLst>
                </a:gridCol>
                <a:gridCol w="1010939">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111111"/>
                          </a:solidFill>
                          <a:effectLst/>
                          <a:latin typeface="+mn-lt"/>
                        </a:rPr>
                        <a:t>Alabama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111111"/>
                          </a:solidFill>
                          <a:effectLst/>
                          <a:latin typeface="+mn-lt"/>
                        </a:rPr>
                        <a:t>Alaska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Arizona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Arkansas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California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Colorado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111111"/>
                          </a:solidFill>
                          <a:effectLst/>
                          <a:latin typeface="+mn-lt"/>
                        </a:rPr>
                        <a:t>Connecticut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111111"/>
                          </a:solidFill>
                          <a:effectLst/>
                          <a:latin typeface="+mn-lt"/>
                        </a:rPr>
                        <a:t>Delaware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87607299"/>
                  </a:ext>
                </a:extLst>
              </a:tr>
              <a:tr h="347472">
                <a:tc>
                  <a:txBody>
                    <a:bodyPr/>
                    <a:lstStyle/>
                    <a:p>
                      <a:pPr algn="l" fontAlgn="ctr"/>
                      <a:r>
                        <a:rPr lang="en-US" sz="1100" b="0" i="0" u="none" strike="noStrike">
                          <a:solidFill>
                            <a:srgbClr val="111111"/>
                          </a:solidFill>
                          <a:effectLst/>
                          <a:latin typeface="+mn-lt"/>
                        </a:rPr>
                        <a:t>District of Columbia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111111"/>
                          </a:solidFill>
                          <a:effectLst/>
                          <a:latin typeface="+mn-lt"/>
                        </a:rPr>
                        <a:t>Florida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558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588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595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111111"/>
                          </a:solidFill>
                          <a:effectLst/>
                          <a:latin typeface="+mn-lt"/>
                        </a:rPr>
                        <a:t>Georgia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81314200"/>
                  </a:ext>
                </a:extLst>
              </a:tr>
              <a:tr h="210312">
                <a:tc>
                  <a:txBody>
                    <a:bodyPr/>
                    <a:lstStyle/>
                    <a:p>
                      <a:pPr algn="l" fontAlgn="ctr"/>
                      <a:r>
                        <a:rPr lang="en-US" sz="1100" b="0" i="0" u="none" strike="noStrike">
                          <a:solidFill>
                            <a:srgbClr val="111111"/>
                          </a:solidFill>
                          <a:effectLst/>
                          <a:latin typeface="+mn-lt"/>
                        </a:rPr>
                        <a:t>Hawaii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7265860"/>
                  </a:ext>
                </a:extLst>
              </a:tr>
              <a:tr h="210312">
                <a:tc>
                  <a:txBody>
                    <a:bodyPr/>
                    <a:lstStyle/>
                    <a:p>
                      <a:pPr algn="l" fontAlgn="ctr"/>
                      <a:r>
                        <a:rPr lang="en-US" sz="1100" b="0" i="0" u="none" strike="noStrike">
                          <a:solidFill>
                            <a:srgbClr val="111111"/>
                          </a:solidFill>
                          <a:effectLst/>
                          <a:latin typeface="+mn-lt"/>
                        </a:rPr>
                        <a:t>Idaho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111111"/>
                          </a:solidFill>
                          <a:effectLst/>
                          <a:latin typeface="+mn-lt"/>
                        </a:rPr>
                        <a:t>Illinois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83195497"/>
                  </a:ext>
                </a:extLst>
              </a:tr>
              <a:tr h="210312">
                <a:tc>
                  <a:txBody>
                    <a:bodyPr/>
                    <a:lstStyle/>
                    <a:p>
                      <a:pPr algn="l" fontAlgn="ctr"/>
                      <a:r>
                        <a:rPr lang="en-US" sz="1100" b="0" i="0" u="none" strike="noStrike">
                          <a:solidFill>
                            <a:srgbClr val="111111"/>
                          </a:solidFill>
                          <a:effectLst/>
                          <a:latin typeface="+mn-lt"/>
                        </a:rPr>
                        <a:t>Indiana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15016824"/>
                  </a:ext>
                </a:extLst>
              </a:tr>
              <a:tr h="210312">
                <a:tc>
                  <a:txBody>
                    <a:bodyPr/>
                    <a:lstStyle/>
                    <a:p>
                      <a:pPr algn="l" fontAlgn="ctr"/>
                      <a:r>
                        <a:rPr lang="en-US" sz="1100" b="0" i="0" u="none" strike="noStrike">
                          <a:solidFill>
                            <a:srgbClr val="111111"/>
                          </a:solidFill>
                          <a:effectLst/>
                          <a:latin typeface="+mn-lt"/>
                        </a:rPr>
                        <a:t>Iowa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919800164"/>
                  </a:ext>
                </a:extLst>
              </a:tr>
              <a:tr h="210312">
                <a:tc>
                  <a:txBody>
                    <a:bodyPr/>
                    <a:lstStyle/>
                    <a:p>
                      <a:pPr algn="l" fontAlgn="ctr"/>
                      <a:r>
                        <a:rPr lang="en-US" sz="1100" b="0" i="0" u="none" strike="noStrike">
                          <a:solidFill>
                            <a:srgbClr val="111111"/>
                          </a:solidFill>
                          <a:effectLst/>
                          <a:latin typeface="+mn-lt"/>
                        </a:rPr>
                        <a:t>Kansas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4698882"/>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46568" y="5989324"/>
            <a:ext cx="5638800" cy="692838"/>
          </a:xfrm>
        </p:spPr>
        <p:txBody>
          <a:bodyPr vert="horz" lIns="91440" tIns="45720" rIns="91440" bIns="45720" rtlCol="0" anchor="b">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https://ndc.services.cdc.gov/conditions/hepatitis-b-acute/</a:t>
            </a:r>
            <a:r>
              <a:rPr lang="en-US" sz="800"/>
              <a:t>. </a:t>
            </a:r>
            <a:endParaRPr lang="en-US" sz="800">
              <a:cs typeface="Calibri"/>
            </a:endParaRPr>
          </a:p>
          <a:p>
            <a:pPr>
              <a:lnSpc>
                <a:spcPct val="100000"/>
              </a:lnSpc>
            </a:pPr>
            <a:r>
              <a:rPr lang="en-US" sz="800"/>
              <a:t>—: No reported cases. The reporting jurisdiction did not submit any cases to CDC. </a:t>
            </a:r>
          </a:p>
        </p:txBody>
      </p:sp>
      <p:sp>
        <p:nvSpPr>
          <p:cNvPr id="8" name="TextBox 7">
            <a:extLst>
              <a:ext uri="{FF2B5EF4-FFF2-40B4-BE49-F238E27FC236}">
                <a16:creationId xmlns:a16="http://schemas.microsoft.com/office/drawing/2014/main" id="{A63725F0-C5B6-B0B9-FC3A-304D6AF8FEF0}"/>
              </a:ext>
            </a:extLst>
          </p:cNvPr>
          <p:cNvSpPr txBox="1"/>
          <p:nvPr/>
        </p:nvSpPr>
        <p:spPr>
          <a:xfrm>
            <a:off x="6378220" y="5717795"/>
            <a:ext cx="4002909" cy="964367"/>
          </a:xfrm>
          <a:prstGeom prst="rect">
            <a:avLst/>
          </a:prstGeom>
          <a:noFill/>
        </p:spPr>
        <p:txBody>
          <a:bodyPr wrap="square" lIns="91440" tIns="45720" rIns="91440" bIns="45720" anchor="b">
            <a:spAutoFit/>
          </a:bodyPr>
          <a:lstStyle/>
          <a:p>
            <a:pPr>
              <a:spcBef>
                <a:spcPts val="1000"/>
              </a:spcBef>
            </a:pPr>
            <a:r>
              <a:rPr lang="en-US" sz="800"/>
              <a:t>U: Unavailable. The data were unavailable.</a:t>
            </a:r>
          </a:p>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294269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2.1 – Part 2 of 3</a:t>
            </a:r>
            <a:br>
              <a:rPr lang="en-US" sz="2000"/>
            </a:br>
            <a:r>
              <a:rPr lang="en-US" sz="2000" b="1"/>
              <a:t>Numbers and rates* of reported cases† of acute hepatitis B virus infection, by state or jurisdiction</a:t>
            </a:r>
            <a:br>
              <a:rPr lang="en-US" sz="2000" b="1"/>
            </a:br>
            <a:r>
              <a:rPr lang="en-US" sz="2000" b="1"/>
              <a:t>United States, 2016–2020</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184740910"/>
              </p:ext>
            </p:extLst>
          </p:nvPr>
        </p:nvGraphicFramePr>
        <p:xfrm>
          <a:off x="535833" y="1292575"/>
          <a:ext cx="11164824" cy="4114670"/>
        </p:xfrm>
        <a:graphic>
          <a:graphicData uri="http://schemas.openxmlformats.org/drawingml/2006/table">
            <a:tbl>
              <a:tblPr firstRow="1" bandRow="1">
                <a:tableStyleId>{C083E6E3-FA7D-4D7B-A595-EF9225AFEA82}</a:tableStyleId>
              </a:tblPr>
              <a:tblGrid>
                <a:gridCol w="1014984">
                  <a:extLst>
                    <a:ext uri="{9D8B030D-6E8A-4147-A177-3AD203B41FA5}">
                      <a16:colId xmlns:a16="http://schemas.microsoft.com/office/drawing/2014/main" val="2197488459"/>
                    </a:ext>
                  </a:extLst>
                </a:gridCol>
                <a:gridCol w="1014984">
                  <a:extLst>
                    <a:ext uri="{9D8B030D-6E8A-4147-A177-3AD203B41FA5}">
                      <a16:colId xmlns:a16="http://schemas.microsoft.com/office/drawing/2014/main" val="557897342"/>
                    </a:ext>
                  </a:extLst>
                </a:gridCol>
                <a:gridCol w="1014984">
                  <a:extLst>
                    <a:ext uri="{9D8B030D-6E8A-4147-A177-3AD203B41FA5}">
                      <a16:colId xmlns:a16="http://schemas.microsoft.com/office/drawing/2014/main" val="1675807070"/>
                    </a:ext>
                  </a:extLst>
                </a:gridCol>
                <a:gridCol w="1014984">
                  <a:extLst>
                    <a:ext uri="{9D8B030D-6E8A-4147-A177-3AD203B41FA5}">
                      <a16:colId xmlns:a16="http://schemas.microsoft.com/office/drawing/2014/main" val="3162417777"/>
                    </a:ext>
                  </a:extLst>
                </a:gridCol>
                <a:gridCol w="1014984">
                  <a:extLst>
                    <a:ext uri="{9D8B030D-6E8A-4147-A177-3AD203B41FA5}">
                      <a16:colId xmlns:a16="http://schemas.microsoft.com/office/drawing/2014/main" val="2163448990"/>
                    </a:ext>
                  </a:extLst>
                </a:gridCol>
                <a:gridCol w="1014984">
                  <a:extLst>
                    <a:ext uri="{9D8B030D-6E8A-4147-A177-3AD203B41FA5}">
                      <a16:colId xmlns:a16="http://schemas.microsoft.com/office/drawing/2014/main" val="1531703974"/>
                    </a:ext>
                  </a:extLst>
                </a:gridCol>
                <a:gridCol w="1014984">
                  <a:extLst>
                    <a:ext uri="{9D8B030D-6E8A-4147-A177-3AD203B41FA5}">
                      <a16:colId xmlns:a16="http://schemas.microsoft.com/office/drawing/2014/main" val="1741429899"/>
                    </a:ext>
                  </a:extLst>
                </a:gridCol>
                <a:gridCol w="1014984">
                  <a:extLst>
                    <a:ext uri="{9D8B030D-6E8A-4147-A177-3AD203B41FA5}">
                      <a16:colId xmlns:a16="http://schemas.microsoft.com/office/drawing/2014/main" val="2837006629"/>
                    </a:ext>
                  </a:extLst>
                </a:gridCol>
                <a:gridCol w="1014984">
                  <a:extLst>
                    <a:ext uri="{9D8B030D-6E8A-4147-A177-3AD203B41FA5}">
                      <a16:colId xmlns:a16="http://schemas.microsoft.com/office/drawing/2014/main" val="1677891965"/>
                    </a:ext>
                  </a:extLst>
                </a:gridCol>
                <a:gridCol w="1014984">
                  <a:extLst>
                    <a:ext uri="{9D8B030D-6E8A-4147-A177-3AD203B41FA5}">
                      <a16:colId xmlns:a16="http://schemas.microsoft.com/office/drawing/2014/main" val="373618106"/>
                    </a:ext>
                  </a:extLst>
                </a:gridCol>
                <a:gridCol w="1014984">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085099476"/>
                  </a:ext>
                </a:extLst>
              </a:tr>
              <a:tr h="206453">
                <a:tc>
                  <a:txBody>
                    <a:bodyPr/>
                    <a:lstStyle/>
                    <a:p>
                      <a:pPr algn="l" fontAlgn="ctr"/>
                      <a:r>
                        <a:rPr lang="en-US" sz="1100" b="0" i="0" u="none" strike="noStrike">
                          <a:solidFill>
                            <a:srgbClr val="111111"/>
                          </a:solidFill>
                          <a:effectLst/>
                          <a:latin typeface="+mn-lt"/>
                        </a:rPr>
                        <a:t>Kentucky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243668931"/>
                  </a:ext>
                </a:extLst>
              </a:tr>
              <a:tr h="206453">
                <a:tc>
                  <a:txBody>
                    <a:bodyPr/>
                    <a:lstStyle/>
                    <a:p>
                      <a:pPr algn="l" fontAlgn="ctr"/>
                      <a:r>
                        <a:rPr lang="en-US" sz="1100" b="0" i="0" u="none" strike="noStrike">
                          <a:solidFill>
                            <a:srgbClr val="111111"/>
                          </a:solidFill>
                          <a:effectLst/>
                          <a:latin typeface="+mn-lt"/>
                        </a:rPr>
                        <a:t>Louisiana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2815237"/>
                  </a:ext>
                </a:extLst>
              </a:tr>
              <a:tr h="206453">
                <a:tc>
                  <a:txBody>
                    <a:bodyPr/>
                    <a:lstStyle/>
                    <a:p>
                      <a:pPr algn="l" fontAlgn="ctr"/>
                      <a:r>
                        <a:rPr lang="en-US" sz="1100" b="0" i="0" u="none" strike="noStrike">
                          <a:solidFill>
                            <a:srgbClr val="111111"/>
                          </a:solidFill>
                          <a:effectLst/>
                          <a:latin typeface="+mn-lt"/>
                        </a:rPr>
                        <a:t>Maine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64367123"/>
                  </a:ext>
                </a:extLst>
              </a:tr>
              <a:tr h="206453">
                <a:tc>
                  <a:txBody>
                    <a:bodyPr/>
                    <a:lstStyle/>
                    <a:p>
                      <a:pPr algn="l" fontAlgn="ctr"/>
                      <a:r>
                        <a:rPr lang="en-US" sz="1100" b="0" i="0" u="none" strike="noStrike">
                          <a:solidFill>
                            <a:srgbClr val="111111"/>
                          </a:solidFill>
                          <a:effectLst/>
                          <a:latin typeface="+mn-lt"/>
                        </a:rPr>
                        <a:t>Maryland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47142603"/>
                  </a:ext>
                </a:extLst>
              </a:tr>
              <a:tr h="206453">
                <a:tc>
                  <a:txBody>
                    <a:bodyPr/>
                    <a:lstStyle/>
                    <a:p>
                      <a:pPr algn="l" fontAlgn="ctr"/>
                      <a:r>
                        <a:rPr lang="en-US" sz="1100" b="0" i="0" u="none" strike="noStrike">
                          <a:solidFill>
                            <a:srgbClr val="111111"/>
                          </a:solidFill>
                          <a:effectLst/>
                          <a:latin typeface="+mn-lt"/>
                        </a:rPr>
                        <a:t>Massachusetts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10313967"/>
                  </a:ext>
                </a:extLst>
              </a:tr>
              <a:tr h="206453">
                <a:tc>
                  <a:txBody>
                    <a:bodyPr/>
                    <a:lstStyle/>
                    <a:p>
                      <a:pPr algn="l" fontAlgn="ctr"/>
                      <a:r>
                        <a:rPr lang="en-US" sz="1100" b="0" i="0" u="none" strike="noStrike">
                          <a:solidFill>
                            <a:srgbClr val="111111"/>
                          </a:solidFill>
                          <a:effectLst/>
                          <a:latin typeface="+mn-lt"/>
                        </a:rPr>
                        <a:t>Michigan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16015111"/>
                  </a:ext>
                </a:extLst>
              </a:tr>
              <a:tr h="206453">
                <a:tc>
                  <a:txBody>
                    <a:bodyPr/>
                    <a:lstStyle/>
                    <a:p>
                      <a:pPr algn="l" fontAlgn="ctr"/>
                      <a:r>
                        <a:rPr lang="en-US" sz="1100" b="0" i="0" u="none" strike="noStrike">
                          <a:solidFill>
                            <a:srgbClr val="111111"/>
                          </a:solidFill>
                          <a:effectLst/>
                          <a:latin typeface="+mn-lt"/>
                        </a:rPr>
                        <a:t>Minnesota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56287410"/>
                  </a:ext>
                </a:extLst>
              </a:tr>
              <a:tr h="206453">
                <a:tc>
                  <a:txBody>
                    <a:bodyPr/>
                    <a:lstStyle/>
                    <a:p>
                      <a:pPr algn="l" fontAlgn="ctr"/>
                      <a:r>
                        <a:rPr lang="en-US" sz="1100" b="0" i="0" u="none" strike="noStrike">
                          <a:solidFill>
                            <a:srgbClr val="111111"/>
                          </a:solidFill>
                          <a:effectLst/>
                          <a:latin typeface="+mn-lt"/>
                        </a:rPr>
                        <a:t>Mississippi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66818688"/>
                  </a:ext>
                </a:extLst>
              </a:tr>
              <a:tr h="206453">
                <a:tc>
                  <a:txBody>
                    <a:bodyPr/>
                    <a:lstStyle/>
                    <a:p>
                      <a:pPr algn="l" fontAlgn="ctr"/>
                      <a:r>
                        <a:rPr lang="en-US" sz="1100" b="0" i="0" u="none" strike="noStrike">
                          <a:solidFill>
                            <a:srgbClr val="111111"/>
                          </a:solidFill>
                          <a:effectLst/>
                          <a:latin typeface="+mn-lt"/>
                        </a:rPr>
                        <a:t>Missouri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87607299"/>
                  </a:ext>
                </a:extLst>
              </a:tr>
              <a:tr h="206453">
                <a:tc>
                  <a:txBody>
                    <a:bodyPr/>
                    <a:lstStyle/>
                    <a:p>
                      <a:pPr algn="l" fontAlgn="ctr"/>
                      <a:r>
                        <a:rPr lang="en-US" sz="1100" b="0" i="0" u="none" strike="noStrike">
                          <a:solidFill>
                            <a:srgbClr val="111111"/>
                          </a:solidFill>
                          <a:effectLst/>
                          <a:latin typeface="+mn-lt"/>
                        </a:rPr>
                        <a:t>Montana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86322596"/>
                  </a:ext>
                </a:extLst>
              </a:tr>
              <a:tr h="206453">
                <a:tc>
                  <a:txBody>
                    <a:bodyPr/>
                    <a:lstStyle/>
                    <a:p>
                      <a:pPr algn="l" fontAlgn="ctr"/>
                      <a:r>
                        <a:rPr lang="en-US" sz="1100" b="0" i="0" u="none" strike="noStrike">
                          <a:solidFill>
                            <a:srgbClr val="111111"/>
                          </a:solidFill>
                          <a:effectLst/>
                          <a:latin typeface="+mn-lt"/>
                        </a:rPr>
                        <a:t>Nebraska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10362953"/>
                  </a:ext>
                </a:extLst>
              </a:tr>
              <a:tr h="206453">
                <a:tc>
                  <a:txBody>
                    <a:bodyPr/>
                    <a:lstStyle/>
                    <a:p>
                      <a:pPr algn="l" fontAlgn="ctr"/>
                      <a:r>
                        <a:rPr lang="en-US" sz="1100" b="0" i="0" u="none" strike="noStrike">
                          <a:solidFill>
                            <a:srgbClr val="111111"/>
                          </a:solidFill>
                          <a:effectLst/>
                          <a:latin typeface="+mn-lt"/>
                        </a:rPr>
                        <a:t>Nevada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81314200"/>
                  </a:ext>
                </a:extLst>
              </a:tr>
              <a:tr h="206453">
                <a:tc>
                  <a:txBody>
                    <a:bodyPr/>
                    <a:lstStyle/>
                    <a:p>
                      <a:pPr algn="l" fontAlgn="ctr"/>
                      <a:r>
                        <a:rPr lang="en-US" sz="1100" b="0" i="0" u="none" strike="noStrike">
                          <a:solidFill>
                            <a:srgbClr val="111111"/>
                          </a:solidFill>
                          <a:effectLst/>
                          <a:latin typeface="+mn-lt"/>
                        </a:rPr>
                        <a:t>New Hampshire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7265860"/>
                  </a:ext>
                </a:extLst>
              </a:tr>
              <a:tr h="206453">
                <a:tc>
                  <a:txBody>
                    <a:bodyPr/>
                    <a:lstStyle/>
                    <a:p>
                      <a:pPr algn="l" fontAlgn="ctr"/>
                      <a:r>
                        <a:rPr lang="en-US" sz="1100" b="0" i="0" u="none" strike="noStrike">
                          <a:solidFill>
                            <a:srgbClr val="111111"/>
                          </a:solidFill>
                          <a:effectLst/>
                          <a:latin typeface="+mn-lt"/>
                        </a:rPr>
                        <a:t>New Jersey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75649476"/>
                  </a:ext>
                </a:extLst>
              </a:tr>
              <a:tr h="206453">
                <a:tc>
                  <a:txBody>
                    <a:bodyPr/>
                    <a:lstStyle/>
                    <a:p>
                      <a:pPr algn="l" fontAlgn="ctr"/>
                      <a:r>
                        <a:rPr lang="en-US" sz="1100" b="0" i="0" u="none" strike="noStrike">
                          <a:solidFill>
                            <a:srgbClr val="111111"/>
                          </a:solidFill>
                          <a:effectLst/>
                          <a:latin typeface="+mn-lt"/>
                        </a:rPr>
                        <a:t>New Mexico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83195497"/>
                  </a:ext>
                </a:extLst>
              </a:tr>
              <a:tr h="206453">
                <a:tc>
                  <a:txBody>
                    <a:bodyPr/>
                    <a:lstStyle/>
                    <a:p>
                      <a:pPr algn="l" fontAlgn="ctr"/>
                      <a:r>
                        <a:rPr lang="en-US" sz="1100" b="0" i="0" u="none" strike="noStrike">
                          <a:solidFill>
                            <a:srgbClr val="111111"/>
                          </a:solidFill>
                          <a:effectLst/>
                          <a:latin typeface="+mn-lt"/>
                        </a:rPr>
                        <a:t>New York</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15016824"/>
                  </a:ext>
                </a:extLst>
              </a:tr>
              <a:tr h="206453">
                <a:tc>
                  <a:txBody>
                    <a:bodyPr/>
                    <a:lstStyle/>
                    <a:p>
                      <a:pPr algn="l" fontAlgn="ctr"/>
                      <a:r>
                        <a:rPr lang="en-US" sz="1100" b="0" i="0" u="none" strike="noStrike">
                          <a:solidFill>
                            <a:srgbClr val="111111"/>
                          </a:solidFill>
                          <a:effectLst/>
                          <a:latin typeface="+mn-lt"/>
                        </a:rPr>
                        <a:t>North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919800164"/>
                  </a:ext>
                </a:extLst>
              </a:tr>
              <a:tr h="206453">
                <a:tc>
                  <a:txBody>
                    <a:bodyPr/>
                    <a:lstStyle/>
                    <a:p>
                      <a:pPr algn="l" fontAlgn="ctr"/>
                      <a:r>
                        <a:rPr lang="en-US" sz="1100" b="0" i="0" u="none" strike="noStrike">
                          <a:solidFill>
                            <a:srgbClr val="111111"/>
                          </a:solidFill>
                          <a:effectLst/>
                          <a:latin typeface="+mn-lt"/>
                        </a:rPr>
                        <a:t>North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4698882"/>
                  </a:ext>
                </a:extLst>
              </a:tr>
            </a:tbl>
          </a:graphicData>
        </a:graphic>
      </p:graphicFrame>
      <p:sp>
        <p:nvSpPr>
          <p:cNvPr id="8" name="TextBox 7">
            <a:extLst>
              <a:ext uri="{FF2B5EF4-FFF2-40B4-BE49-F238E27FC236}">
                <a16:creationId xmlns:a16="http://schemas.microsoft.com/office/drawing/2014/main" id="{A63725F0-C5B6-B0B9-FC3A-304D6AF8FEF0}"/>
              </a:ext>
            </a:extLst>
          </p:cNvPr>
          <p:cNvSpPr txBox="1"/>
          <p:nvPr/>
        </p:nvSpPr>
        <p:spPr>
          <a:xfrm>
            <a:off x="6378220" y="5717083"/>
            <a:ext cx="4002909" cy="964367"/>
          </a:xfrm>
          <a:prstGeom prst="rect">
            <a:avLst/>
          </a:prstGeom>
          <a:noFill/>
        </p:spPr>
        <p:txBody>
          <a:bodyPr wrap="square" lIns="91440" tIns="45720" rIns="91440" bIns="45720" anchor="t">
            <a:spAutoFit/>
          </a:bodyPr>
          <a:lstStyle/>
          <a:p>
            <a:pPr>
              <a:spcBef>
                <a:spcPts val="1000"/>
              </a:spcBef>
            </a:pPr>
            <a:r>
              <a:rPr lang="en-US" sz="800"/>
              <a:t>U: Unavailable. The data were unavailable.</a:t>
            </a:r>
          </a:p>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2"/>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
        <p:nvSpPr>
          <p:cNvPr id="5" name="Text Placeholder 3">
            <a:extLst>
              <a:ext uri="{FF2B5EF4-FFF2-40B4-BE49-F238E27FC236}">
                <a16:creationId xmlns:a16="http://schemas.microsoft.com/office/drawing/2014/main" id="{34E6C36A-5291-180E-6E06-56BEC7DE7F26}"/>
              </a:ext>
            </a:extLst>
          </p:cNvPr>
          <p:cNvSpPr txBox="1">
            <a:spLocks/>
          </p:cNvSpPr>
          <p:nvPr/>
        </p:nvSpPr>
        <p:spPr>
          <a:xfrm>
            <a:off x="446568" y="5989324"/>
            <a:ext cx="5638800" cy="69283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3"/>
              </a:rPr>
              <a:t>https://ndc.services.cdc.gov/conditions/hepatitis-b-acute/</a:t>
            </a:r>
            <a:r>
              <a:rPr lang="en-US" sz="800"/>
              <a:t>. </a:t>
            </a:r>
            <a:endParaRPr lang="en-US" sz="800">
              <a:cs typeface="Calibri"/>
            </a:endParaRPr>
          </a:p>
          <a:p>
            <a:pPr>
              <a:lnSpc>
                <a:spcPct val="100000"/>
              </a:lnSpc>
            </a:pPr>
            <a:r>
              <a:rPr lang="en-US" sz="800"/>
              <a:t>—: No reported cases. The reporting jurisdiction did not submit any cases to CDC. </a:t>
            </a:r>
          </a:p>
        </p:txBody>
      </p:sp>
    </p:spTree>
    <p:extLst>
      <p:ext uri="{BB962C8B-B14F-4D97-AF65-F5344CB8AC3E}">
        <p14:creationId xmlns:p14="http://schemas.microsoft.com/office/powerpoint/2010/main" val="1858076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38772"/>
            <a:ext cx="11198966" cy="917018"/>
          </a:xfrm>
        </p:spPr>
        <p:txBody>
          <a:bodyPr>
            <a:noAutofit/>
          </a:bodyPr>
          <a:lstStyle/>
          <a:p>
            <a:r>
              <a:rPr lang="en-US" b="0"/>
              <a:t>Table 2.1 – Part 3 of 3</a:t>
            </a:r>
            <a:br>
              <a:rPr lang="en-US" sz="2000"/>
            </a:br>
            <a:r>
              <a:rPr lang="en-US" sz="2000" b="1"/>
              <a:t>Numbers and rates* of reported cases† of acute hepatitis B virus infection, by state or jurisdiction</a:t>
            </a:r>
            <a:br>
              <a:rPr lang="en-US" sz="2000" b="1"/>
            </a:br>
            <a:r>
              <a:rPr lang="en-US" sz="2000" b="1"/>
              <a:t>United States, 2016–2020</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946319743"/>
              </p:ext>
            </p:extLst>
          </p:nvPr>
        </p:nvGraphicFramePr>
        <p:xfrm>
          <a:off x="535833" y="1285903"/>
          <a:ext cx="11120329" cy="3908217"/>
        </p:xfrm>
        <a:graphic>
          <a:graphicData uri="http://schemas.openxmlformats.org/drawingml/2006/table">
            <a:tbl>
              <a:tblPr firstRow="1" bandRow="1">
                <a:tableStyleId>{C083E6E3-FA7D-4D7B-A595-EF9225AFEA82}</a:tableStyleId>
              </a:tblPr>
              <a:tblGrid>
                <a:gridCol w="1010939">
                  <a:extLst>
                    <a:ext uri="{9D8B030D-6E8A-4147-A177-3AD203B41FA5}">
                      <a16:colId xmlns:a16="http://schemas.microsoft.com/office/drawing/2014/main" val="2197488459"/>
                    </a:ext>
                  </a:extLst>
                </a:gridCol>
                <a:gridCol w="1010939">
                  <a:extLst>
                    <a:ext uri="{9D8B030D-6E8A-4147-A177-3AD203B41FA5}">
                      <a16:colId xmlns:a16="http://schemas.microsoft.com/office/drawing/2014/main" val="557897342"/>
                    </a:ext>
                  </a:extLst>
                </a:gridCol>
                <a:gridCol w="1010939">
                  <a:extLst>
                    <a:ext uri="{9D8B030D-6E8A-4147-A177-3AD203B41FA5}">
                      <a16:colId xmlns:a16="http://schemas.microsoft.com/office/drawing/2014/main" val="1675807070"/>
                    </a:ext>
                  </a:extLst>
                </a:gridCol>
                <a:gridCol w="1010939">
                  <a:extLst>
                    <a:ext uri="{9D8B030D-6E8A-4147-A177-3AD203B41FA5}">
                      <a16:colId xmlns:a16="http://schemas.microsoft.com/office/drawing/2014/main" val="3162417777"/>
                    </a:ext>
                  </a:extLst>
                </a:gridCol>
                <a:gridCol w="1010939">
                  <a:extLst>
                    <a:ext uri="{9D8B030D-6E8A-4147-A177-3AD203B41FA5}">
                      <a16:colId xmlns:a16="http://schemas.microsoft.com/office/drawing/2014/main" val="2163448990"/>
                    </a:ext>
                  </a:extLst>
                </a:gridCol>
                <a:gridCol w="1010939">
                  <a:extLst>
                    <a:ext uri="{9D8B030D-6E8A-4147-A177-3AD203B41FA5}">
                      <a16:colId xmlns:a16="http://schemas.microsoft.com/office/drawing/2014/main" val="1531703974"/>
                    </a:ext>
                  </a:extLst>
                </a:gridCol>
                <a:gridCol w="1010939">
                  <a:extLst>
                    <a:ext uri="{9D8B030D-6E8A-4147-A177-3AD203B41FA5}">
                      <a16:colId xmlns:a16="http://schemas.microsoft.com/office/drawing/2014/main" val="1741429899"/>
                    </a:ext>
                  </a:extLst>
                </a:gridCol>
                <a:gridCol w="1010939">
                  <a:extLst>
                    <a:ext uri="{9D8B030D-6E8A-4147-A177-3AD203B41FA5}">
                      <a16:colId xmlns:a16="http://schemas.microsoft.com/office/drawing/2014/main" val="2837006629"/>
                    </a:ext>
                  </a:extLst>
                </a:gridCol>
                <a:gridCol w="1010939">
                  <a:extLst>
                    <a:ext uri="{9D8B030D-6E8A-4147-A177-3AD203B41FA5}">
                      <a16:colId xmlns:a16="http://schemas.microsoft.com/office/drawing/2014/main" val="1677891965"/>
                    </a:ext>
                  </a:extLst>
                </a:gridCol>
                <a:gridCol w="1010939">
                  <a:extLst>
                    <a:ext uri="{9D8B030D-6E8A-4147-A177-3AD203B41FA5}">
                      <a16:colId xmlns:a16="http://schemas.microsoft.com/office/drawing/2014/main" val="373618106"/>
                    </a:ext>
                  </a:extLst>
                </a:gridCol>
                <a:gridCol w="1010939">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085099476"/>
                  </a:ext>
                </a:extLst>
              </a:tr>
              <a:tr h="206453">
                <a:tc>
                  <a:txBody>
                    <a:bodyPr/>
                    <a:lstStyle/>
                    <a:p>
                      <a:pPr algn="l" fontAlgn="ctr"/>
                      <a:r>
                        <a:rPr lang="en-US" sz="1100" b="0" i="0" u="none" strike="noStrike">
                          <a:solidFill>
                            <a:srgbClr val="111111"/>
                          </a:solidFill>
                          <a:effectLst/>
                          <a:latin typeface="+mn-lt"/>
                        </a:rPr>
                        <a:t>Ohio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92021348"/>
                  </a:ext>
                </a:extLst>
              </a:tr>
              <a:tr h="206453">
                <a:tc>
                  <a:txBody>
                    <a:bodyPr/>
                    <a:lstStyle/>
                    <a:p>
                      <a:pPr algn="l" fontAlgn="ctr"/>
                      <a:r>
                        <a:rPr lang="en-US" sz="1100" b="0" i="0" u="none" strike="noStrike">
                          <a:solidFill>
                            <a:srgbClr val="111111"/>
                          </a:solidFill>
                          <a:effectLst/>
                          <a:latin typeface="+mn-lt"/>
                        </a:rPr>
                        <a:t>Oklahoma</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2815237"/>
                  </a:ext>
                </a:extLst>
              </a:tr>
              <a:tr h="206453">
                <a:tc>
                  <a:txBody>
                    <a:bodyPr/>
                    <a:lstStyle/>
                    <a:p>
                      <a:pPr algn="l" fontAlgn="ctr"/>
                      <a:r>
                        <a:rPr lang="en-US" sz="1100" b="0" i="0" u="none" strike="noStrike">
                          <a:solidFill>
                            <a:srgbClr val="111111"/>
                          </a:solidFill>
                          <a:effectLst/>
                          <a:latin typeface="+mn-lt"/>
                        </a:rPr>
                        <a:t>Oregon</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64367123"/>
                  </a:ext>
                </a:extLst>
              </a:tr>
              <a:tr h="206453">
                <a:tc>
                  <a:txBody>
                    <a:bodyPr/>
                    <a:lstStyle/>
                    <a:p>
                      <a:pPr algn="l" fontAlgn="ctr"/>
                      <a:r>
                        <a:rPr lang="en-US" sz="1100" b="0" i="0" u="none" strike="noStrike">
                          <a:solidFill>
                            <a:srgbClr val="111111"/>
                          </a:solidFill>
                          <a:effectLst/>
                          <a:latin typeface="+mn-lt"/>
                        </a:rPr>
                        <a:t>Pennsylvania</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43</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69</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50</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47142603"/>
                  </a:ext>
                </a:extLst>
              </a:tr>
              <a:tr h="206453">
                <a:tc>
                  <a:txBody>
                    <a:bodyPr/>
                    <a:lstStyle/>
                    <a:p>
                      <a:pPr algn="l" fontAlgn="ctr"/>
                      <a:r>
                        <a:rPr lang="en-US" sz="1100" b="0" i="0" u="none" strike="noStrike">
                          <a:solidFill>
                            <a:srgbClr val="111111"/>
                          </a:solidFill>
                          <a:effectLst/>
                          <a:latin typeface="+mn-lt"/>
                        </a:rPr>
                        <a:t>Rhode Island</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10313967"/>
                  </a:ext>
                </a:extLst>
              </a:tr>
              <a:tr h="206453">
                <a:tc>
                  <a:txBody>
                    <a:bodyPr/>
                    <a:lstStyle/>
                    <a:p>
                      <a:pPr algn="l" fontAlgn="ctr"/>
                      <a:r>
                        <a:rPr lang="en-US" sz="1100" b="0" i="0" u="none" strike="noStrike">
                          <a:solidFill>
                            <a:srgbClr val="111111"/>
                          </a:solidFill>
                          <a:effectLst/>
                          <a:latin typeface="+mn-lt"/>
                        </a:rPr>
                        <a:t>South Carolina</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34</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16015111"/>
                  </a:ext>
                </a:extLst>
              </a:tr>
              <a:tr h="206453">
                <a:tc>
                  <a:txBody>
                    <a:bodyPr/>
                    <a:lstStyle/>
                    <a:p>
                      <a:pPr algn="l" fontAlgn="ctr"/>
                      <a:r>
                        <a:rPr lang="en-US" sz="1100" b="0" i="0" u="none" strike="noStrike">
                          <a:solidFill>
                            <a:srgbClr val="111111"/>
                          </a:solidFill>
                          <a:effectLst/>
                          <a:latin typeface="+mn-lt"/>
                        </a:rPr>
                        <a:t>South Dakota</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56287410"/>
                  </a:ext>
                </a:extLst>
              </a:tr>
              <a:tr h="206453">
                <a:tc>
                  <a:txBody>
                    <a:bodyPr/>
                    <a:lstStyle/>
                    <a:p>
                      <a:pPr algn="l" fontAlgn="ctr"/>
                      <a:r>
                        <a:rPr lang="en-US" sz="1100" b="0" i="0" u="none" strike="noStrike">
                          <a:solidFill>
                            <a:srgbClr val="111111"/>
                          </a:solidFill>
                          <a:effectLst/>
                          <a:latin typeface="+mn-lt"/>
                        </a:rPr>
                        <a:t>Tennessee</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204</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215</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208</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66818688"/>
                  </a:ext>
                </a:extLst>
              </a:tr>
              <a:tr h="206453">
                <a:tc>
                  <a:txBody>
                    <a:bodyPr/>
                    <a:lstStyle/>
                    <a:p>
                      <a:pPr algn="l" fontAlgn="ctr"/>
                      <a:r>
                        <a:rPr lang="en-US" sz="1100" b="0" i="0" u="none" strike="noStrike">
                          <a:solidFill>
                            <a:srgbClr val="111111"/>
                          </a:solidFill>
                          <a:effectLst/>
                          <a:latin typeface="+mn-lt"/>
                        </a:rPr>
                        <a:t>Texas</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69</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50</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87607299"/>
                  </a:ext>
                </a:extLst>
              </a:tr>
              <a:tr h="206453">
                <a:tc>
                  <a:txBody>
                    <a:bodyPr/>
                    <a:lstStyle/>
                    <a:p>
                      <a:pPr algn="l" fontAlgn="ctr"/>
                      <a:r>
                        <a:rPr lang="en-US" sz="1100" b="0" i="0" u="none" strike="noStrike">
                          <a:solidFill>
                            <a:srgbClr val="111111"/>
                          </a:solidFill>
                          <a:effectLst/>
                          <a:latin typeface="+mn-lt"/>
                        </a:rPr>
                        <a:t>Utah</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86322596"/>
                  </a:ext>
                </a:extLst>
              </a:tr>
              <a:tr h="206453">
                <a:tc>
                  <a:txBody>
                    <a:bodyPr/>
                    <a:lstStyle/>
                    <a:p>
                      <a:pPr algn="l" fontAlgn="ctr"/>
                      <a:r>
                        <a:rPr lang="en-US" sz="1100" b="0" i="0" u="none" strike="noStrike">
                          <a:solidFill>
                            <a:srgbClr val="111111"/>
                          </a:solidFill>
                          <a:effectLst/>
                          <a:latin typeface="+mn-lt"/>
                        </a:rPr>
                        <a:t>Vermont</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10362953"/>
                  </a:ext>
                </a:extLst>
              </a:tr>
              <a:tr h="206453">
                <a:tc>
                  <a:txBody>
                    <a:bodyPr/>
                    <a:lstStyle/>
                    <a:p>
                      <a:pPr algn="l" fontAlgn="ctr"/>
                      <a:r>
                        <a:rPr lang="en-US" sz="1100" b="0" i="0" u="none" strike="noStrike">
                          <a:solidFill>
                            <a:srgbClr val="111111"/>
                          </a:solidFill>
                          <a:effectLst/>
                          <a:latin typeface="+mn-lt"/>
                        </a:rPr>
                        <a:t>Virginia</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58</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81314200"/>
                  </a:ext>
                </a:extLst>
              </a:tr>
              <a:tr h="206453">
                <a:tc>
                  <a:txBody>
                    <a:bodyPr/>
                    <a:lstStyle/>
                    <a:p>
                      <a:pPr algn="l" fontAlgn="ctr"/>
                      <a:r>
                        <a:rPr lang="en-US" sz="1100" b="0" i="0" u="none" strike="noStrike">
                          <a:solidFill>
                            <a:srgbClr val="111111"/>
                          </a:solidFill>
                          <a:effectLst/>
                          <a:latin typeface="+mn-lt"/>
                        </a:rPr>
                        <a:t>Washington</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7265860"/>
                  </a:ext>
                </a:extLst>
              </a:tr>
              <a:tr h="206453">
                <a:tc>
                  <a:txBody>
                    <a:bodyPr/>
                    <a:lstStyle/>
                    <a:p>
                      <a:pPr algn="l" fontAlgn="ctr"/>
                      <a:r>
                        <a:rPr lang="en-US" sz="1100" b="0" i="0" u="none" strike="noStrike">
                          <a:solidFill>
                            <a:srgbClr val="111111"/>
                          </a:solidFill>
                          <a:effectLst/>
                          <a:latin typeface="+mn-lt"/>
                        </a:rPr>
                        <a:t>West Virginia</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268</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7.3</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76</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3.2</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75649476"/>
                  </a:ext>
                </a:extLst>
              </a:tr>
              <a:tr h="206453">
                <a:tc>
                  <a:txBody>
                    <a:bodyPr/>
                    <a:lstStyle/>
                    <a:p>
                      <a:pPr algn="l" fontAlgn="ctr"/>
                      <a:r>
                        <a:rPr lang="en-US" sz="1100" b="0" i="0" u="none" strike="noStrike">
                          <a:solidFill>
                            <a:srgbClr val="111111"/>
                          </a:solidFill>
                          <a:effectLst/>
                          <a:latin typeface="+mn-lt"/>
                        </a:rPr>
                        <a:t>Wisconsin</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83195497"/>
                  </a:ext>
                </a:extLst>
              </a:tr>
              <a:tr h="206453">
                <a:tc>
                  <a:txBody>
                    <a:bodyPr/>
                    <a:lstStyle/>
                    <a:p>
                      <a:pPr algn="l" fontAlgn="ctr"/>
                      <a:r>
                        <a:rPr lang="en-US" sz="1100" b="0" i="0" u="none" strike="noStrike">
                          <a:solidFill>
                            <a:srgbClr val="111111"/>
                          </a:solidFill>
                          <a:effectLst/>
                          <a:latin typeface="+mn-lt"/>
                        </a:rPr>
                        <a:t>Wyoming</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15016824"/>
                  </a:ext>
                </a:extLst>
              </a:tr>
              <a:tr h="206453">
                <a:tc>
                  <a:txBody>
                    <a:bodyPr/>
                    <a:lstStyle/>
                    <a:p>
                      <a:pPr algn="l" fontAlgn="ctr"/>
                      <a:r>
                        <a:rPr lang="en-US" sz="1200" b="1" i="0" u="none" strike="noStrike">
                          <a:solidFill>
                            <a:srgbClr val="111111"/>
                          </a:solidFill>
                          <a:effectLst/>
                          <a:latin typeface="+mn-lt"/>
                        </a:rPr>
                        <a:t>Total</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3,218</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1.0</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3,409</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1.1</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3,322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1.0</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3,192</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1.0</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2,157</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0.7</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19800164"/>
                  </a:ext>
                </a:extLst>
              </a:tr>
            </a:tbl>
          </a:graphicData>
        </a:graphic>
      </p:graphicFrame>
      <p:sp>
        <p:nvSpPr>
          <p:cNvPr id="8" name="TextBox 7">
            <a:extLst>
              <a:ext uri="{FF2B5EF4-FFF2-40B4-BE49-F238E27FC236}">
                <a16:creationId xmlns:a16="http://schemas.microsoft.com/office/drawing/2014/main" id="{A63725F0-C5B6-B0B9-FC3A-304D6AF8FEF0}"/>
              </a:ext>
            </a:extLst>
          </p:cNvPr>
          <p:cNvSpPr txBox="1"/>
          <p:nvPr/>
        </p:nvSpPr>
        <p:spPr>
          <a:xfrm>
            <a:off x="6378220" y="5716835"/>
            <a:ext cx="4002909" cy="964367"/>
          </a:xfrm>
          <a:prstGeom prst="rect">
            <a:avLst/>
          </a:prstGeom>
          <a:noFill/>
        </p:spPr>
        <p:txBody>
          <a:bodyPr wrap="square" lIns="91440" tIns="45720" rIns="91440" bIns="45720" anchor="t">
            <a:spAutoFit/>
          </a:bodyPr>
          <a:lstStyle/>
          <a:p>
            <a:pPr>
              <a:spcBef>
                <a:spcPts val="1000"/>
              </a:spcBef>
            </a:pPr>
            <a:r>
              <a:rPr lang="en-US" sz="800"/>
              <a:t>U: Unavailable. The data were unavailable.</a:t>
            </a:r>
          </a:p>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2"/>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
        <p:nvSpPr>
          <p:cNvPr id="7" name="Text Placeholder 3">
            <a:extLst>
              <a:ext uri="{FF2B5EF4-FFF2-40B4-BE49-F238E27FC236}">
                <a16:creationId xmlns:a16="http://schemas.microsoft.com/office/drawing/2014/main" id="{720A6F1C-D5F9-5AB6-3D3A-7899CD083AF6}"/>
              </a:ext>
            </a:extLst>
          </p:cNvPr>
          <p:cNvSpPr>
            <a:spLocks noGrp="1"/>
          </p:cNvSpPr>
          <p:nvPr>
            <p:ph type="body" sz="quarter" idx="11"/>
          </p:nvPr>
        </p:nvSpPr>
        <p:spPr>
          <a:xfrm>
            <a:off x="446568" y="5989324"/>
            <a:ext cx="5638800" cy="692838"/>
          </a:xfrm>
        </p:spPr>
        <p:txBody>
          <a:bodyPr vert="horz" lIns="91440" tIns="45720" rIns="91440" bIns="45720" rtlCol="0" anchor="b">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3"/>
              </a:rPr>
              <a:t>https://ndc.services.cdc.gov/conditions/hepatitis-b-acute/</a:t>
            </a:r>
            <a:r>
              <a:rPr lang="en-US" sz="800"/>
              <a:t>. </a:t>
            </a:r>
            <a:endParaRPr lang="en-US" sz="800">
              <a:cs typeface="Calibri"/>
            </a:endParaRPr>
          </a:p>
          <a:p>
            <a:pPr>
              <a:lnSpc>
                <a:spcPct val="100000"/>
              </a:lnSpc>
            </a:pPr>
            <a:r>
              <a:rPr lang="en-US" sz="800"/>
              <a:t>—: No reported cases. The reporting jurisdiction did not submit any cases to CDC. </a:t>
            </a:r>
          </a:p>
        </p:txBody>
      </p:sp>
    </p:spTree>
    <p:extLst>
      <p:ext uri="{BB962C8B-B14F-4D97-AF65-F5344CB8AC3E}">
        <p14:creationId xmlns:p14="http://schemas.microsoft.com/office/powerpoint/2010/main" val="3168734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2.2</a:t>
            </a:r>
            <a:br>
              <a:rPr lang="en-US" sz="2000"/>
            </a:br>
            <a:r>
              <a:rPr lang="en-US" sz="2000" b="1"/>
              <a:t>Rates* of reported cases of hepatitis B virus infection†, by state or jurisdiction </a:t>
            </a:r>
            <a:br>
              <a:rPr lang="en-US" sz="2000" b="1"/>
            </a:br>
            <a:r>
              <a:rPr lang="en-US" sz="2000" b="1"/>
              <a:t>United States, 2019–2020</a:t>
            </a:r>
          </a:p>
        </p:txBody>
      </p:sp>
      <p:sp>
        <p:nvSpPr>
          <p:cNvPr id="12" name="Text Placeholder 3">
            <a:extLst>
              <a:ext uri="{FF2B5EF4-FFF2-40B4-BE49-F238E27FC236}">
                <a16:creationId xmlns:a16="http://schemas.microsoft.com/office/drawing/2014/main" id="{D4C24CCE-BDDD-98ED-8A46-22EDFC305437}"/>
              </a:ext>
            </a:extLst>
          </p:cNvPr>
          <p:cNvSpPr>
            <a:spLocks noGrp="1"/>
          </p:cNvSpPr>
          <p:nvPr>
            <p:ph type="body" sz="quarter" idx="11"/>
          </p:nvPr>
        </p:nvSpPr>
        <p:spPr>
          <a:xfrm>
            <a:off x="446568" y="5596608"/>
            <a:ext cx="5638800" cy="972482"/>
          </a:xfrm>
        </p:spPr>
        <p:txBody>
          <a:bodyPr vert="horz" lIns="91440" tIns="45720" rIns="91440" bIns="45720" rtlCol="0" anchor="t">
            <a:noAutofit/>
          </a:bodyPr>
          <a:lstStyle/>
          <a:p>
            <a:pPr>
              <a:lnSpc>
                <a:spcPct val="100000"/>
              </a:lnSpc>
            </a:pPr>
            <a:r>
              <a:rPr lang="en-US" sz="800"/>
              <a:t>* Rates per 100,000 population.</a:t>
            </a:r>
          </a:p>
          <a:p>
            <a:pPr>
              <a:lnSpc>
                <a:spcPct val="100000"/>
              </a:lnSpc>
            </a:pPr>
            <a:r>
              <a:rPr lang="en-US" sz="800"/>
              <a:t>† Reported confirmed cases. For the case definition, see </a:t>
            </a:r>
            <a:r>
              <a:rPr lang="en-US" sz="800">
                <a:hlinkClick r:id="rId2"/>
              </a:rPr>
              <a:t>https://ndc.services.cdc.gov/conditions/hepatitis-b-acute/</a:t>
            </a:r>
            <a:r>
              <a:rPr lang="en-US" sz="800"/>
              <a:t>. </a:t>
            </a:r>
            <a:endParaRPr lang="en-US" sz="800">
              <a:cs typeface="Calibri"/>
            </a:endParaRPr>
          </a:p>
          <a:p>
            <a:pPr>
              <a:lnSpc>
                <a:spcPct val="100000"/>
              </a:lnSpc>
            </a:pPr>
            <a:r>
              <a:rPr lang="en-US" sz="800"/>
              <a:t>Only states with rates for 2019 and 2020 are shown. State/jurisdiction and year for no reported cases: Connecticut (2020), Hawaii (2020), Idaho (2020), Nebraska (2019), New Hampshire (2020), New Mexico (2020), North Dakota (2019); for unavailable data: District of Columbia (2019, 2020), Rhode Island (2019, 2020). State or jurisdiction ranked in decreasing order by the 2020 rate, 2019 rate, and then alphabetical order by name.	</a:t>
            </a:r>
          </a:p>
        </p:txBody>
      </p:sp>
      <p:sp>
        <p:nvSpPr>
          <p:cNvPr id="3" name="TextBox 2">
            <a:extLst>
              <a:ext uri="{FF2B5EF4-FFF2-40B4-BE49-F238E27FC236}">
                <a16:creationId xmlns:a16="http://schemas.microsoft.com/office/drawing/2014/main" id="{4E697ECE-5D23-ADA0-9E69-BF9C8EC6B97B}"/>
              </a:ext>
            </a:extLst>
          </p:cNvPr>
          <p:cNvSpPr txBox="1"/>
          <p:nvPr/>
        </p:nvSpPr>
        <p:spPr>
          <a:xfrm>
            <a:off x="6513813" y="5965129"/>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pic>
        <p:nvPicPr>
          <p:cNvPr id="9" name="Picture 8" descr="The distribution of rates of reported acute hepatitis B by state or jurisdiction, for 2019 and 2020, sorted from the highest to lowest rates for 2020. For almost every state, the 2020 rate was lower than the corresponding rate in 2019. Maine and West Virginia had the highest rates of reported acute hepatitis B during 2020. ">
            <a:extLst>
              <a:ext uri="{FF2B5EF4-FFF2-40B4-BE49-F238E27FC236}">
                <a16:creationId xmlns:a16="http://schemas.microsoft.com/office/drawing/2014/main" id="{1BEF705D-A114-E541-5BFA-353B50D820CD}"/>
              </a:ext>
            </a:extLst>
          </p:cNvPr>
          <p:cNvPicPr>
            <a:picLocks noChangeAspect="1"/>
          </p:cNvPicPr>
          <p:nvPr/>
        </p:nvPicPr>
        <p:blipFill>
          <a:blip r:embed="rId4"/>
          <a:srcRect/>
          <a:stretch/>
        </p:blipFill>
        <p:spPr>
          <a:xfrm>
            <a:off x="2358448" y="1271842"/>
            <a:ext cx="7475105" cy="4919747"/>
          </a:xfrm>
          <a:prstGeom prst="rect">
            <a:avLst/>
          </a:prstGeom>
        </p:spPr>
      </p:pic>
    </p:spTree>
    <p:extLst>
      <p:ext uri="{BB962C8B-B14F-4D97-AF65-F5344CB8AC3E}">
        <p14:creationId xmlns:p14="http://schemas.microsoft.com/office/powerpoint/2010/main" val="1075960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7B2F9-6165-7697-F68A-A8B6BF36C52A}"/>
              </a:ext>
            </a:extLst>
          </p:cNvPr>
          <p:cNvSpPr>
            <a:spLocks noGrp="1"/>
          </p:cNvSpPr>
          <p:nvPr>
            <p:ph type="title"/>
          </p:nvPr>
        </p:nvSpPr>
        <p:spPr/>
        <p:txBody>
          <a:bodyPr>
            <a:noAutofit/>
          </a:bodyPr>
          <a:lstStyle/>
          <a:p>
            <a:r>
              <a:rPr lang="en-US" b="0"/>
              <a:t>Figure 2.3 </a:t>
            </a:r>
            <a:br>
              <a:rPr lang="en-US" sz="2400"/>
            </a:br>
            <a:r>
              <a:rPr lang="en-US" sz="2000" b="1"/>
              <a:t>Rates* of reported cases† of acute hepatitis B virus infection, by state or jurisdiction </a:t>
            </a:r>
            <a:br>
              <a:rPr lang="en-US" sz="2000" b="1"/>
            </a:br>
            <a:r>
              <a:rPr lang="en-US" sz="2000" b="1"/>
              <a:t>United States, 2020</a:t>
            </a:r>
            <a:endParaRPr lang="en-US" sz="2400" b="1"/>
          </a:p>
        </p:txBody>
      </p:sp>
      <mc:AlternateContent xmlns:mc="http://schemas.openxmlformats.org/markup-compatibility/2006">
        <mc:Choice xmlns:cx4="http://schemas.microsoft.com/office/drawing/2016/5/10/chartex" Requires="cx4">
          <p:graphicFrame>
            <p:nvGraphicFramePr>
              <p:cNvPr id="5" name="Chart 4" descr="State or jurisdictions are grouped by quintiles of the distribution of the rate of reported acute hepatitis B cases per 100,000 population. The states in the lowest rate category of 0.0 to 0.2 cases per 100,000 population include California, Kansas, Minnesota, Nebraska, South Dakota, Arizona, Colorado, Illinois, Massachusetts, New York, Texas, Wisconsin, and Wyoming. The states in the highest rate category of 1.3 to 3.2 cases per 100,000 population include North Carolina, South Carolina, Indiana, Florida, Tennessee, Kentucky, Maine, and West Virginia. ">
                <a:extLst>
                  <a:ext uri="{FF2B5EF4-FFF2-40B4-BE49-F238E27FC236}">
                    <a16:creationId xmlns:a16="http://schemas.microsoft.com/office/drawing/2014/main" id="{9C9FF41E-8858-31B2-4DE2-62C3B15C3797}"/>
                  </a:ext>
                </a:extLst>
              </p:cNvPr>
              <p:cNvGraphicFramePr/>
              <p:nvPr/>
            </p:nvGraphicFramePr>
            <p:xfrm>
              <a:off x="149195" y="1294929"/>
              <a:ext cx="7608166" cy="427589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5" name="Chart 4" descr="State or jurisdictions are grouped by quintiles of the distribution of the rate of reported acute hepatitis B cases per 100,000 population. The states in the lowest rate category of 0.0 to 0.2 cases per 100,000 population include California, Kansas, Minnesota, Nebraska, South Dakota, Arizona, Colorado, Illinois, Massachusetts, New York, Texas, Wisconsin, and Wyoming. The states in the highest rate category of 1.3 to 3.2 cases per 100,000 population include North Carolina, South Carolina, Indiana, Florida, Tennessee, Kentucky, Maine, and West Virginia. ">
                <a:extLst>
                  <a:ext uri="{FF2B5EF4-FFF2-40B4-BE49-F238E27FC236}">
                    <a16:creationId xmlns:a16="http://schemas.microsoft.com/office/drawing/2014/main" id="{9C9FF41E-8858-31B2-4DE2-62C3B15C3797}"/>
                  </a:ext>
                </a:extLst>
              </p:cNvPr>
              <p:cNvPicPr>
                <a:picLocks noGrp="1" noRot="1" noChangeAspect="1" noMove="1" noResize="1" noEditPoints="1" noAdjustHandles="1" noChangeArrowheads="1" noChangeShapeType="1"/>
              </p:cNvPicPr>
              <p:nvPr/>
            </p:nvPicPr>
            <p:blipFill>
              <a:blip r:embed="rId3"/>
              <a:stretch>
                <a:fillRect/>
              </a:stretch>
            </p:blipFill>
            <p:spPr>
              <a:xfrm>
                <a:off x="149195" y="1294929"/>
                <a:ext cx="7608166" cy="4275890"/>
              </a:xfrm>
              <a:prstGeom prst="rect">
                <a:avLst/>
              </a:prstGeom>
            </p:spPr>
          </p:pic>
        </mc:Fallback>
      </mc:AlternateContent>
      <p:sp>
        <p:nvSpPr>
          <p:cNvPr id="2" name="Rectangle 1">
            <a:extLst>
              <a:ext uri="{FF2B5EF4-FFF2-40B4-BE49-F238E27FC236}">
                <a16:creationId xmlns:a16="http://schemas.microsoft.com/office/drawing/2014/main" id="{0A7A6A1F-5A2F-F948-E693-98D925C878D5}"/>
              </a:ext>
              <a:ext uri="{C183D7F6-B498-43B3-948B-1728B52AA6E4}">
                <adec:decorative xmlns:adec="http://schemas.microsoft.com/office/drawing/2017/decorative" val="1"/>
              </a:ext>
            </a:extLst>
          </p:cNvPr>
          <p:cNvSpPr/>
          <p:nvPr/>
        </p:nvSpPr>
        <p:spPr>
          <a:xfrm>
            <a:off x="6602126" y="5304406"/>
            <a:ext cx="1166427" cy="275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gend Title">
            <a:extLst>
              <a:ext uri="{FF2B5EF4-FFF2-40B4-BE49-F238E27FC236}">
                <a16:creationId xmlns:a16="http://schemas.microsoft.com/office/drawing/2014/main" id="{B58CC78F-A8F7-EE75-C7C9-71718DD6054E}"/>
              </a:ext>
            </a:extLst>
          </p:cNvPr>
          <p:cNvSpPr txBox="1"/>
          <p:nvPr/>
        </p:nvSpPr>
        <p:spPr>
          <a:xfrm>
            <a:off x="7907216" y="1479947"/>
            <a:ext cx="2108654" cy="307777"/>
          </a:xfrm>
          <a:prstGeom prst="rect">
            <a:avLst/>
          </a:prstGeom>
          <a:noFill/>
        </p:spPr>
        <p:txBody>
          <a:bodyPr wrap="square">
            <a:spAutoFit/>
          </a:bodyPr>
          <a:lstStyle/>
          <a:p>
            <a:pPr fontAlgn="ctr"/>
            <a:r>
              <a:rPr lang="en-US" sz="1400" b="1" i="0" u="none" strike="noStrike">
                <a:solidFill>
                  <a:srgbClr val="111111"/>
                </a:solidFill>
                <a:effectLst/>
              </a:rPr>
              <a:t>Cases/100,000 Population</a:t>
            </a:r>
          </a:p>
        </p:txBody>
      </p:sp>
      <p:sp>
        <p:nvSpPr>
          <p:cNvPr id="21" name="Legend Color 1">
            <a:extLst>
              <a:ext uri="{FF2B5EF4-FFF2-40B4-BE49-F238E27FC236}">
                <a16:creationId xmlns:a16="http://schemas.microsoft.com/office/drawing/2014/main" id="{3A21AF03-270E-8239-7B52-07018517F0B1}"/>
              </a:ext>
              <a:ext uri="{C183D7F6-B498-43B3-948B-1728B52AA6E4}">
                <adec:decorative xmlns:adec="http://schemas.microsoft.com/office/drawing/2017/decorative" val="1"/>
              </a:ext>
            </a:extLst>
          </p:cNvPr>
          <p:cNvSpPr/>
          <p:nvPr/>
        </p:nvSpPr>
        <p:spPr>
          <a:xfrm>
            <a:off x="7979241" y="1804298"/>
            <a:ext cx="183950" cy="183950"/>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D8DDA77-3D60-F4EE-6593-3396E4AB555C}"/>
              </a:ext>
            </a:extLst>
          </p:cNvPr>
          <p:cNvSpPr txBox="1"/>
          <p:nvPr/>
        </p:nvSpPr>
        <p:spPr>
          <a:xfrm>
            <a:off x="8230414" y="1739450"/>
            <a:ext cx="740548" cy="307777"/>
          </a:xfrm>
          <a:prstGeom prst="rect">
            <a:avLst/>
          </a:prstGeom>
          <a:noFill/>
        </p:spPr>
        <p:txBody>
          <a:bodyPr wrap="square" rtlCol="0">
            <a:spAutoFit/>
          </a:bodyPr>
          <a:lstStyle/>
          <a:p>
            <a:r>
              <a:rPr lang="en-US" sz="1400"/>
              <a:t>0.0</a:t>
            </a:r>
            <a:r>
              <a:rPr lang="en-US" sz="1400">
                <a:solidFill>
                  <a:srgbClr val="111111"/>
                </a:solidFill>
              </a:rPr>
              <a:t>–</a:t>
            </a:r>
            <a:r>
              <a:rPr lang="en-US" sz="1400"/>
              <a:t>0.2</a:t>
            </a:r>
          </a:p>
        </p:txBody>
      </p:sp>
      <p:sp>
        <p:nvSpPr>
          <p:cNvPr id="22" name="Legend Color 2">
            <a:extLst>
              <a:ext uri="{FF2B5EF4-FFF2-40B4-BE49-F238E27FC236}">
                <a16:creationId xmlns:a16="http://schemas.microsoft.com/office/drawing/2014/main" id="{9AE2411A-FADC-CAB1-A320-B86F35BF2B9A}"/>
              </a:ext>
              <a:ext uri="{C183D7F6-B498-43B3-948B-1728B52AA6E4}">
                <adec:decorative xmlns:adec="http://schemas.microsoft.com/office/drawing/2017/decorative" val="1"/>
              </a:ext>
            </a:extLst>
          </p:cNvPr>
          <p:cNvSpPr/>
          <p:nvPr/>
        </p:nvSpPr>
        <p:spPr>
          <a:xfrm>
            <a:off x="7979241" y="2091246"/>
            <a:ext cx="183950" cy="18395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437392A-4200-EF41-2C06-403845E6563F}"/>
              </a:ext>
            </a:extLst>
          </p:cNvPr>
          <p:cNvSpPr txBox="1"/>
          <p:nvPr/>
        </p:nvSpPr>
        <p:spPr>
          <a:xfrm>
            <a:off x="8230414" y="2019590"/>
            <a:ext cx="740548" cy="307777"/>
          </a:xfrm>
          <a:prstGeom prst="rect">
            <a:avLst/>
          </a:prstGeom>
          <a:noFill/>
        </p:spPr>
        <p:txBody>
          <a:bodyPr wrap="square" rtlCol="0">
            <a:spAutoFit/>
          </a:bodyPr>
          <a:lstStyle/>
          <a:p>
            <a:r>
              <a:rPr lang="en-US" sz="1400"/>
              <a:t>0.3</a:t>
            </a:r>
            <a:r>
              <a:rPr lang="en-US" sz="1400">
                <a:solidFill>
                  <a:srgbClr val="111111"/>
                </a:solidFill>
              </a:rPr>
              <a:t>–</a:t>
            </a:r>
            <a:r>
              <a:rPr lang="en-US" sz="1400"/>
              <a:t>0.4</a:t>
            </a:r>
          </a:p>
        </p:txBody>
      </p:sp>
      <p:sp>
        <p:nvSpPr>
          <p:cNvPr id="23" name="Legend Color 3">
            <a:extLst>
              <a:ext uri="{FF2B5EF4-FFF2-40B4-BE49-F238E27FC236}">
                <a16:creationId xmlns:a16="http://schemas.microsoft.com/office/drawing/2014/main" id="{89C1AC1A-29FE-5F4B-DBD9-4D946BBCBA11}"/>
              </a:ext>
              <a:ext uri="{C183D7F6-B498-43B3-948B-1728B52AA6E4}">
                <adec:decorative xmlns:adec="http://schemas.microsoft.com/office/drawing/2017/decorative" val="1"/>
              </a:ext>
            </a:extLst>
          </p:cNvPr>
          <p:cNvSpPr/>
          <p:nvPr/>
        </p:nvSpPr>
        <p:spPr>
          <a:xfrm>
            <a:off x="7979241" y="2383023"/>
            <a:ext cx="183950" cy="18395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07D77BB-DEE0-3DFD-CB46-BB67700321D8}"/>
              </a:ext>
            </a:extLst>
          </p:cNvPr>
          <p:cNvSpPr txBox="1"/>
          <p:nvPr/>
        </p:nvSpPr>
        <p:spPr>
          <a:xfrm>
            <a:off x="8230414" y="2321502"/>
            <a:ext cx="740548" cy="307777"/>
          </a:xfrm>
          <a:prstGeom prst="rect">
            <a:avLst/>
          </a:prstGeom>
          <a:noFill/>
        </p:spPr>
        <p:txBody>
          <a:bodyPr wrap="square" rtlCol="0">
            <a:spAutoFit/>
          </a:bodyPr>
          <a:lstStyle/>
          <a:p>
            <a:r>
              <a:rPr lang="en-US" sz="1400"/>
              <a:t>0.5</a:t>
            </a:r>
            <a:r>
              <a:rPr lang="en-US" sz="1400">
                <a:solidFill>
                  <a:srgbClr val="111111"/>
                </a:solidFill>
              </a:rPr>
              <a:t>–</a:t>
            </a:r>
            <a:r>
              <a:rPr lang="en-US" sz="1400"/>
              <a:t>0.6</a:t>
            </a:r>
          </a:p>
        </p:txBody>
      </p:sp>
      <p:sp>
        <p:nvSpPr>
          <p:cNvPr id="24" name="Legend Color 4">
            <a:extLst>
              <a:ext uri="{FF2B5EF4-FFF2-40B4-BE49-F238E27FC236}">
                <a16:creationId xmlns:a16="http://schemas.microsoft.com/office/drawing/2014/main" id="{7C303107-ACA0-CDEE-E1F0-D4648ABC5B74}"/>
              </a:ext>
              <a:ext uri="{C183D7F6-B498-43B3-948B-1728B52AA6E4}">
                <adec:decorative xmlns:adec="http://schemas.microsoft.com/office/drawing/2017/decorative" val="1"/>
              </a:ext>
            </a:extLst>
          </p:cNvPr>
          <p:cNvSpPr/>
          <p:nvPr/>
        </p:nvSpPr>
        <p:spPr>
          <a:xfrm>
            <a:off x="9348055" y="1804298"/>
            <a:ext cx="183950" cy="18395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E1AB46-C668-9F26-A1BE-CE8AC2B3B7F7}"/>
              </a:ext>
            </a:extLst>
          </p:cNvPr>
          <p:cNvSpPr txBox="1"/>
          <p:nvPr/>
        </p:nvSpPr>
        <p:spPr>
          <a:xfrm>
            <a:off x="9529824" y="1739450"/>
            <a:ext cx="740548" cy="307777"/>
          </a:xfrm>
          <a:prstGeom prst="rect">
            <a:avLst/>
          </a:prstGeom>
          <a:noFill/>
        </p:spPr>
        <p:txBody>
          <a:bodyPr wrap="square" rtlCol="0">
            <a:spAutoFit/>
          </a:bodyPr>
          <a:lstStyle/>
          <a:p>
            <a:r>
              <a:rPr lang="en-US" sz="1400"/>
              <a:t>0.7</a:t>
            </a:r>
            <a:r>
              <a:rPr lang="en-US" sz="1400">
                <a:solidFill>
                  <a:srgbClr val="111111"/>
                </a:solidFill>
              </a:rPr>
              <a:t>–1</a:t>
            </a:r>
            <a:r>
              <a:rPr lang="en-US" sz="1400"/>
              <a:t>.2</a:t>
            </a:r>
          </a:p>
        </p:txBody>
      </p:sp>
      <p:sp>
        <p:nvSpPr>
          <p:cNvPr id="25" name="Legend Color 5">
            <a:extLst>
              <a:ext uri="{FF2B5EF4-FFF2-40B4-BE49-F238E27FC236}">
                <a16:creationId xmlns:a16="http://schemas.microsoft.com/office/drawing/2014/main" id="{33F6FDD9-0D4A-16A0-C1B8-2B1BA4CC7561}"/>
              </a:ext>
              <a:ext uri="{C183D7F6-B498-43B3-948B-1728B52AA6E4}">
                <adec:decorative xmlns:adec="http://schemas.microsoft.com/office/drawing/2017/decorative" val="1"/>
              </a:ext>
            </a:extLst>
          </p:cNvPr>
          <p:cNvSpPr/>
          <p:nvPr/>
        </p:nvSpPr>
        <p:spPr>
          <a:xfrm>
            <a:off x="9348055" y="2096074"/>
            <a:ext cx="183950" cy="1839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12CB2DA-82B5-46AE-06DE-5200DC4E62F5}"/>
              </a:ext>
            </a:extLst>
          </p:cNvPr>
          <p:cNvSpPr txBox="1"/>
          <p:nvPr/>
        </p:nvSpPr>
        <p:spPr>
          <a:xfrm>
            <a:off x="9529824" y="2019590"/>
            <a:ext cx="740548" cy="307777"/>
          </a:xfrm>
          <a:prstGeom prst="rect">
            <a:avLst/>
          </a:prstGeom>
          <a:noFill/>
        </p:spPr>
        <p:txBody>
          <a:bodyPr wrap="square" rtlCol="0">
            <a:spAutoFit/>
          </a:bodyPr>
          <a:lstStyle/>
          <a:p>
            <a:r>
              <a:rPr lang="en-US" sz="1400"/>
              <a:t>1.3</a:t>
            </a:r>
            <a:r>
              <a:rPr lang="en-US" sz="1400">
                <a:solidFill>
                  <a:srgbClr val="111111"/>
                </a:solidFill>
              </a:rPr>
              <a:t>–3.2</a:t>
            </a:r>
            <a:endParaRPr lang="en-US" sz="1400"/>
          </a:p>
        </p:txBody>
      </p:sp>
      <p:sp>
        <p:nvSpPr>
          <p:cNvPr id="26" name="Legend Color 6">
            <a:extLst>
              <a:ext uri="{FF2B5EF4-FFF2-40B4-BE49-F238E27FC236}">
                <a16:creationId xmlns:a16="http://schemas.microsoft.com/office/drawing/2014/main" id="{97625F03-C147-2B71-7BAC-2CEF96334730}"/>
              </a:ext>
              <a:ext uri="{C183D7F6-B498-43B3-948B-1728B52AA6E4}">
                <adec:decorative xmlns:adec="http://schemas.microsoft.com/office/drawing/2017/decorative" val="1"/>
              </a:ext>
            </a:extLst>
          </p:cNvPr>
          <p:cNvSpPr/>
          <p:nvPr/>
        </p:nvSpPr>
        <p:spPr>
          <a:xfrm>
            <a:off x="9348055" y="2383022"/>
            <a:ext cx="183950" cy="18395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26137AA-609A-5263-BFC0-FC24541E89ED}"/>
              </a:ext>
            </a:extLst>
          </p:cNvPr>
          <p:cNvSpPr txBox="1"/>
          <p:nvPr/>
        </p:nvSpPr>
        <p:spPr>
          <a:xfrm>
            <a:off x="9529823" y="2321502"/>
            <a:ext cx="1592876" cy="307777"/>
          </a:xfrm>
          <a:prstGeom prst="rect">
            <a:avLst/>
          </a:prstGeom>
          <a:noFill/>
        </p:spPr>
        <p:txBody>
          <a:bodyPr wrap="square" rtlCol="0">
            <a:spAutoFit/>
          </a:bodyPr>
          <a:lstStyle/>
          <a:p>
            <a:r>
              <a:rPr lang="en-US" sz="1400"/>
              <a:t>No reported cases</a:t>
            </a:r>
          </a:p>
        </p:txBody>
      </p:sp>
      <p:sp>
        <p:nvSpPr>
          <p:cNvPr id="27" name="Legend Color 7">
            <a:extLst>
              <a:ext uri="{FF2B5EF4-FFF2-40B4-BE49-F238E27FC236}">
                <a16:creationId xmlns:a16="http://schemas.microsoft.com/office/drawing/2014/main" id="{579D3ECD-CCAF-1950-6F77-27F1322D81FB}"/>
              </a:ext>
              <a:ext uri="{C183D7F6-B498-43B3-948B-1728B52AA6E4}">
                <adec:decorative xmlns:adec="http://schemas.microsoft.com/office/drawing/2017/decorative" val="1"/>
              </a:ext>
            </a:extLst>
          </p:cNvPr>
          <p:cNvSpPr/>
          <p:nvPr/>
        </p:nvSpPr>
        <p:spPr>
          <a:xfrm>
            <a:off x="9348055" y="2665654"/>
            <a:ext cx="183950" cy="18395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64FF238-5BE1-F39C-C87A-D94D0E9DF9C2}"/>
              </a:ext>
            </a:extLst>
          </p:cNvPr>
          <p:cNvSpPr txBox="1"/>
          <p:nvPr/>
        </p:nvSpPr>
        <p:spPr>
          <a:xfrm>
            <a:off x="9529823" y="2599627"/>
            <a:ext cx="1452601" cy="307777"/>
          </a:xfrm>
          <a:prstGeom prst="rect">
            <a:avLst/>
          </a:prstGeom>
          <a:noFill/>
        </p:spPr>
        <p:txBody>
          <a:bodyPr wrap="square" rtlCol="0">
            <a:spAutoFit/>
          </a:bodyPr>
          <a:lstStyle/>
          <a:p>
            <a:r>
              <a:rPr lang="en-US" sz="1400"/>
              <a:t>Data unavailable</a:t>
            </a:r>
          </a:p>
        </p:txBody>
      </p:sp>
      <p:graphicFrame>
        <p:nvGraphicFramePr>
          <p:cNvPr id="30" name="Table 29">
            <a:extLst>
              <a:ext uri="{FF2B5EF4-FFF2-40B4-BE49-F238E27FC236}">
                <a16:creationId xmlns:a16="http://schemas.microsoft.com/office/drawing/2014/main" id="{E1DA6C56-BC8F-79E5-EE48-D10083056CB2}"/>
              </a:ext>
            </a:extLst>
          </p:cNvPr>
          <p:cNvGraphicFramePr>
            <a:graphicFrameLocks noGrp="1"/>
          </p:cNvGraphicFramePr>
          <p:nvPr>
            <p:extLst>
              <p:ext uri="{D42A27DB-BD31-4B8C-83A1-F6EECF244321}">
                <p14:modId xmlns:p14="http://schemas.microsoft.com/office/powerpoint/2010/main" val="1883952860"/>
              </p:ext>
            </p:extLst>
          </p:nvPr>
        </p:nvGraphicFramePr>
        <p:xfrm>
          <a:off x="7906557" y="3084796"/>
          <a:ext cx="3749040" cy="2529778"/>
        </p:xfrm>
        <a:graphic>
          <a:graphicData uri="http://schemas.openxmlformats.org/drawingml/2006/table">
            <a:tbl>
              <a:tblPr firstRow="1" bandRow="1">
                <a:tableStyleId>{ED083AE6-46FA-4A59-8FB0-9F97EB10719F}</a:tableStyleId>
              </a:tblPr>
              <a:tblGrid>
                <a:gridCol w="758952">
                  <a:extLst>
                    <a:ext uri="{9D8B030D-6E8A-4147-A177-3AD203B41FA5}">
                      <a16:colId xmlns:a16="http://schemas.microsoft.com/office/drawing/2014/main" val="2197488459"/>
                    </a:ext>
                  </a:extLst>
                </a:gridCol>
                <a:gridCol w="1252728">
                  <a:extLst>
                    <a:ext uri="{9D8B030D-6E8A-4147-A177-3AD203B41FA5}">
                      <a16:colId xmlns:a16="http://schemas.microsoft.com/office/drawing/2014/main" val="333131822"/>
                    </a:ext>
                  </a:extLst>
                </a:gridCol>
                <a:gridCol w="1737360">
                  <a:extLst>
                    <a:ext uri="{9D8B030D-6E8A-4147-A177-3AD203B41FA5}">
                      <a16:colId xmlns:a16="http://schemas.microsoft.com/office/drawing/2014/main" val="4227953581"/>
                    </a:ext>
                  </a:extLst>
                </a:gridCol>
              </a:tblGrid>
              <a:tr h="426800">
                <a:tc>
                  <a:txBody>
                    <a:bodyPr/>
                    <a:lstStyle/>
                    <a:p>
                      <a:pPr algn="ctr" fontAlgn="ctr"/>
                      <a:r>
                        <a:rPr lang="en-US" sz="1200" b="1" i="0" u="none" strike="noStrike">
                          <a:solidFill>
                            <a:schemeClr val="bg1"/>
                          </a:solidFill>
                          <a:effectLst/>
                          <a:latin typeface="+mn-lt"/>
                        </a:rPr>
                        <a:t>Color Key</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Cases/100,000 Population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State or Jurisdiction</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085099476"/>
                  </a:ext>
                </a:extLst>
              </a:tr>
              <a:tr h="426800">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fontAlgn="ctr"/>
                      <a:r>
                        <a:rPr lang="en-US" sz="1100" b="0" i="0" u="none" strike="noStrike">
                          <a:solidFill>
                            <a:srgbClr val="111111"/>
                          </a:solidFill>
                          <a:effectLst/>
                          <a:latin typeface="+mn-lt"/>
                        </a:rPr>
                        <a:t>0.0–0.2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CA, KS, MN, NE, SD, AZ, CO, IL, MA, NY, TX, WI, WY</a:t>
                      </a:r>
                    </a:p>
                  </a:txBody>
                  <a:tcPr marL="9525" marR="1828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719603"/>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40000"/>
                      </a:schemeClr>
                    </a:solidFill>
                  </a:tcPr>
                </a:tc>
                <a:tc>
                  <a:txBody>
                    <a:bodyPr/>
                    <a:lstStyle/>
                    <a:p>
                      <a:pPr algn="ctr" fontAlgn="ctr"/>
                      <a:r>
                        <a:rPr lang="en-US" sz="1100" b="0" i="0" u="none" strike="noStrike">
                          <a:solidFill>
                            <a:srgbClr val="111111"/>
                          </a:solidFill>
                          <a:effectLst/>
                          <a:latin typeface="+mn-lt"/>
                        </a:rPr>
                        <a:t>0.3–0.4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MO, UT, MI, NV, OR, PA</a:t>
                      </a:r>
                    </a:p>
                  </a:txBody>
                  <a:tcPr marL="9525" marR="1828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15237"/>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60000"/>
                      </a:schemeClr>
                    </a:solidFill>
                  </a:tcPr>
                </a:tc>
                <a:tc>
                  <a:txBody>
                    <a:bodyPr/>
                    <a:lstStyle/>
                    <a:p>
                      <a:pPr algn="ctr" fontAlgn="ctr"/>
                      <a:r>
                        <a:rPr lang="en-US" sz="1100" b="0" i="0" u="none" strike="noStrike">
                          <a:solidFill>
                            <a:srgbClr val="111111"/>
                          </a:solidFill>
                          <a:effectLst/>
                          <a:latin typeface="+mn-lt"/>
                        </a:rPr>
                        <a:t>0.5–0.6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AK, IA, MT, ND, NJ, VA, VT, WA, MD</a:t>
                      </a:r>
                    </a:p>
                  </a:txBody>
                  <a:tcPr marL="9525" marR="1828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367123"/>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80000"/>
                      </a:schemeClr>
                    </a:solidFill>
                  </a:tcPr>
                </a:tc>
                <a:tc>
                  <a:txBody>
                    <a:bodyPr/>
                    <a:lstStyle/>
                    <a:p>
                      <a:pPr algn="ctr" fontAlgn="ctr"/>
                      <a:r>
                        <a:rPr lang="en-US" sz="1100" b="0" i="0" u="none" strike="noStrike">
                          <a:solidFill>
                            <a:srgbClr val="111111"/>
                          </a:solidFill>
                          <a:effectLst/>
                          <a:latin typeface="+mn-lt"/>
                        </a:rPr>
                        <a:t>0.7–1.2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DE, LA, OK, GA, OH, AL, AR, MS</a:t>
                      </a:r>
                    </a:p>
                  </a:txBody>
                  <a:tcPr marL="9525" marR="1828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142603"/>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100" b="0" i="0" u="none" strike="noStrike">
                          <a:solidFill>
                            <a:srgbClr val="111111"/>
                          </a:solidFill>
                          <a:effectLst/>
                          <a:latin typeface="+mn-lt"/>
                        </a:rPr>
                        <a:t>1.3–3.2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NC, SC, IN, FL, TN, KY, ME, WV</a:t>
                      </a:r>
                    </a:p>
                  </a:txBody>
                  <a:tcPr marL="9525" marR="1828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13967"/>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alpha val="40000"/>
                      </a:schemeClr>
                    </a:solidFill>
                  </a:tcPr>
                </a:tc>
                <a:tc>
                  <a:txBody>
                    <a:bodyPr/>
                    <a:lstStyle/>
                    <a:p>
                      <a:pPr algn="ctr" fontAlgn="ctr"/>
                      <a:r>
                        <a:rPr lang="en-US" sz="1100" b="0" i="0" u="none" strike="noStrike">
                          <a:solidFill>
                            <a:srgbClr val="111111"/>
                          </a:solidFill>
                          <a:effectLst/>
                          <a:latin typeface="+mn-lt"/>
                        </a:rPr>
                        <a:t>No reported cases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CT, HI, ID, NH, NM</a:t>
                      </a:r>
                    </a:p>
                  </a:txBody>
                  <a:tcPr marL="9525" marR="1828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015111"/>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algn="ctr" fontAlgn="ctr"/>
                      <a:r>
                        <a:rPr lang="en-US" sz="1100" b="0" i="0" u="none" strike="noStrike">
                          <a:solidFill>
                            <a:srgbClr val="111111"/>
                          </a:solidFill>
                          <a:effectLst/>
                          <a:latin typeface="+mn-lt"/>
                        </a:rPr>
                        <a:t>Data unavailable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DC, RI</a:t>
                      </a:r>
                    </a:p>
                  </a:txBody>
                  <a:tcPr marL="9525" marR="18288"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287410"/>
                  </a:ext>
                </a:extLst>
              </a:tr>
            </a:tbl>
          </a:graphicData>
        </a:graphic>
      </p:graphicFrame>
      <p:sp>
        <p:nvSpPr>
          <p:cNvPr id="9" name="Footnote 1">
            <a:extLst>
              <a:ext uri="{FF2B5EF4-FFF2-40B4-BE49-F238E27FC236}">
                <a16:creationId xmlns:a16="http://schemas.microsoft.com/office/drawing/2014/main" id="{B34A4220-DB97-CA41-B443-6389473FE35F}"/>
              </a:ext>
            </a:extLst>
          </p:cNvPr>
          <p:cNvSpPr txBox="1"/>
          <p:nvPr/>
        </p:nvSpPr>
        <p:spPr>
          <a:xfrm>
            <a:off x="447453" y="6204255"/>
            <a:ext cx="5435889" cy="707886"/>
          </a:xfrm>
          <a:prstGeom prst="rect">
            <a:avLst/>
          </a:prstGeom>
          <a:noFill/>
        </p:spPr>
        <p:txBody>
          <a:bodyPr wrap="square" lIns="91440" tIns="45720" rIns="91440" bIns="45720" anchor="t">
            <a:spAutoFit/>
          </a:bodyPr>
          <a:lstStyle/>
          <a:p>
            <a:r>
              <a:rPr lang="en-US" sz="800"/>
              <a:t>* Rates per 100,000 population.		</a:t>
            </a:r>
          </a:p>
          <a:p>
            <a:endParaRPr lang="en-US" sz="800"/>
          </a:p>
          <a:p>
            <a:r>
              <a:rPr lang="en-US" sz="800"/>
              <a:t>† Reported confirmed cases. For the case definition, see </a:t>
            </a:r>
            <a:r>
              <a:rPr lang="en-US" sz="800">
                <a:hlinkClick r:id="rId4"/>
              </a:rPr>
              <a:t>https://ndc.services.cdc.gov/conditions/hepatitis-b-acute/</a:t>
            </a:r>
            <a:r>
              <a:rPr lang="en-US" sz="800"/>
              <a:t>. </a:t>
            </a:r>
            <a:endParaRPr lang="en-US" sz="800">
              <a:cs typeface="Calibri"/>
            </a:endParaRPr>
          </a:p>
          <a:p>
            <a:endParaRPr lang="en-US" sz="800"/>
          </a:p>
          <a:p>
            <a:r>
              <a:rPr lang="en-US" sz="800"/>
              <a:t>				</a:t>
            </a:r>
          </a:p>
        </p:txBody>
      </p:sp>
      <p:sp>
        <p:nvSpPr>
          <p:cNvPr id="11" name="Footnote 2">
            <a:extLst>
              <a:ext uri="{FF2B5EF4-FFF2-40B4-BE49-F238E27FC236}">
                <a16:creationId xmlns:a16="http://schemas.microsoft.com/office/drawing/2014/main" id="{0E038E99-7D15-C129-16D4-3D819F670E75}"/>
              </a:ext>
            </a:extLst>
          </p:cNvPr>
          <p:cNvSpPr txBox="1"/>
          <p:nvPr/>
        </p:nvSpPr>
        <p:spPr>
          <a:xfrm>
            <a:off x="6515387" y="5966212"/>
            <a:ext cx="4020076"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2868384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2.4 – Part 1 of 2</a:t>
            </a:r>
            <a:br>
              <a:rPr lang="en-US" sz="2000"/>
            </a:br>
            <a:r>
              <a:rPr lang="en-US" sz="2000" b="1"/>
              <a:t>Rates* of reported cases† of acute hepatitis B virus infection, by age group </a:t>
            </a:r>
            <a:br>
              <a:rPr lang="en-US" sz="2000" b="1"/>
            </a:br>
            <a:r>
              <a:rPr lang="en-US" sz="2000" b="1"/>
              <a:t>United States, 2005–2020	</a:t>
            </a:r>
            <a:r>
              <a:rPr lang="en-US" sz="2000" b="0"/>
              <a:t>																															</a:t>
            </a:r>
          </a:p>
        </p:txBody>
      </p:sp>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46568" y="6205775"/>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3"/>
              </a:rPr>
              <a:t>https://ndc.services.cdc.gov/conditions/hepatitis-b-acute/</a:t>
            </a:r>
            <a:r>
              <a:rPr lang="en-US" sz="800"/>
              <a:t>. 																</a:t>
            </a:r>
            <a:endParaRPr lang="en-US" sz="800">
              <a:cs typeface="Calibri"/>
            </a:endParaRPr>
          </a:p>
        </p:txBody>
      </p:sp>
      <p:sp>
        <p:nvSpPr>
          <p:cNvPr id="3" name="TextBox 2">
            <a:extLst>
              <a:ext uri="{FF2B5EF4-FFF2-40B4-BE49-F238E27FC236}">
                <a16:creationId xmlns:a16="http://schemas.microsoft.com/office/drawing/2014/main" id="{4E697ECE-5D23-ADA0-9E69-BF9C8EC6B97B}"/>
              </a:ext>
            </a:extLst>
          </p:cNvPr>
          <p:cNvSpPr txBox="1"/>
          <p:nvPr/>
        </p:nvSpPr>
        <p:spPr>
          <a:xfrm>
            <a:off x="6513813" y="5965437"/>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graphicFrame>
        <p:nvGraphicFramePr>
          <p:cNvPr id="8" name="Chart 7" descr="Rates of reported acute hepatitis B by age group in the United States during 2005–2020. The age groups are 0–19 years, 20–29 years, 30–39 years, 40–49 years, 50–59 years, and 60 years or older. ">
            <a:extLst>
              <a:ext uri="{FF2B5EF4-FFF2-40B4-BE49-F238E27FC236}">
                <a16:creationId xmlns:a16="http://schemas.microsoft.com/office/drawing/2014/main" id="{B5457F29-3744-7BC1-4EE4-F53F2017B18C}"/>
              </a:ext>
            </a:extLst>
          </p:cNvPr>
          <p:cNvGraphicFramePr>
            <a:graphicFrameLocks/>
          </p:cNvGraphicFramePr>
          <p:nvPr>
            <p:extLst>
              <p:ext uri="{D42A27DB-BD31-4B8C-83A1-F6EECF244321}">
                <p14:modId xmlns:p14="http://schemas.microsoft.com/office/powerpoint/2010/main" val="62772544"/>
              </p:ext>
            </p:extLst>
          </p:nvPr>
        </p:nvGraphicFramePr>
        <p:xfrm>
          <a:off x="382773" y="1274029"/>
          <a:ext cx="11366204" cy="41396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9041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a:t>Figure 2.4 – Part 2 of 2</a:t>
            </a:r>
            <a:br>
              <a:rPr lang="en-US" sz="2000"/>
            </a:br>
            <a:r>
              <a:rPr lang="en-US" sz="2000" b="1"/>
              <a:t>Rates* of reported cases† of acute hepatitis B virus infection, by age group </a:t>
            </a:r>
            <a:br>
              <a:rPr lang="en-US" sz="2000" b="1"/>
            </a:br>
            <a:r>
              <a:rPr lang="en-US" sz="2000" b="1"/>
              <a:t>United States, 2005–2020</a:t>
            </a:r>
          </a:p>
        </p:txBody>
      </p:sp>
      <p:graphicFrame>
        <p:nvGraphicFramePr>
          <p:cNvPr id="5" name="Table 4">
            <a:extLst>
              <a:ext uri="{FF2B5EF4-FFF2-40B4-BE49-F238E27FC236}">
                <a16:creationId xmlns:a16="http://schemas.microsoft.com/office/drawing/2014/main" id="{DEC4E929-3D10-39A1-2119-E52FFBA0B9F6}"/>
              </a:ext>
            </a:extLst>
          </p:cNvPr>
          <p:cNvGraphicFramePr>
            <a:graphicFrameLocks noGrp="1"/>
          </p:cNvGraphicFramePr>
          <p:nvPr>
            <p:extLst>
              <p:ext uri="{D42A27DB-BD31-4B8C-83A1-F6EECF244321}">
                <p14:modId xmlns:p14="http://schemas.microsoft.com/office/powerpoint/2010/main" val="2985574953"/>
              </p:ext>
            </p:extLst>
          </p:nvPr>
        </p:nvGraphicFramePr>
        <p:xfrm>
          <a:off x="535833" y="1282818"/>
          <a:ext cx="11120329" cy="1719072"/>
        </p:xfrm>
        <a:graphic>
          <a:graphicData uri="http://schemas.openxmlformats.org/drawingml/2006/table">
            <a:tbl>
              <a:tblPr firstRow="1" bandRow="1">
                <a:tableStyleId>{C083E6E3-FA7D-4D7B-A595-EF9225AFEA82}</a:tableStyleId>
              </a:tblPr>
              <a:tblGrid>
                <a:gridCol w="654137">
                  <a:extLst>
                    <a:ext uri="{9D8B030D-6E8A-4147-A177-3AD203B41FA5}">
                      <a16:colId xmlns:a16="http://schemas.microsoft.com/office/drawing/2014/main" val="2197488459"/>
                    </a:ext>
                  </a:extLst>
                </a:gridCol>
                <a:gridCol w="654137">
                  <a:extLst>
                    <a:ext uri="{9D8B030D-6E8A-4147-A177-3AD203B41FA5}">
                      <a16:colId xmlns:a16="http://schemas.microsoft.com/office/drawing/2014/main" val="333131822"/>
                    </a:ext>
                  </a:extLst>
                </a:gridCol>
                <a:gridCol w="654137">
                  <a:extLst>
                    <a:ext uri="{9D8B030D-6E8A-4147-A177-3AD203B41FA5}">
                      <a16:colId xmlns:a16="http://schemas.microsoft.com/office/drawing/2014/main" val="4227953581"/>
                    </a:ext>
                  </a:extLst>
                </a:gridCol>
                <a:gridCol w="654137">
                  <a:extLst>
                    <a:ext uri="{9D8B030D-6E8A-4147-A177-3AD203B41FA5}">
                      <a16:colId xmlns:a16="http://schemas.microsoft.com/office/drawing/2014/main" val="1653817542"/>
                    </a:ext>
                  </a:extLst>
                </a:gridCol>
                <a:gridCol w="654137">
                  <a:extLst>
                    <a:ext uri="{9D8B030D-6E8A-4147-A177-3AD203B41FA5}">
                      <a16:colId xmlns:a16="http://schemas.microsoft.com/office/drawing/2014/main" val="3257962620"/>
                    </a:ext>
                  </a:extLst>
                </a:gridCol>
                <a:gridCol w="654137">
                  <a:extLst>
                    <a:ext uri="{9D8B030D-6E8A-4147-A177-3AD203B41FA5}">
                      <a16:colId xmlns:a16="http://schemas.microsoft.com/office/drawing/2014/main" val="225096262"/>
                    </a:ext>
                  </a:extLst>
                </a:gridCol>
                <a:gridCol w="654137">
                  <a:extLst>
                    <a:ext uri="{9D8B030D-6E8A-4147-A177-3AD203B41FA5}">
                      <a16:colId xmlns:a16="http://schemas.microsoft.com/office/drawing/2014/main" val="241978868"/>
                    </a:ext>
                  </a:extLst>
                </a:gridCol>
                <a:gridCol w="654137">
                  <a:extLst>
                    <a:ext uri="{9D8B030D-6E8A-4147-A177-3AD203B41FA5}">
                      <a16:colId xmlns:a16="http://schemas.microsoft.com/office/drawing/2014/main" val="557897342"/>
                    </a:ext>
                  </a:extLst>
                </a:gridCol>
                <a:gridCol w="654137">
                  <a:extLst>
                    <a:ext uri="{9D8B030D-6E8A-4147-A177-3AD203B41FA5}">
                      <a16:colId xmlns:a16="http://schemas.microsoft.com/office/drawing/2014/main" val="1675807070"/>
                    </a:ext>
                  </a:extLst>
                </a:gridCol>
                <a:gridCol w="654137">
                  <a:extLst>
                    <a:ext uri="{9D8B030D-6E8A-4147-A177-3AD203B41FA5}">
                      <a16:colId xmlns:a16="http://schemas.microsoft.com/office/drawing/2014/main" val="3162417777"/>
                    </a:ext>
                  </a:extLst>
                </a:gridCol>
                <a:gridCol w="654137">
                  <a:extLst>
                    <a:ext uri="{9D8B030D-6E8A-4147-A177-3AD203B41FA5}">
                      <a16:colId xmlns:a16="http://schemas.microsoft.com/office/drawing/2014/main" val="2163448990"/>
                    </a:ext>
                  </a:extLst>
                </a:gridCol>
                <a:gridCol w="654137">
                  <a:extLst>
                    <a:ext uri="{9D8B030D-6E8A-4147-A177-3AD203B41FA5}">
                      <a16:colId xmlns:a16="http://schemas.microsoft.com/office/drawing/2014/main" val="1531703974"/>
                    </a:ext>
                  </a:extLst>
                </a:gridCol>
                <a:gridCol w="654137">
                  <a:extLst>
                    <a:ext uri="{9D8B030D-6E8A-4147-A177-3AD203B41FA5}">
                      <a16:colId xmlns:a16="http://schemas.microsoft.com/office/drawing/2014/main" val="1741429899"/>
                    </a:ext>
                  </a:extLst>
                </a:gridCol>
                <a:gridCol w="654137">
                  <a:extLst>
                    <a:ext uri="{9D8B030D-6E8A-4147-A177-3AD203B41FA5}">
                      <a16:colId xmlns:a16="http://schemas.microsoft.com/office/drawing/2014/main" val="2837006629"/>
                    </a:ext>
                  </a:extLst>
                </a:gridCol>
                <a:gridCol w="654137">
                  <a:extLst>
                    <a:ext uri="{9D8B030D-6E8A-4147-A177-3AD203B41FA5}">
                      <a16:colId xmlns:a16="http://schemas.microsoft.com/office/drawing/2014/main" val="1677891965"/>
                    </a:ext>
                  </a:extLst>
                </a:gridCol>
                <a:gridCol w="654137">
                  <a:extLst>
                    <a:ext uri="{9D8B030D-6E8A-4147-A177-3AD203B41FA5}">
                      <a16:colId xmlns:a16="http://schemas.microsoft.com/office/drawing/2014/main" val="373618106"/>
                    </a:ext>
                  </a:extLst>
                </a:gridCol>
                <a:gridCol w="654137">
                  <a:extLst>
                    <a:ext uri="{9D8B030D-6E8A-4147-A177-3AD203B41FA5}">
                      <a16:colId xmlns:a16="http://schemas.microsoft.com/office/drawing/2014/main" val="200654846"/>
                    </a:ext>
                  </a:extLst>
                </a:gridCol>
              </a:tblGrid>
              <a:tr h="402336">
                <a:tc>
                  <a:txBody>
                    <a:bodyPr/>
                    <a:lstStyle/>
                    <a:p>
                      <a:pPr algn="l" fontAlgn="ctr"/>
                      <a:r>
                        <a:rPr lang="en-US" sz="1200" b="1" u="none" strike="noStrike">
                          <a:solidFill>
                            <a:schemeClr val="bg1"/>
                          </a:solidFill>
                          <a:effectLst/>
                        </a:rPr>
                        <a:t>Age (years)</a:t>
                      </a:r>
                      <a:endParaRPr lang="en-US" sz="1200" b="1" i="0" u="none" strike="noStrike">
                        <a:solidFill>
                          <a:schemeClr val="bg1"/>
                        </a:solidFill>
                        <a:effectLst/>
                        <a:latin typeface="+mn-lt"/>
                      </a:endParaRPr>
                    </a:p>
                  </a:txBody>
                  <a:tcPr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2005</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2006</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2007</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2008</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2009</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2010</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2011</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2012</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2013</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2014</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2015</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mn-lt"/>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mn-lt"/>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085099476"/>
                  </a:ext>
                </a:extLst>
              </a:tr>
              <a:tr h="219456">
                <a:tc>
                  <a:txBody>
                    <a:bodyPr/>
                    <a:lstStyle/>
                    <a:p>
                      <a:pPr algn="l" fontAlgn="ctr"/>
                      <a:r>
                        <a:rPr lang="en-US" sz="1100" b="0" i="0" u="none" strike="noStrike">
                          <a:solidFill>
                            <a:srgbClr val="111111"/>
                          </a:solidFill>
                          <a:effectLst/>
                          <a:latin typeface="+mn-lt"/>
                        </a:rPr>
                        <a:t>0–19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2815237"/>
                  </a:ext>
                </a:extLst>
              </a:tr>
              <a:tr h="219456">
                <a:tc>
                  <a:txBody>
                    <a:bodyPr/>
                    <a:lstStyle/>
                    <a:p>
                      <a:pPr algn="l" fontAlgn="ctr"/>
                      <a:r>
                        <a:rPr lang="en-US" sz="1100" b="0" i="0" u="none" strike="noStrike">
                          <a:solidFill>
                            <a:srgbClr val="111111"/>
                          </a:solidFill>
                          <a:effectLst/>
                          <a:latin typeface="+mn-lt"/>
                        </a:rPr>
                        <a:t>20–29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64367123"/>
                  </a:ext>
                </a:extLst>
              </a:tr>
              <a:tr h="219456">
                <a:tc>
                  <a:txBody>
                    <a:bodyPr/>
                    <a:lstStyle/>
                    <a:p>
                      <a:pPr algn="l" fontAlgn="ctr"/>
                      <a:r>
                        <a:rPr lang="en-US" sz="1100" b="0" i="0" u="none" strike="noStrike">
                          <a:solidFill>
                            <a:srgbClr val="111111"/>
                          </a:solidFill>
                          <a:effectLst/>
                          <a:latin typeface="+mn-lt"/>
                        </a:rPr>
                        <a:t>30–39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47142603"/>
                  </a:ext>
                </a:extLst>
              </a:tr>
              <a:tr h="219456">
                <a:tc>
                  <a:txBody>
                    <a:bodyPr/>
                    <a:lstStyle/>
                    <a:p>
                      <a:pPr algn="l" fontAlgn="ctr"/>
                      <a:r>
                        <a:rPr lang="en-US" sz="1100" b="0" i="0" u="none" strike="noStrike">
                          <a:solidFill>
                            <a:srgbClr val="111111"/>
                          </a:solidFill>
                          <a:effectLst/>
                          <a:latin typeface="+mn-lt"/>
                        </a:rPr>
                        <a:t>40–49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10313967"/>
                  </a:ext>
                </a:extLst>
              </a:tr>
              <a:tr h="219456">
                <a:tc>
                  <a:txBody>
                    <a:bodyPr/>
                    <a:lstStyle/>
                    <a:p>
                      <a:pPr algn="l" fontAlgn="ctr"/>
                      <a:r>
                        <a:rPr lang="en-US" sz="1100" b="0" i="0" u="none" strike="noStrike">
                          <a:solidFill>
                            <a:srgbClr val="111111"/>
                          </a:solidFill>
                          <a:effectLst/>
                          <a:latin typeface="+mn-lt"/>
                        </a:rPr>
                        <a:t>50–59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16015111"/>
                  </a:ext>
                </a:extLst>
              </a:tr>
              <a:tr h="219456">
                <a:tc>
                  <a:txBody>
                    <a:bodyPr/>
                    <a:lstStyle/>
                    <a:p>
                      <a:pPr algn="l" fontAlgn="ctr"/>
                      <a:r>
                        <a:rPr lang="en-US" sz="1100" b="0" i="0" u="none" strike="noStrike">
                          <a:solidFill>
                            <a:srgbClr val="111111"/>
                          </a:solidFill>
                          <a:effectLst/>
                          <a:latin typeface="+mn-lt"/>
                        </a:rPr>
                        <a:t>≥60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56287410"/>
                  </a:ext>
                </a:extLst>
              </a:tr>
            </a:tbl>
          </a:graphicData>
        </a:graphic>
      </p:graphicFrame>
      <p:sp>
        <p:nvSpPr>
          <p:cNvPr id="6" name="Text Placeholder 3">
            <a:extLst>
              <a:ext uri="{FF2B5EF4-FFF2-40B4-BE49-F238E27FC236}">
                <a16:creationId xmlns:a16="http://schemas.microsoft.com/office/drawing/2014/main" id="{8FC92388-ED3E-25F6-3EEB-FC9E87F71F78}"/>
              </a:ext>
            </a:extLst>
          </p:cNvPr>
          <p:cNvSpPr>
            <a:spLocks noGrp="1"/>
          </p:cNvSpPr>
          <p:nvPr>
            <p:ph type="body" sz="quarter" idx="11"/>
          </p:nvPr>
        </p:nvSpPr>
        <p:spPr>
          <a:xfrm>
            <a:off x="446568" y="6203049"/>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https://ndc.services.cdc.gov/conditions/hepatitis-b-acute/</a:t>
            </a:r>
            <a:r>
              <a:rPr lang="en-US" sz="800"/>
              <a:t>. 																</a:t>
            </a:r>
            <a:endParaRPr lang="en-US" sz="800">
              <a:cs typeface="Calibri"/>
            </a:endParaRPr>
          </a:p>
        </p:txBody>
      </p:sp>
      <p:sp>
        <p:nvSpPr>
          <p:cNvPr id="7" name="TextBox 6">
            <a:extLst>
              <a:ext uri="{FF2B5EF4-FFF2-40B4-BE49-F238E27FC236}">
                <a16:creationId xmlns:a16="http://schemas.microsoft.com/office/drawing/2014/main" id="{2D28633C-C11B-3A8A-93FC-9B9CEE60E7B0}"/>
              </a:ext>
            </a:extLst>
          </p:cNvPr>
          <p:cNvSpPr txBox="1"/>
          <p:nvPr/>
        </p:nvSpPr>
        <p:spPr>
          <a:xfrm>
            <a:off x="6513813" y="5965437"/>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72791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460556" cy="1186856"/>
          </a:xfrm>
        </p:spPr>
        <p:txBody>
          <a:bodyPr>
            <a:noAutofit/>
          </a:bodyPr>
          <a:lstStyle/>
          <a:p>
            <a:r>
              <a:rPr lang="en-US" b="0"/>
              <a:t>Figure 1.1 – Part 1 of 2</a:t>
            </a:r>
            <a:br>
              <a:rPr lang="en-US" sz="2400"/>
            </a:br>
            <a:r>
              <a:rPr lang="en-US" sz="2000" b="1"/>
              <a:t>Number of reported cases* of hepatitis A virus infection and estimated infections† </a:t>
            </a:r>
            <a:br>
              <a:rPr lang="en-US" sz="2000" b="1"/>
            </a:br>
            <a:r>
              <a:rPr lang="en-US" sz="2000" b="1"/>
              <a:t>United States, 2013–2020</a:t>
            </a:r>
            <a:endParaRPr lang="en-US" sz="2400" b="1"/>
          </a:p>
        </p:txBody>
      </p:sp>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956630"/>
            <a:ext cx="5638800" cy="673125"/>
          </a:xfrm>
        </p:spPr>
        <p:txBody>
          <a:bodyPr vert="horz" lIns="91440" tIns="45720" rIns="91440" bIns="45720" rtlCol="0" anchor="t">
            <a:noAutofit/>
          </a:bodyPr>
          <a:lstStyle/>
          <a:p>
            <a:pPr>
              <a:lnSpc>
                <a:spcPct val="100000"/>
              </a:lnSpc>
            </a:pPr>
            <a:r>
              <a:rPr lang="en-US" sz="800"/>
              <a:t>*Reported confirmed cases. For the case definition, see </a:t>
            </a:r>
            <a:r>
              <a:rPr lang="en-US" sz="800">
                <a:hlinkClick r:id="rId3"/>
              </a:rPr>
              <a:t>https://ndc.services.cdc.gov/conditions/hepatitis-a-acute/</a:t>
            </a:r>
            <a:r>
              <a:rPr lang="en-US" sz="800"/>
              <a:t>. </a:t>
            </a:r>
            <a:endParaRPr lang="en-US"/>
          </a:p>
          <a:p>
            <a:pPr>
              <a:lnSpc>
                <a:spcPct val="100000"/>
              </a:lnSpc>
            </a:pPr>
            <a:r>
              <a:rPr lang="en-US" sz="800"/>
              <a:t>† The number of estimated viral hepatitis infections was determined by multiplying the number of reported cases that met the classification criteria for a confirmed case by a factor that adjusted for </a:t>
            </a:r>
            <a:r>
              <a:rPr lang="en-US" sz="800" err="1"/>
              <a:t>underascertainment</a:t>
            </a:r>
            <a:r>
              <a:rPr lang="en-US" sz="800"/>
              <a:t> and underreporting. The 95% bootstrap confidence intervals for the estimated number of infections are displayed in the Appendix.																		</a:t>
            </a:r>
          </a:p>
        </p:txBody>
      </p:sp>
      <p:sp>
        <p:nvSpPr>
          <p:cNvPr id="3" name="TextBox 2">
            <a:extLst>
              <a:ext uri="{FF2B5EF4-FFF2-40B4-BE49-F238E27FC236}">
                <a16:creationId xmlns:a16="http://schemas.microsoft.com/office/drawing/2014/main" id="{4E697ECE-5D23-ADA0-9E69-BF9C8EC6B97B}"/>
              </a:ext>
            </a:extLst>
          </p:cNvPr>
          <p:cNvSpPr txBox="1"/>
          <p:nvPr/>
        </p:nvSpPr>
        <p:spPr>
          <a:xfrm>
            <a:off x="6513812" y="5612555"/>
            <a:ext cx="4064465" cy="1200329"/>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t>Reference: </a:t>
            </a:r>
            <a:r>
              <a:rPr lang="en-US" sz="800" err="1"/>
              <a:t>Klevens</a:t>
            </a:r>
            <a:r>
              <a:rPr lang="en-US" sz="800"/>
              <a:t> RM, Liu, S, Roberts H, et al. Estimating acute viral hepatitis infections from nationally reported cases. Am J Public Health 2014; 104:482. PMC3953761.</a:t>
            </a:r>
          </a:p>
          <a:p>
            <a:endParaRPr lang="en-US" sz="800"/>
          </a:p>
          <a:p>
            <a:r>
              <a:rPr lang="en-US" sz="800"/>
              <a:t>Centers for Disease Control and Prevention. Viral Hepatitis Surveillance Report – United States, 2020. </a:t>
            </a:r>
            <a:r>
              <a:rPr lang="en-US" sz="800">
                <a:hlinkClick r:id="rId4"/>
              </a:rPr>
              <a:t>https://www.cdc.gov/hepatitis/statistics/2020surveillance/index.htm</a:t>
            </a:r>
            <a:r>
              <a:rPr lang="en-US" sz="800"/>
              <a:t>. </a:t>
            </a:r>
            <a:br>
              <a:rPr lang="en-US" sz="800"/>
            </a:br>
            <a:r>
              <a:rPr lang="en-US" sz="800"/>
              <a:t>Published September 2022.			</a:t>
            </a:r>
            <a:endParaRPr lang="en-US" sz="800">
              <a:cs typeface="Calibri"/>
            </a:endParaRPr>
          </a:p>
          <a:p>
            <a:endParaRPr lang="en-US" sz="800"/>
          </a:p>
        </p:txBody>
      </p:sp>
      <p:graphicFrame>
        <p:nvGraphicFramePr>
          <p:cNvPr id="8" name="Chart 7" descr="The number of reported cases and estimated infections of hepatitis A in the United States during 2013–2020. During 2013–2015, the reported cases of hepatitis A remained constant. Substantial increases in cases occurred annually during 2017–2019. During 2020, the number of reported cases decreased to 9,952, which corresponds to 19,900 estimated infections after adjusting for case underascertainment and underreporting. ">
            <a:extLst>
              <a:ext uri="{FF2B5EF4-FFF2-40B4-BE49-F238E27FC236}">
                <a16:creationId xmlns:a16="http://schemas.microsoft.com/office/drawing/2014/main" id="{5D7233AE-9EB6-D930-A069-4C58C877645C}"/>
              </a:ext>
            </a:extLst>
          </p:cNvPr>
          <p:cNvGraphicFramePr>
            <a:graphicFrameLocks/>
          </p:cNvGraphicFramePr>
          <p:nvPr>
            <p:extLst>
              <p:ext uri="{D42A27DB-BD31-4B8C-83A1-F6EECF244321}">
                <p14:modId xmlns:p14="http://schemas.microsoft.com/office/powerpoint/2010/main" val="1241987080"/>
              </p:ext>
            </p:extLst>
          </p:nvPr>
        </p:nvGraphicFramePr>
        <p:xfrm>
          <a:off x="544530" y="1298000"/>
          <a:ext cx="11096090" cy="4156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9961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2.5 – Part 1 of 2</a:t>
            </a:r>
            <a:br>
              <a:rPr lang="en-US" sz="2000"/>
            </a:br>
            <a:r>
              <a:rPr lang="en-US" sz="2000" b="1"/>
              <a:t>Rates* of reported cases† of acute hepatitis B virus infection, by sex </a:t>
            </a:r>
            <a:br>
              <a:rPr lang="en-US" sz="2000" b="1"/>
            </a:br>
            <a:r>
              <a:rPr lang="en-US" sz="2000" b="1"/>
              <a:t>United States, 2005–2020	</a:t>
            </a:r>
            <a:r>
              <a:rPr lang="en-US" sz="2000" b="0"/>
              <a:t>															</a:t>
            </a:r>
          </a:p>
        </p:txBody>
      </p:sp>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46568" y="6205775"/>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https://ndc.services.cdc.gov/conditions/hepatitis-b-acute/</a:t>
            </a:r>
            <a:r>
              <a:rPr lang="en-US" sz="800"/>
              <a:t>. 														</a:t>
            </a:r>
            <a:endParaRPr lang="en-US" sz="800">
              <a:cs typeface="Calibri"/>
            </a:endParaRPr>
          </a:p>
        </p:txBody>
      </p:sp>
      <p:sp>
        <p:nvSpPr>
          <p:cNvPr id="3" name="TextBox 2">
            <a:extLst>
              <a:ext uri="{FF2B5EF4-FFF2-40B4-BE49-F238E27FC236}">
                <a16:creationId xmlns:a16="http://schemas.microsoft.com/office/drawing/2014/main" id="{4E697ECE-5D23-ADA0-9E69-BF9C8EC6B97B}"/>
              </a:ext>
            </a:extLst>
          </p:cNvPr>
          <p:cNvSpPr txBox="1"/>
          <p:nvPr/>
        </p:nvSpPr>
        <p:spPr>
          <a:xfrm>
            <a:off x="6513813" y="5968373"/>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graphicFrame>
        <p:nvGraphicFramePr>
          <p:cNvPr id="9" name="Chart 8" descr="Rates of reported cases of acute hepatitis B by sex in the United States during 2005–2020. The sex classifications are male and female. The reported rates of acute hepatitis B have consistently remained higher among males than females. ">
            <a:extLst>
              <a:ext uri="{FF2B5EF4-FFF2-40B4-BE49-F238E27FC236}">
                <a16:creationId xmlns:a16="http://schemas.microsoft.com/office/drawing/2014/main" id="{CD9B6F9F-C918-D30B-53B5-4BF95ADF6800}"/>
              </a:ext>
            </a:extLst>
          </p:cNvPr>
          <p:cNvGraphicFramePr>
            <a:graphicFrameLocks/>
          </p:cNvGraphicFramePr>
          <p:nvPr>
            <p:extLst>
              <p:ext uri="{D42A27DB-BD31-4B8C-83A1-F6EECF244321}">
                <p14:modId xmlns:p14="http://schemas.microsoft.com/office/powerpoint/2010/main" val="192522971"/>
              </p:ext>
            </p:extLst>
          </p:nvPr>
        </p:nvGraphicFramePr>
        <p:xfrm>
          <a:off x="372140" y="1299445"/>
          <a:ext cx="11366204" cy="4264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5014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39062"/>
            <a:ext cx="11460556" cy="926188"/>
          </a:xfrm>
        </p:spPr>
        <p:txBody>
          <a:bodyPr>
            <a:noAutofit/>
          </a:bodyPr>
          <a:lstStyle/>
          <a:p>
            <a:r>
              <a:rPr lang="en-US" b="0"/>
              <a:t>Figure 2.5 – Part 2 of 2</a:t>
            </a:r>
            <a:br>
              <a:rPr lang="en-US" sz="2000"/>
            </a:br>
            <a:r>
              <a:rPr lang="en-US" sz="2000" b="1"/>
              <a:t>Rates* of reported cases† of acute hepatitis B virus infection, by sex </a:t>
            </a:r>
            <a:br>
              <a:rPr lang="en-US" sz="2000" b="1"/>
            </a:br>
            <a:r>
              <a:rPr lang="en-US" sz="2000" b="1"/>
              <a:t>United States, 2005–2020</a:t>
            </a:r>
          </a:p>
        </p:txBody>
      </p:sp>
      <p:graphicFrame>
        <p:nvGraphicFramePr>
          <p:cNvPr id="7" name="Table 6">
            <a:extLst>
              <a:ext uri="{FF2B5EF4-FFF2-40B4-BE49-F238E27FC236}">
                <a16:creationId xmlns:a16="http://schemas.microsoft.com/office/drawing/2014/main" id="{5BAE4DB4-BE1B-9F97-C18E-213469BE6FA0}"/>
              </a:ext>
            </a:extLst>
          </p:cNvPr>
          <p:cNvGraphicFramePr>
            <a:graphicFrameLocks noGrp="1"/>
          </p:cNvGraphicFramePr>
          <p:nvPr>
            <p:extLst>
              <p:ext uri="{D42A27DB-BD31-4B8C-83A1-F6EECF244321}">
                <p14:modId xmlns:p14="http://schemas.microsoft.com/office/powerpoint/2010/main" val="560831226"/>
              </p:ext>
            </p:extLst>
          </p:nvPr>
        </p:nvGraphicFramePr>
        <p:xfrm>
          <a:off x="535834" y="1289247"/>
          <a:ext cx="11120329" cy="822960"/>
        </p:xfrm>
        <a:graphic>
          <a:graphicData uri="http://schemas.openxmlformats.org/drawingml/2006/table">
            <a:tbl>
              <a:tblPr firstRow="1" bandRow="1">
                <a:tableStyleId>{C083E6E3-FA7D-4D7B-A595-EF9225AFEA82}</a:tableStyleId>
              </a:tblPr>
              <a:tblGrid>
                <a:gridCol w="654137">
                  <a:extLst>
                    <a:ext uri="{9D8B030D-6E8A-4147-A177-3AD203B41FA5}">
                      <a16:colId xmlns:a16="http://schemas.microsoft.com/office/drawing/2014/main" val="2103756755"/>
                    </a:ext>
                  </a:extLst>
                </a:gridCol>
                <a:gridCol w="654137">
                  <a:extLst>
                    <a:ext uri="{9D8B030D-6E8A-4147-A177-3AD203B41FA5}">
                      <a16:colId xmlns:a16="http://schemas.microsoft.com/office/drawing/2014/main" val="3293876576"/>
                    </a:ext>
                  </a:extLst>
                </a:gridCol>
                <a:gridCol w="654137">
                  <a:extLst>
                    <a:ext uri="{9D8B030D-6E8A-4147-A177-3AD203B41FA5}">
                      <a16:colId xmlns:a16="http://schemas.microsoft.com/office/drawing/2014/main" val="42515786"/>
                    </a:ext>
                  </a:extLst>
                </a:gridCol>
                <a:gridCol w="654137">
                  <a:extLst>
                    <a:ext uri="{9D8B030D-6E8A-4147-A177-3AD203B41FA5}">
                      <a16:colId xmlns:a16="http://schemas.microsoft.com/office/drawing/2014/main" val="2886116225"/>
                    </a:ext>
                  </a:extLst>
                </a:gridCol>
                <a:gridCol w="654137">
                  <a:extLst>
                    <a:ext uri="{9D8B030D-6E8A-4147-A177-3AD203B41FA5}">
                      <a16:colId xmlns:a16="http://schemas.microsoft.com/office/drawing/2014/main" val="2201851793"/>
                    </a:ext>
                  </a:extLst>
                </a:gridCol>
                <a:gridCol w="654137">
                  <a:extLst>
                    <a:ext uri="{9D8B030D-6E8A-4147-A177-3AD203B41FA5}">
                      <a16:colId xmlns:a16="http://schemas.microsoft.com/office/drawing/2014/main" val="2868981837"/>
                    </a:ext>
                  </a:extLst>
                </a:gridCol>
                <a:gridCol w="654137">
                  <a:extLst>
                    <a:ext uri="{9D8B030D-6E8A-4147-A177-3AD203B41FA5}">
                      <a16:colId xmlns:a16="http://schemas.microsoft.com/office/drawing/2014/main" val="1508270811"/>
                    </a:ext>
                  </a:extLst>
                </a:gridCol>
                <a:gridCol w="654137">
                  <a:extLst>
                    <a:ext uri="{9D8B030D-6E8A-4147-A177-3AD203B41FA5}">
                      <a16:colId xmlns:a16="http://schemas.microsoft.com/office/drawing/2014/main" val="3576013414"/>
                    </a:ext>
                  </a:extLst>
                </a:gridCol>
                <a:gridCol w="654137">
                  <a:extLst>
                    <a:ext uri="{9D8B030D-6E8A-4147-A177-3AD203B41FA5}">
                      <a16:colId xmlns:a16="http://schemas.microsoft.com/office/drawing/2014/main" val="759788711"/>
                    </a:ext>
                  </a:extLst>
                </a:gridCol>
                <a:gridCol w="654137">
                  <a:extLst>
                    <a:ext uri="{9D8B030D-6E8A-4147-A177-3AD203B41FA5}">
                      <a16:colId xmlns:a16="http://schemas.microsoft.com/office/drawing/2014/main" val="847835832"/>
                    </a:ext>
                  </a:extLst>
                </a:gridCol>
                <a:gridCol w="654137">
                  <a:extLst>
                    <a:ext uri="{9D8B030D-6E8A-4147-A177-3AD203B41FA5}">
                      <a16:colId xmlns:a16="http://schemas.microsoft.com/office/drawing/2014/main" val="265184"/>
                    </a:ext>
                  </a:extLst>
                </a:gridCol>
                <a:gridCol w="654137">
                  <a:extLst>
                    <a:ext uri="{9D8B030D-6E8A-4147-A177-3AD203B41FA5}">
                      <a16:colId xmlns:a16="http://schemas.microsoft.com/office/drawing/2014/main" val="3754688796"/>
                    </a:ext>
                  </a:extLst>
                </a:gridCol>
                <a:gridCol w="654137">
                  <a:extLst>
                    <a:ext uri="{9D8B030D-6E8A-4147-A177-3AD203B41FA5}">
                      <a16:colId xmlns:a16="http://schemas.microsoft.com/office/drawing/2014/main" val="1666326368"/>
                    </a:ext>
                  </a:extLst>
                </a:gridCol>
                <a:gridCol w="654137">
                  <a:extLst>
                    <a:ext uri="{9D8B030D-6E8A-4147-A177-3AD203B41FA5}">
                      <a16:colId xmlns:a16="http://schemas.microsoft.com/office/drawing/2014/main" val="3176897221"/>
                    </a:ext>
                  </a:extLst>
                </a:gridCol>
                <a:gridCol w="654137">
                  <a:extLst>
                    <a:ext uri="{9D8B030D-6E8A-4147-A177-3AD203B41FA5}">
                      <a16:colId xmlns:a16="http://schemas.microsoft.com/office/drawing/2014/main" val="2577294038"/>
                    </a:ext>
                  </a:extLst>
                </a:gridCol>
                <a:gridCol w="654137">
                  <a:extLst>
                    <a:ext uri="{9D8B030D-6E8A-4147-A177-3AD203B41FA5}">
                      <a16:colId xmlns:a16="http://schemas.microsoft.com/office/drawing/2014/main" val="2703288403"/>
                    </a:ext>
                  </a:extLst>
                </a:gridCol>
                <a:gridCol w="654137">
                  <a:extLst>
                    <a:ext uri="{9D8B030D-6E8A-4147-A177-3AD203B41FA5}">
                      <a16:colId xmlns:a16="http://schemas.microsoft.com/office/drawing/2014/main" val="568575044"/>
                    </a:ext>
                  </a:extLst>
                </a:gridCol>
              </a:tblGrid>
              <a:tr h="402336">
                <a:tc>
                  <a:txBody>
                    <a:bodyPr/>
                    <a:lstStyle/>
                    <a:p>
                      <a:pPr algn="l" fontAlgn="ctr"/>
                      <a:r>
                        <a:rPr lang="en-US" sz="1200" b="1" u="none" strike="noStrike">
                          <a:solidFill>
                            <a:schemeClr val="bg1"/>
                          </a:solidFill>
                          <a:effectLst/>
                        </a:rPr>
                        <a:t>Sex</a:t>
                      </a:r>
                      <a:endParaRPr lang="en-US" sz="1200" b="1" i="0" u="none" strike="noStrike">
                        <a:solidFill>
                          <a:schemeClr val="bg1"/>
                        </a:solidFill>
                        <a:effectLst/>
                        <a:latin typeface="Times New Roman" panose="02020603050405020304" pitchFamily="18" charset="0"/>
                      </a:endParaRPr>
                    </a:p>
                  </a:txBody>
                  <a:tcPr marR="8753" marT="8753"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2005</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2006</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2007</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2008</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2009</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2010</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2011</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2012</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2013</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2014</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2015</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txBody>
                  <a:tcPr marL="8753" marR="8753" marT="8753"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txBody>
                  <a:tcPr marL="8753" marR="8753" marT="8753"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59160775"/>
                  </a:ext>
                </a:extLst>
              </a:tr>
              <a:tr h="210312">
                <a:tc>
                  <a:txBody>
                    <a:bodyPr/>
                    <a:lstStyle/>
                    <a:p>
                      <a:pPr algn="l" fontAlgn="ctr"/>
                      <a:r>
                        <a:rPr lang="en-US" sz="1100" u="none" strike="noStrike">
                          <a:effectLst/>
                        </a:rPr>
                        <a:t>Male</a:t>
                      </a:r>
                      <a:endParaRPr lang="en-US" sz="1100" b="0" i="0" u="none" strike="noStrike">
                        <a:solidFill>
                          <a:srgbClr val="111111"/>
                        </a:solidFill>
                        <a:effectLst/>
                        <a:latin typeface="Times New Roman" panose="02020603050405020304" pitchFamily="18" charset="0"/>
                      </a:endParaRPr>
                    </a:p>
                  </a:txBody>
                  <a:tcPr marR="8753"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70204222"/>
                  </a:ext>
                </a:extLst>
              </a:tr>
              <a:tr h="210312">
                <a:tc>
                  <a:txBody>
                    <a:bodyPr/>
                    <a:lstStyle/>
                    <a:p>
                      <a:pPr algn="l" fontAlgn="ctr"/>
                      <a:r>
                        <a:rPr lang="en-US" sz="1100" u="none" strike="noStrike">
                          <a:effectLst/>
                        </a:rPr>
                        <a:t>Female</a:t>
                      </a:r>
                      <a:endParaRPr lang="en-US" sz="1100" b="0" i="0" u="none" strike="noStrike">
                        <a:solidFill>
                          <a:srgbClr val="111111"/>
                        </a:solidFill>
                        <a:effectLst/>
                        <a:latin typeface="Times New Roman" panose="02020603050405020304" pitchFamily="18" charset="0"/>
                      </a:endParaRPr>
                    </a:p>
                  </a:txBody>
                  <a:tcPr marR="8753"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9177736"/>
                  </a:ext>
                </a:extLst>
              </a:tr>
            </a:tbl>
          </a:graphicData>
        </a:graphic>
      </p:graphicFrame>
      <p:sp>
        <p:nvSpPr>
          <p:cNvPr id="9" name="Text Placeholder 3">
            <a:extLst>
              <a:ext uri="{FF2B5EF4-FFF2-40B4-BE49-F238E27FC236}">
                <a16:creationId xmlns:a16="http://schemas.microsoft.com/office/drawing/2014/main" id="{39BCA113-056D-2968-277A-243EC72474B8}"/>
              </a:ext>
            </a:extLst>
          </p:cNvPr>
          <p:cNvSpPr>
            <a:spLocks noGrp="1"/>
          </p:cNvSpPr>
          <p:nvPr>
            <p:ph type="body" sz="quarter" idx="11"/>
          </p:nvPr>
        </p:nvSpPr>
        <p:spPr>
          <a:xfrm>
            <a:off x="446568" y="6202745"/>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https://ndc.services.cdc.gov/conditions/hepatitis-b-acute/</a:t>
            </a:r>
            <a:r>
              <a:rPr lang="en-US" sz="800"/>
              <a:t>. 														</a:t>
            </a:r>
            <a:endParaRPr lang="en-US" sz="800">
              <a:cs typeface="Calibri"/>
            </a:endParaRPr>
          </a:p>
        </p:txBody>
      </p:sp>
      <p:sp>
        <p:nvSpPr>
          <p:cNvPr id="3" name="TextBox 2">
            <a:extLst>
              <a:ext uri="{FF2B5EF4-FFF2-40B4-BE49-F238E27FC236}">
                <a16:creationId xmlns:a16="http://schemas.microsoft.com/office/drawing/2014/main" id="{F99867CD-4490-9520-1604-70FD6C1ACA67}"/>
              </a:ext>
            </a:extLst>
          </p:cNvPr>
          <p:cNvSpPr txBox="1"/>
          <p:nvPr/>
        </p:nvSpPr>
        <p:spPr>
          <a:xfrm>
            <a:off x="6513812" y="5965437"/>
            <a:ext cx="4001787" cy="707886"/>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r>
              <a:rPr lang="en-US" sz="800"/>
              <a:t>	</a:t>
            </a:r>
            <a:endParaRPr lang="en-US"/>
          </a:p>
        </p:txBody>
      </p:sp>
    </p:spTree>
    <p:extLst>
      <p:ext uri="{BB962C8B-B14F-4D97-AF65-F5344CB8AC3E}">
        <p14:creationId xmlns:p14="http://schemas.microsoft.com/office/powerpoint/2010/main" val="2651411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2.6 – Part 1 of 2</a:t>
            </a:r>
            <a:br>
              <a:rPr lang="en-US" sz="2000"/>
            </a:br>
            <a:r>
              <a:rPr lang="en-US" sz="2000" b="1"/>
              <a:t>Rates* of reported cases† of acute hepatitis B virus infection, by race/ethnicity</a:t>
            </a:r>
            <a:br>
              <a:rPr lang="en-US" sz="2000" b="1"/>
            </a:br>
            <a:r>
              <a:rPr lang="en-US" sz="2000" b="1"/>
              <a:t>United States, 2005–2020	</a:t>
            </a:r>
            <a:r>
              <a:rPr lang="en-US" sz="2000"/>
              <a:t>	</a:t>
            </a:r>
            <a:r>
              <a:rPr lang="en-US" sz="2000" b="0"/>
              <a:t>														</a:t>
            </a:r>
          </a:p>
        </p:txBody>
      </p:sp>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46568" y="6203049"/>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https://ndc.services.cdc.gov/conditions/hepatitis-b-acute/</a:t>
            </a:r>
            <a:r>
              <a:rPr lang="en-US" sz="800"/>
              <a:t>. 														</a:t>
            </a:r>
            <a:endParaRPr lang="en-US" sz="800">
              <a:cs typeface="Calibri"/>
            </a:endParaRPr>
          </a:p>
        </p:txBody>
      </p:sp>
      <p:sp>
        <p:nvSpPr>
          <p:cNvPr id="3" name="TextBox 2">
            <a:extLst>
              <a:ext uri="{FF2B5EF4-FFF2-40B4-BE49-F238E27FC236}">
                <a16:creationId xmlns:a16="http://schemas.microsoft.com/office/drawing/2014/main" id="{4E697ECE-5D23-ADA0-9E69-BF9C8EC6B97B}"/>
              </a:ext>
            </a:extLst>
          </p:cNvPr>
          <p:cNvSpPr txBox="1"/>
          <p:nvPr/>
        </p:nvSpPr>
        <p:spPr>
          <a:xfrm>
            <a:off x="6513813" y="5965437"/>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graphicFrame>
        <p:nvGraphicFramePr>
          <p:cNvPr id="5" name="Chart 4" descr="Rates of reported cases if acute hepatitis B by race/ethnicity during 2005–2020. The race/ethnicity classifications are American Indian/Alaska Native, Asian/Pacific Islander, Black non-Hispanic, White non-Hispanic, and Hispanic. Rates of reported acute hepatitis B decreased from 2019 to 2020 among all racial/ethnicity categories. The highest rates were observed among non-Hispanic White and non-Hispanic Black persons at 0.7 cases per 100,000 population.  ">
            <a:extLst>
              <a:ext uri="{FF2B5EF4-FFF2-40B4-BE49-F238E27FC236}">
                <a16:creationId xmlns:a16="http://schemas.microsoft.com/office/drawing/2014/main" id="{0B1C33BB-9419-25CD-77FD-0FCAF3F2E2CF}"/>
              </a:ext>
            </a:extLst>
          </p:cNvPr>
          <p:cNvGraphicFramePr>
            <a:graphicFrameLocks/>
          </p:cNvGraphicFramePr>
          <p:nvPr>
            <p:extLst>
              <p:ext uri="{D42A27DB-BD31-4B8C-83A1-F6EECF244321}">
                <p14:modId xmlns:p14="http://schemas.microsoft.com/office/powerpoint/2010/main" val="4201324483"/>
              </p:ext>
            </p:extLst>
          </p:nvPr>
        </p:nvGraphicFramePr>
        <p:xfrm>
          <a:off x="361506" y="1274029"/>
          <a:ext cx="11376837" cy="43401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8359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2.6 – Part 2 of 2</a:t>
            </a:r>
            <a:br>
              <a:rPr lang="en-US" sz="2000"/>
            </a:br>
            <a:r>
              <a:rPr lang="en-US" sz="2000" b="1"/>
              <a:t>Rates* of reported cases† of acute hepatitis B virus infection, by race/ethnicity</a:t>
            </a:r>
            <a:br>
              <a:rPr lang="en-US" sz="2000" b="1"/>
            </a:br>
            <a:r>
              <a:rPr lang="en-US" sz="2000" b="1"/>
              <a:t>United States, 2005–2020</a:t>
            </a:r>
          </a:p>
        </p:txBody>
      </p:sp>
      <p:graphicFrame>
        <p:nvGraphicFramePr>
          <p:cNvPr id="7" name="Table 6">
            <a:extLst>
              <a:ext uri="{FF2B5EF4-FFF2-40B4-BE49-F238E27FC236}">
                <a16:creationId xmlns:a16="http://schemas.microsoft.com/office/drawing/2014/main" id="{5BAE4DB4-BE1B-9F97-C18E-213469BE6FA0}"/>
              </a:ext>
            </a:extLst>
          </p:cNvPr>
          <p:cNvGraphicFramePr>
            <a:graphicFrameLocks noGrp="1"/>
          </p:cNvGraphicFramePr>
          <p:nvPr>
            <p:extLst>
              <p:ext uri="{D42A27DB-BD31-4B8C-83A1-F6EECF244321}">
                <p14:modId xmlns:p14="http://schemas.microsoft.com/office/powerpoint/2010/main" val="977375217"/>
              </p:ext>
            </p:extLst>
          </p:nvPr>
        </p:nvGraphicFramePr>
        <p:xfrm>
          <a:off x="535838" y="1281742"/>
          <a:ext cx="11120329" cy="2278135"/>
        </p:xfrm>
        <a:graphic>
          <a:graphicData uri="http://schemas.openxmlformats.org/drawingml/2006/table">
            <a:tbl>
              <a:tblPr firstRow="1" bandRow="1">
                <a:tableStyleId>{C083E6E3-FA7D-4D7B-A595-EF9225AFEA82}</a:tableStyleId>
              </a:tblPr>
              <a:tblGrid>
                <a:gridCol w="1112174">
                  <a:extLst>
                    <a:ext uri="{9D8B030D-6E8A-4147-A177-3AD203B41FA5}">
                      <a16:colId xmlns:a16="http://schemas.microsoft.com/office/drawing/2014/main" val="2103756755"/>
                    </a:ext>
                  </a:extLst>
                </a:gridCol>
                <a:gridCol w="556087">
                  <a:extLst>
                    <a:ext uri="{9D8B030D-6E8A-4147-A177-3AD203B41FA5}">
                      <a16:colId xmlns:a16="http://schemas.microsoft.com/office/drawing/2014/main" val="3293876576"/>
                    </a:ext>
                  </a:extLst>
                </a:gridCol>
                <a:gridCol w="534782">
                  <a:extLst>
                    <a:ext uri="{9D8B030D-6E8A-4147-A177-3AD203B41FA5}">
                      <a16:colId xmlns:a16="http://schemas.microsoft.com/office/drawing/2014/main" val="42515786"/>
                    </a:ext>
                  </a:extLst>
                </a:gridCol>
                <a:gridCol w="636949">
                  <a:extLst>
                    <a:ext uri="{9D8B030D-6E8A-4147-A177-3AD203B41FA5}">
                      <a16:colId xmlns:a16="http://schemas.microsoft.com/office/drawing/2014/main" val="2886116225"/>
                    </a:ext>
                  </a:extLst>
                </a:gridCol>
                <a:gridCol w="636949">
                  <a:extLst>
                    <a:ext uri="{9D8B030D-6E8A-4147-A177-3AD203B41FA5}">
                      <a16:colId xmlns:a16="http://schemas.microsoft.com/office/drawing/2014/main" val="2201851793"/>
                    </a:ext>
                  </a:extLst>
                </a:gridCol>
                <a:gridCol w="636949">
                  <a:extLst>
                    <a:ext uri="{9D8B030D-6E8A-4147-A177-3AD203B41FA5}">
                      <a16:colId xmlns:a16="http://schemas.microsoft.com/office/drawing/2014/main" val="2868981837"/>
                    </a:ext>
                  </a:extLst>
                </a:gridCol>
                <a:gridCol w="636949">
                  <a:extLst>
                    <a:ext uri="{9D8B030D-6E8A-4147-A177-3AD203B41FA5}">
                      <a16:colId xmlns:a16="http://schemas.microsoft.com/office/drawing/2014/main" val="1508270811"/>
                    </a:ext>
                  </a:extLst>
                </a:gridCol>
                <a:gridCol w="636949">
                  <a:extLst>
                    <a:ext uri="{9D8B030D-6E8A-4147-A177-3AD203B41FA5}">
                      <a16:colId xmlns:a16="http://schemas.microsoft.com/office/drawing/2014/main" val="3576013414"/>
                    </a:ext>
                  </a:extLst>
                </a:gridCol>
                <a:gridCol w="636949">
                  <a:extLst>
                    <a:ext uri="{9D8B030D-6E8A-4147-A177-3AD203B41FA5}">
                      <a16:colId xmlns:a16="http://schemas.microsoft.com/office/drawing/2014/main" val="759788711"/>
                    </a:ext>
                  </a:extLst>
                </a:gridCol>
                <a:gridCol w="636949">
                  <a:extLst>
                    <a:ext uri="{9D8B030D-6E8A-4147-A177-3AD203B41FA5}">
                      <a16:colId xmlns:a16="http://schemas.microsoft.com/office/drawing/2014/main" val="847835832"/>
                    </a:ext>
                  </a:extLst>
                </a:gridCol>
                <a:gridCol w="636949">
                  <a:extLst>
                    <a:ext uri="{9D8B030D-6E8A-4147-A177-3AD203B41FA5}">
                      <a16:colId xmlns:a16="http://schemas.microsoft.com/office/drawing/2014/main" val="265184"/>
                    </a:ext>
                  </a:extLst>
                </a:gridCol>
                <a:gridCol w="636949">
                  <a:extLst>
                    <a:ext uri="{9D8B030D-6E8A-4147-A177-3AD203B41FA5}">
                      <a16:colId xmlns:a16="http://schemas.microsoft.com/office/drawing/2014/main" val="3754688796"/>
                    </a:ext>
                  </a:extLst>
                </a:gridCol>
                <a:gridCol w="636949">
                  <a:extLst>
                    <a:ext uri="{9D8B030D-6E8A-4147-A177-3AD203B41FA5}">
                      <a16:colId xmlns:a16="http://schemas.microsoft.com/office/drawing/2014/main" val="1666326368"/>
                    </a:ext>
                  </a:extLst>
                </a:gridCol>
                <a:gridCol w="636949">
                  <a:extLst>
                    <a:ext uri="{9D8B030D-6E8A-4147-A177-3AD203B41FA5}">
                      <a16:colId xmlns:a16="http://schemas.microsoft.com/office/drawing/2014/main" val="3176897221"/>
                    </a:ext>
                  </a:extLst>
                </a:gridCol>
                <a:gridCol w="636949">
                  <a:extLst>
                    <a:ext uri="{9D8B030D-6E8A-4147-A177-3AD203B41FA5}">
                      <a16:colId xmlns:a16="http://schemas.microsoft.com/office/drawing/2014/main" val="2577294038"/>
                    </a:ext>
                  </a:extLst>
                </a:gridCol>
                <a:gridCol w="636949">
                  <a:extLst>
                    <a:ext uri="{9D8B030D-6E8A-4147-A177-3AD203B41FA5}">
                      <a16:colId xmlns:a16="http://schemas.microsoft.com/office/drawing/2014/main" val="2703288403"/>
                    </a:ext>
                  </a:extLst>
                </a:gridCol>
                <a:gridCol w="636949">
                  <a:extLst>
                    <a:ext uri="{9D8B030D-6E8A-4147-A177-3AD203B41FA5}">
                      <a16:colId xmlns:a16="http://schemas.microsoft.com/office/drawing/2014/main" val="568575044"/>
                    </a:ext>
                  </a:extLst>
                </a:gridCol>
              </a:tblGrid>
              <a:tr h="402336">
                <a:tc>
                  <a:txBody>
                    <a:bodyPr/>
                    <a:lstStyle/>
                    <a:p>
                      <a:pPr algn="l" fontAlgn="ctr"/>
                      <a:r>
                        <a:rPr lang="en-US" sz="1200" b="1" u="none" strike="noStrike">
                          <a:solidFill>
                            <a:schemeClr val="bg1"/>
                          </a:solidFill>
                          <a:effectLst/>
                        </a:rPr>
                        <a:t>Race/ethnicity</a:t>
                      </a:r>
                      <a:endParaRPr lang="en-US" sz="1200" b="1" i="0" u="none" strike="noStrike">
                        <a:solidFill>
                          <a:schemeClr val="bg1"/>
                        </a:solidFill>
                        <a:effectLst/>
                        <a:latin typeface="+mn-lt"/>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2005</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2006</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2007</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2008</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2009</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2010</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2011</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2012</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2013</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2014</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2015</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59160775"/>
                  </a:ext>
                </a:extLst>
              </a:tr>
              <a:tr h="568207">
                <a:tc>
                  <a:txBody>
                    <a:bodyPr/>
                    <a:lstStyle/>
                    <a:p>
                      <a:pPr algn="l" fontAlgn="ctr"/>
                      <a:r>
                        <a:rPr lang="en-US" sz="1100" b="0" u="none" strike="noStrike">
                          <a:solidFill>
                            <a:srgbClr val="111111"/>
                          </a:solidFill>
                          <a:effectLst/>
                        </a:rPr>
                        <a:t>American Indian/Alaska Native</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02697604"/>
                  </a:ext>
                </a:extLst>
              </a:tr>
              <a:tr h="365760">
                <a:tc>
                  <a:txBody>
                    <a:bodyPr/>
                    <a:lstStyle/>
                    <a:p>
                      <a:pPr algn="l" fontAlgn="ctr"/>
                      <a:r>
                        <a:rPr lang="en-US" sz="1100" b="0" u="none" strike="noStrike">
                          <a:solidFill>
                            <a:srgbClr val="111111"/>
                          </a:solidFill>
                          <a:effectLst/>
                        </a:rPr>
                        <a:t>Asian/Pacific Islander</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19464148"/>
                  </a:ext>
                </a:extLst>
              </a:tr>
              <a:tr h="365760">
                <a:tc>
                  <a:txBody>
                    <a:bodyPr/>
                    <a:lstStyle/>
                    <a:p>
                      <a:pPr algn="l" fontAlgn="ctr"/>
                      <a:r>
                        <a:rPr lang="en-US" sz="1100" b="0" u="none" strike="noStrike">
                          <a:solidFill>
                            <a:srgbClr val="111111"/>
                          </a:solidFill>
                          <a:effectLst/>
                        </a:rPr>
                        <a:t>Black, non-Hispanic</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3.0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36726611"/>
                  </a:ext>
                </a:extLst>
              </a:tr>
              <a:tr h="365760">
                <a:tc>
                  <a:txBody>
                    <a:bodyPr/>
                    <a:lstStyle/>
                    <a:p>
                      <a:pPr algn="l" fontAlgn="ctr"/>
                      <a:r>
                        <a:rPr lang="en-US" sz="1100" b="0" u="none" strike="noStrike">
                          <a:solidFill>
                            <a:srgbClr val="111111"/>
                          </a:solidFill>
                          <a:effectLst/>
                        </a:rPr>
                        <a:t>White, non-Hispanic</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70204222"/>
                  </a:ext>
                </a:extLst>
              </a:tr>
              <a:tr h="210312">
                <a:tc>
                  <a:txBody>
                    <a:bodyPr/>
                    <a:lstStyle/>
                    <a:p>
                      <a:pPr algn="l" fontAlgn="ctr"/>
                      <a:r>
                        <a:rPr lang="en-US" sz="1100" b="0" u="none" strike="noStrike">
                          <a:solidFill>
                            <a:srgbClr val="111111"/>
                          </a:solidFill>
                          <a:effectLst/>
                        </a:rPr>
                        <a:t>Hispanic</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9177736"/>
                  </a:ext>
                </a:extLst>
              </a:tr>
            </a:tbl>
          </a:graphicData>
        </a:graphic>
      </p:graphicFrame>
      <p:sp>
        <p:nvSpPr>
          <p:cNvPr id="9" name="Text Placeholder 3">
            <a:extLst>
              <a:ext uri="{FF2B5EF4-FFF2-40B4-BE49-F238E27FC236}">
                <a16:creationId xmlns:a16="http://schemas.microsoft.com/office/drawing/2014/main" id="{39BCA113-056D-2968-277A-243EC72474B8}"/>
              </a:ext>
            </a:extLst>
          </p:cNvPr>
          <p:cNvSpPr>
            <a:spLocks noGrp="1"/>
          </p:cNvSpPr>
          <p:nvPr>
            <p:ph type="body" sz="quarter" idx="11"/>
          </p:nvPr>
        </p:nvSpPr>
        <p:spPr>
          <a:xfrm>
            <a:off x="446568" y="6203049"/>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https://ndc.services.cdc.gov/conditions/hepatitis-b-acute/</a:t>
            </a:r>
            <a:r>
              <a:rPr lang="en-US" sz="800"/>
              <a:t>. 														</a:t>
            </a:r>
            <a:endParaRPr lang="en-US" sz="800">
              <a:cs typeface="Calibri"/>
            </a:endParaRPr>
          </a:p>
        </p:txBody>
      </p:sp>
      <p:sp>
        <p:nvSpPr>
          <p:cNvPr id="3" name="TextBox 2">
            <a:extLst>
              <a:ext uri="{FF2B5EF4-FFF2-40B4-BE49-F238E27FC236}">
                <a16:creationId xmlns:a16="http://schemas.microsoft.com/office/drawing/2014/main" id="{F99867CD-4490-9520-1604-70FD6C1ACA67}"/>
              </a:ext>
            </a:extLst>
          </p:cNvPr>
          <p:cNvSpPr txBox="1"/>
          <p:nvPr/>
        </p:nvSpPr>
        <p:spPr>
          <a:xfrm>
            <a:off x="6513813" y="5965437"/>
            <a:ext cx="3989160" cy="707886"/>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944441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198966" cy="917018"/>
          </a:xfrm>
        </p:spPr>
        <p:txBody>
          <a:bodyPr>
            <a:noAutofit/>
          </a:bodyPr>
          <a:lstStyle/>
          <a:p>
            <a:r>
              <a:rPr lang="en-US" b="0"/>
              <a:t>Table 2.2 – Part 1 of 2</a:t>
            </a:r>
            <a:br>
              <a:rPr lang="en-US" sz="2000"/>
            </a:br>
            <a:r>
              <a:rPr lang="en-US" sz="2000" b="1"/>
              <a:t>Numbers and rates* of reported cases† of acute hepatitis B virus infection, by </a:t>
            </a:r>
            <a:br>
              <a:rPr lang="en-US" sz="2000" b="1"/>
            </a:br>
            <a:r>
              <a:rPr lang="en-US" sz="2000" b="1"/>
              <a:t>demographic characteristics</a:t>
            </a:r>
            <a:br>
              <a:rPr lang="en-US" sz="2000" b="1"/>
            </a:br>
            <a:r>
              <a:rPr lang="en-US" sz="2000" b="1"/>
              <a:t>United States, 2016–2020</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3027626008"/>
              </p:ext>
            </p:extLst>
          </p:nvPr>
        </p:nvGraphicFramePr>
        <p:xfrm>
          <a:off x="535833" y="1580431"/>
          <a:ext cx="11120337" cy="4098788"/>
        </p:xfrm>
        <a:graphic>
          <a:graphicData uri="http://schemas.openxmlformats.org/drawingml/2006/table">
            <a:tbl>
              <a:tblPr firstRow="1" bandRow="1">
                <a:tableStyleId>{C083E6E3-FA7D-4D7B-A595-EF9225AFEA82}</a:tableStyleId>
              </a:tblPr>
              <a:tblGrid>
                <a:gridCol w="1378027">
                  <a:extLst>
                    <a:ext uri="{9D8B030D-6E8A-4147-A177-3AD203B41FA5}">
                      <a16:colId xmlns:a16="http://schemas.microsoft.com/office/drawing/2014/main" val="2197488459"/>
                    </a:ext>
                  </a:extLst>
                </a:gridCol>
                <a:gridCol w="974231">
                  <a:extLst>
                    <a:ext uri="{9D8B030D-6E8A-4147-A177-3AD203B41FA5}">
                      <a16:colId xmlns:a16="http://schemas.microsoft.com/office/drawing/2014/main" val="557897342"/>
                    </a:ext>
                  </a:extLst>
                </a:gridCol>
                <a:gridCol w="974231">
                  <a:extLst>
                    <a:ext uri="{9D8B030D-6E8A-4147-A177-3AD203B41FA5}">
                      <a16:colId xmlns:a16="http://schemas.microsoft.com/office/drawing/2014/main" val="1675807070"/>
                    </a:ext>
                  </a:extLst>
                </a:gridCol>
                <a:gridCol w="974231">
                  <a:extLst>
                    <a:ext uri="{9D8B030D-6E8A-4147-A177-3AD203B41FA5}">
                      <a16:colId xmlns:a16="http://schemas.microsoft.com/office/drawing/2014/main" val="3162417777"/>
                    </a:ext>
                  </a:extLst>
                </a:gridCol>
                <a:gridCol w="974231">
                  <a:extLst>
                    <a:ext uri="{9D8B030D-6E8A-4147-A177-3AD203B41FA5}">
                      <a16:colId xmlns:a16="http://schemas.microsoft.com/office/drawing/2014/main" val="2163448990"/>
                    </a:ext>
                  </a:extLst>
                </a:gridCol>
                <a:gridCol w="974231">
                  <a:extLst>
                    <a:ext uri="{9D8B030D-6E8A-4147-A177-3AD203B41FA5}">
                      <a16:colId xmlns:a16="http://schemas.microsoft.com/office/drawing/2014/main" val="1531703974"/>
                    </a:ext>
                  </a:extLst>
                </a:gridCol>
                <a:gridCol w="974231">
                  <a:extLst>
                    <a:ext uri="{9D8B030D-6E8A-4147-A177-3AD203B41FA5}">
                      <a16:colId xmlns:a16="http://schemas.microsoft.com/office/drawing/2014/main" val="1741429899"/>
                    </a:ext>
                  </a:extLst>
                </a:gridCol>
                <a:gridCol w="974231">
                  <a:extLst>
                    <a:ext uri="{9D8B030D-6E8A-4147-A177-3AD203B41FA5}">
                      <a16:colId xmlns:a16="http://schemas.microsoft.com/office/drawing/2014/main" val="2837006629"/>
                    </a:ext>
                  </a:extLst>
                </a:gridCol>
                <a:gridCol w="974231">
                  <a:extLst>
                    <a:ext uri="{9D8B030D-6E8A-4147-A177-3AD203B41FA5}">
                      <a16:colId xmlns:a16="http://schemas.microsoft.com/office/drawing/2014/main" val="1677891965"/>
                    </a:ext>
                  </a:extLst>
                </a:gridCol>
                <a:gridCol w="974231">
                  <a:extLst>
                    <a:ext uri="{9D8B030D-6E8A-4147-A177-3AD203B41FA5}">
                      <a16:colId xmlns:a16="http://schemas.microsoft.com/office/drawing/2014/main" val="373618106"/>
                    </a:ext>
                  </a:extLst>
                </a:gridCol>
                <a:gridCol w="974231">
                  <a:extLst>
                    <a:ext uri="{9D8B030D-6E8A-4147-A177-3AD203B41FA5}">
                      <a16:colId xmlns:a16="http://schemas.microsoft.com/office/drawing/2014/main" val="200654846"/>
                    </a:ext>
                  </a:extLst>
                </a:gridCol>
              </a:tblGrid>
              <a:tr h="398516">
                <a:tc>
                  <a:txBody>
                    <a:bodyPr/>
                    <a:lstStyle/>
                    <a:p>
                      <a:pPr algn="l" fontAlgn="ctr"/>
                      <a:r>
                        <a:rPr lang="en-US" sz="1200" b="1" i="0" u="none" strike="noStrike">
                          <a:solidFill>
                            <a:schemeClr val="bg1"/>
                          </a:solidFill>
                          <a:effectLst/>
                          <a:latin typeface="+mn-lt"/>
                        </a:rPr>
                        <a:t>Characteristics</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085099476"/>
                  </a:ext>
                </a:extLst>
              </a:tr>
              <a:tr h="210312">
                <a:tc>
                  <a:txBody>
                    <a:bodyPr/>
                    <a:lstStyle/>
                    <a:p>
                      <a:pPr algn="l" fontAlgn="ctr"/>
                      <a:r>
                        <a:rPr lang="en-US" sz="1100" b="1" i="0" u="none" strike="noStrike">
                          <a:solidFill>
                            <a:srgbClr val="111111"/>
                          </a:solidFill>
                          <a:effectLst/>
                          <a:latin typeface="+mn-lt"/>
                        </a:rPr>
                        <a:t>Total</a:t>
                      </a:r>
                      <a:r>
                        <a:rPr lang="en-US" sz="1100" b="1" i="0" u="none" strike="noStrike" baseline="30000">
                          <a:solidFill>
                            <a:srgbClr val="111111"/>
                          </a:solidFill>
                          <a:effectLst/>
                          <a:latin typeface="+mn-lt"/>
                        </a:rPr>
                        <a:t>§</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3,218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3,409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3,322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3,192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2,157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1" i="0" u="none" strike="noStrike">
                          <a:solidFill>
                            <a:srgbClr val="111111"/>
                          </a:solidFill>
                          <a:effectLst/>
                          <a:latin typeface="+mn-lt"/>
                        </a:rPr>
                        <a:t>Age (years)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0–19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20–29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30–39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998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868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40–49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1,052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1,067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685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111111"/>
                          </a:solidFill>
                          <a:effectLst/>
                          <a:latin typeface="+mn-lt"/>
                        </a:rPr>
                        <a:t>50–59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655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700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675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675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502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111111"/>
                          </a:solidFill>
                          <a:effectLst/>
                          <a:latin typeface="+mn-lt"/>
                        </a:rPr>
                        <a:t>≥60</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342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395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346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1" i="0" u="none" strike="noStrike">
                          <a:solidFill>
                            <a:srgbClr val="111111"/>
                          </a:solidFill>
                          <a:effectLst/>
                          <a:latin typeface="+mn-lt"/>
                        </a:rPr>
                        <a:t>Sex</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111111"/>
                          </a:solidFill>
                          <a:effectLst/>
                          <a:latin typeface="+mn-lt"/>
                        </a:rPr>
                        <a:t>Male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1,957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2,095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2,050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2,021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1,297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111111"/>
                          </a:solidFill>
                          <a:effectLst/>
                          <a:latin typeface="+mn-lt"/>
                        </a:rPr>
                        <a:t>Female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1,252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1,301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1,260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1,169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857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81314200"/>
                  </a:ext>
                </a:extLst>
              </a:tr>
              <a:tr h="210312">
                <a:tc>
                  <a:txBody>
                    <a:bodyPr/>
                    <a:lstStyle/>
                    <a:p>
                      <a:pPr algn="l" fontAlgn="ctr"/>
                      <a:r>
                        <a:rPr lang="en-US" sz="1100" b="1" i="0" u="none" strike="noStrike">
                          <a:solidFill>
                            <a:srgbClr val="111111"/>
                          </a:solidFill>
                          <a:effectLst/>
                          <a:latin typeface="+mn-lt"/>
                        </a:rPr>
                        <a:t>Race/ethnicity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2707265860"/>
                  </a:ext>
                </a:extLst>
              </a:tr>
              <a:tr h="199258">
                <a:tc>
                  <a:txBody>
                    <a:bodyPr/>
                    <a:lstStyle/>
                    <a:p>
                      <a:pPr algn="l" fontAlgn="ctr"/>
                      <a:r>
                        <a:rPr lang="en-US" sz="1100" b="0" i="0" u="none" strike="noStrike">
                          <a:solidFill>
                            <a:srgbClr val="111111"/>
                          </a:solidFill>
                          <a:effectLst/>
                          <a:latin typeface="+mn-lt"/>
                        </a:rPr>
                        <a:t>American Indian/Alaska Native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111111"/>
                          </a:solidFill>
                          <a:effectLst/>
                          <a:latin typeface="+mn-lt"/>
                        </a:rPr>
                        <a:t>Asian/Pacific Islander</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83195497"/>
                  </a:ext>
                </a:extLst>
              </a:tr>
              <a:tr h="210312">
                <a:tc>
                  <a:txBody>
                    <a:bodyPr/>
                    <a:lstStyle/>
                    <a:p>
                      <a:pPr algn="l" fontAlgn="ctr"/>
                      <a:r>
                        <a:rPr lang="en-US" sz="1100" b="0" i="0" u="none" strike="noStrike">
                          <a:solidFill>
                            <a:srgbClr val="111111"/>
                          </a:solidFill>
                          <a:effectLst/>
                          <a:latin typeface="+mn-lt"/>
                        </a:rPr>
                        <a:t>Black, non-Hispanic</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15016824"/>
                  </a:ext>
                </a:extLst>
              </a:tr>
              <a:tr h="210312">
                <a:tc>
                  <a:txBody>
                    <a:bodyPr/>
                    <a:lstStyle/>
                    <a:p>
                      <a:pPr algn="l" fontAlgn="ctr"/>
                      <a:r>
                        <a:rPr lang="en-US" sz="1100" b="0" i="0" u="none" strike="noStrike">
                          <a:solidFill>
                            <a:srgbClr val="111111"/>
                          </a:solidFill>
                          <a:effectLst/>
                          <a:latin typeface="+mn-lt"/>
                        </a:rPr>
                        <a:t>White, non-Hispanic</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2,059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2,197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2,084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2,045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1,391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919800164"/>
                  </a:ext>
                </a:extLst>
              </a:tr>
              <a:tr h="210312">
                <a:tc>
                  <a:txBody>
                    <a:bodyPr/>
                    <a:lstStyle/>
                    <a:p>
                      <a:pPr algn="l" fontAlgn="ctr"/>
                      <a:r>
                        <a:rPr lang="en-US" sz="1100" b="0" i="0" u="none" strike="noStrike">
                          <a:solidFill>
                            <a:srgbClr val="111111"/>
                          </a:solidFill>
                          <a:effectLst/>
                          <a:latin typeface="+mn-lt"/>
                        </a:rPr>
                        <a:t>Hispanic</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4698882"/>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714484"/>
            <a:ext cx="5638800" cy="854553"/>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cases that met the classification criteria for a confirmed case. For the case definition, see </a:t>
            </a:r>
            <a:r>
              <a:rPr lang="en-US" sz="800">
                <a:hlinkClick r:id="rId3"/>
              </a:rPr>
              <a:t>https://ndc.services.cdc.gov/conditions/hepatitis-b-acute/</a:t>
            </a:r>
            <a:r>
              <a:rPr lang="en-US" sz="800"/>
              <a:t>.    </a:t>
            </a:r>
            <a:endParaRPr lang="en-US" sz="800">
              <a:cs typeface="Calibri"/>
            </a:endParaRPr>
          </a:p>
          <a:p>
            <a:pPr>
              <a:lnSpc>
                <a:spcPct val="100000"/>
              </a:lnSpc>
            </a:pPr>
            <a:r>
              <a:rPr lang="en-US" sz="800"/>
              <a:t>§ Numbers reported in each category may not add up to the total number of reported cases in a year due to cases with missing data or, in the case of race/ethnicity, cases categorized as “Other”.													</a:t>
            </a:r>
          </a:p>
        </p:txBody>
      </p:sp>
      <p:sp>
        <p:nvSpPr>
          <p:cNvPr id="8" name="TextBox 7">
            <a:extLst>
              <a:ext uri="{FF2B5EF4-FFF2-40B4-BE49-F238E27FC236}">
                <a16:creationId xmlns:a16="http://schemas.microsoft.com/office/drawing/2014/main" id="{A63725F0-C5B6-B0B9-FC3A-304D6AF8FEF0}"/>
              </a:ext>
            </a:extLst>
          </p:cNvPr>
          <p:cNvSpPr txBox="1"/>
          <p:nvPr/>
        </p:nvSpPr>
        <p:spPr>
          <a:xfrm>
            <a:off x="6510021" y="5968473"/>
            <a:ext cx="4063123" cy="713016"/>
          </a:xfrm>
          <a:prstGeom prst="rect">
            <a:avLst/>
          </a:prstGeom>
          <a:noFill/>
        </p:spPr>
        <p:txBody>
          <a:bodyPr wrap="square" lIns="91440" tIns="45720" rIns="91440" bIns="45720" anchor="t">
            <a:spAutoFit/>
          </a:bodyPr>
          <a:lstStyle/>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3163576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2.2 – Part 2 of 2</a:t>
            </a:r>
            <a:br>
              <a:rPr lang="en-US" sz="2000"/>
            </a:br>
            <a:r>
              <a:rPr lang="en-US" sz="2000" b="1"/>
              <a:t>Numbers and rates* of reported cases† of acute hepatitis B virus infection, by </a:t>
            </a:r>
            <a:br>
              <a:rPr lang="en-US" sz="2000" b="1"/>
            </a:br>
            <a:r>
              <a:rPr lang="en-US" sz="2000" b="1"/>
              <a:t>demographic characteristics</a:t>
            </a:r>
            <a:br>
              <a:rPr lang="en-US" sz="2000" b="1"/>
            </a:br>
            <a:r>
              <a:rPr lang="en-US" sz="2000" b="1"/>
              <a:t>United States, 2016–2020</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624767956"/>
              </p:ext>
            </p:extLst>
          </p:nvPr>
        </p:nvGraphicFramePr>
        <p:xfrm>
          <a:off x="535833" y="1592218"/>
          <a:ext cx="11120339" cy="3467852"/>
        </p:xfrm>
        <a:graphic>
          <a:graphicData uri="http://schemas.openxmlformats.org/drawingml/2006/table">
            <a:tbl>
              <a:tblPr firstRow="1" bandRow="1">
                <a:tableStyleId>{C083E6E3-FA7D-4D7B-A595-EF9225AFEA82}</a:tableStyleId>
              </a:tblPr>
              <a:tblGrid>
                <a:gridCol w="1365329">
                  <a:extLst>
                    <a:ext uri="{9D8B030D-6E8A-4147-A177-3AD203B41FA5}">
                      <a16:colId xmlns:a16="http://schemas.microsoft.com/office/drawing/2014/main" val="2197488459"/>
                    </a:ext>
                  </a:extLst>
                </a:gridCol>
                <a:gridCol w="975501">
                  <a:extLst>
                    <a:ext uri="{9D8B030D-6E8A-4147-A177-3AD203B41FA5}">
                      <a16:colId xmlns:a16="http://schemas.microsoft.com/office/drawing/2014/main" val="557897342"/>
                    </a:ext>
                  </a:extLst>
                </a:gridCol>
                <a:gridCol w="975501">
                  <a:extLst>
                    <a:ext uri="{9D8B030D-6E8A-4147-A177-3AD203B41FA5}">
                      <a16:colId xmlns:a16="http://schemas.microsoft.com/office/drawing/2014/main" val="1675807070"/>
                    </a:ext>
                  </a:extLst>
                </a:gridCol>
                <a:gridCol w="975501">
                  <a:extLst>
                    <a:ext uri="{9D8B030D-6E8A-4147-A177-3AD203B41FA5}">
                      <a16:colId xmlns:a16="http://schemas.microsoft.com/office/drawing/2014/main" val="3162417777"/>
                    </a:ext>
                  </a:extLst>
                </a:gridCol>
                <a:gridCol w="975501">
                  <a:extLst>
                    <a:ext uri="{9D8B030D-6E8A-4147-A177-3AD203B41FA5}">
                      <a16:colId xmlns:a16="http://schemas.microsoft.com/office/drawing/2014/main" val="2163448990"/>
                    </a:ext>
                  </a:extLst>
                </a:gridCol>
                <a:gridCol w="975501">
                  <a:extLst>
                    <a:ext uri="{9D8B030D-6E8A-4147-A177-3AD203B41FA5}">
                      <a16:colId xmlns:a16="http://schemas.microsoft.com/office/drawing/2014/main" val="1531703974"/>
                    </a:ext>
                  </a:extLst>
                </a:gridCol>
                <a:gridCol w="975501">
                  <a:extLst>
                    <a:ext uri="{9D8B030D-6E8A-4147-A177-3AD203B41FA5}">
                      <a16:colId xmlns:a16="http://schemas.microsoft.com/office/drawing/2014/main" val="1741429899"/>
                    </a:ext>
                  </a:extLst>
                </a:gridCol>
                <a:gridCol w="975501">
                  <a:extLst>
                    <a:ext uri="{9D8B030D-6E8A-4147-A177-3AD203B41FA5}">
                      <a16:colId xmlns:a16="http://schemas.microsoft.com/office/drawing/2014/main" val="2837006629"/>
                    </a:ext>
                  </a:extLst>
                </a:gridCol>
                <a:gridCol w="975501">
                  <a:extLst>
                    <a:ext uri="{9D8B030D-6E8A-4147-A177-3AD203B41FA5}">
                      <a16:colId xmlns:a16="http://schemas.microsoft.com/office/drawing/2014/main" val="1677891965"/>
                    </a:ext>
                  </a:extLst>
                </a:gridCol>
                <a:gridCol w="975501">
                  <a:extLst>
                    <a:ext uri="{9D8B030D-6E8A-4147-A177-3AD203B41FA5}">
                      <a16:colId xmlns:a16="http://schemas.microsoft.com/office/drawing/2014/main" val="373618106"/>
                    </a:ext>
                  </a:extLst>
                </a:gridCol>
                <a:gridCol w="975501">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Characteristics</a:t>
                      </a:r>
                      <a:endParaRPr lang="en-US" sz="1200" b="1" i="0" u="none" strike="noStrike">
                        <a:solidFill>
                          <a:schemeClr val="bg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085099476"/>
                  </a:ext>
                </a:extLst>
              </a:tr>
              <a:tr h="210312">
                <a:tc>
                  <a:txBody>
                    <a:bodyPr/>
                    <a:lstStyle/>
                    <a:p>
                      <a:pPr algn="l" fontAlgn="ctr"/>
                      <a:r>
                        <a:rPr lang="en-US" sz="1100" b="1" u="none" strike="noStrike">
                          <a:solidFill>
                            <a:srgbClr val="111111"/>
                          </a:solidFill>
                          <a:effectLst/>
                        </a:rPr>
                        <a:t>Urbanicity</a:t>
                      </a:r>
                      <a:r>
                        <a:rPr lang="en-US" sz="1100" b="1" u="none" strike="noStrike" baseline="30000">
                          <a:solidFill>
                            <a:srgbClr val="111111"/>
                          </a:solidFill>
                          <a:effectLst/>
                        </a:rPr>
                        <a:t>¶</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1002815237"/>
                  </a:ext>
                </a:extLst>
              </a:tr>
              <a:tr h="210312">
                <a:tc>
                  <a:txBody>
                    <a:bodyPr/>
                    <a:lstStyle/>
                    <a:p>
                      <a:pPr algn="l" fontAlgn="ctr"/>
                      <a:r>
                        <a:rPr lang="en-US" sz="1100" b="0" u="none" strike="noStrike">
                          <a:solidFill>
                            <a:srgbClr val="111111"/>
                          </a:solidFill>
                          <a:effectLst/>
                        </a:rPr>
                        <a:t>Urban</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2,329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2,333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2,519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2,504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1,714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u="none" strike="noStrike">
                          <a:solidFill>
                            <a:srgbClr val="111111"/>
                          </a:solidFill>
                          <a:effectLst/>
                        </a:rPr>
                        <a:t>Rural</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495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490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589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519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402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1" u="none" strike="noStrike">
                          <a:solidFill>
                            <a:srgbClr val="111111"/>
                          </a:solidFill>
                          <a:effectLst/>
                        </a:rPr>
                        <a:t>HHS Region**</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3410313967"/>
                  </a:ext>
                </a:extLst>
              </a:tr>
              <a:tr h="210312">
                <a:tc>
                  <a:txBody>
                    <a:bodyPr/>
                    <a:lstStyle/>
                    <a:p>
                      <a:pPr algn="l" fontAlgn="ctr"/>
                      <a:r>
                        <a:rPr lang="en-US" sz="1100" b="0" u="none" strike="noStrike">
                          <a:solidFill>
                            <a:srgbClr val="111111"/>
                          </a:solidFill>
                          <a:effectLst/>
                        </a:rPr>
                        <a:t>Region 1: Boston</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93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60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u="none" strike="noStrike">
                          <a:solidFill>
                            <a:srgbClr val="111111"/>
                          </a:solidFill>
                          <a:effectLst/>
                        </a:rPr>
                        <a:t>Region 2: New York</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89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u="none" strike="noStrike">
                          <a:solidFill>
                            <a:srgbClr val="111111"/>
                          </a:solidFill>
                          <a:effectLst/>
                        </a:rPr>
                        <a:t>Region 3: Philadelphia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397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385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311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277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u="none" strike="noStrike">
                          <a:solidFill>
                            <a:srgbClr val="111111"/>
                          </a:solidFill>
                          <a:effectLst/>
                        </a:rPr>
                        <a:t>Region 4: Atlanta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1,378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1,501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1,601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1,458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1,125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u="none" strike="noStrike">
                          <a:solidFill>
                            <a:srgbClr val="111111"/>
                          </a:solidFill>
                          <a:effectLst/>
                        </a:rPr>
                        <a:t>Region 5: Chicago</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557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580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611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612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321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u="none" strike="noStrike">
                          <a:solidFill>
                            <a:srgbClr val="111111"/>
                          </a:solidFill>
                          <a:effectLst/>
                        </a:rPr>
                        <a:t>Region 6: Dallas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286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267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214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202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u="none" strike="noStrike">
                          <a:solidFill>
                            <a:srgbClr val="111111"/>
                          </a:solidFill>
                          <a:effectLst/>
                        </a:rPr>
                        <a:t>Region 7: Kansas City</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79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77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51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68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36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81314200"/>
                  </a:ext>
                </a:extLst>
              </a:tr>
              <a:tr h="210312">
                <a:tc>
                  <a:txBody>
                    <a:bodyPr/>
                    <a:lstStyle/>
                    <a:p>
                      <a:pPr algn="l" fontAlgn="ctr"/>
                      <a:r>
                        <a:rPr lang="en-US" sz="1100" b="0" u="none" strike="noStrike">
                          <a:solidFill>
                            <a:srgbClr val="111111"/>
                          </a:solidFill>
                          <a:effectLst/>
                        </a:rPr>
                        <a:t>Region 8: Denver</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38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57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63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55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35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7265860"/>
                  </a:ext>
                </a:extLst>
              </a:tr>
              <a:tr h="199258">
                <a:tc>
                  <a:txBody>
                    <a:bodyPr/>
                    <a:lstStyle/>
                    <a:p>
                      <a:pPr algn="l" fontAlgn="ctr"/>
                      <a:r>
                        <a:rPr lang="en-US" sz="1100" b="0" u="none" strike="noStrike">
                          <a:solidFill>
                            <a:srgbClr val="111111"/>
                          </a:solidFill>
                          <a:effectLst/>
                        </a:rPr>
                        <a:t>Region 9: San Francisco</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182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85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075649476"/>
                  </a:ext>
                </a:extLst>
              </a:tr>
              <a:tr h="210312">
                <a:tc>
                  <a:txBody>
                    <a:bodyPr/>
                    <a:lstStyle/>
                    <a:p>
                      <a:pPr algn="l" fontAlgn="ctr"/>
                      <a:r>
                        <a:rPr lang="en-US" sz="1100" b="0" u="none" strike="noStrike">
                          <a:solidFill>
                            <a:srgbClr val="111111"/>
                          </a:solidFill>
                          <a:effectLst/>
                        </a:rPr>
                        <a:t>Region 10: Seattle</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77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83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82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82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59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83195497"/>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46568" y="5591623"/>
            <a:ext cx="5766618" cy="1032384"/>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cases that met the classification criteria for a confirmed case. For the case definition, see </a:t>
            </a:r>
            <a:r>
              <a:rPr lang="en-US" sz="800">
                <a:hlinkClick r:id="rId3"/>
              </a:rPr>
              <a:t>https://ndc.services.cdc.gov/conditions/hepatitis-b-acute/</a:t>
            </a:r>
            <a:r>
              <a:rPr lang="en-US" sz="800"/>
              <a:t>.    </a:t>
            </a:r>
            <a:endParaRPr lang="en-US" sz="800">
              <a:cs typeface="Calibri"/>
            </a:endParaRPr>
          </a:p>
          <a:p>
            <a:pPr>
              <a:lnSpc>
                <a:spcPct val="100000"/>
              </a:lnSpc>
            </a:pPr>
            <a:r>
              <a:rPr lang="en-US" sz="800"/>
              <a:t>¶ Urbanicity was categorized according to the 2013 National Center for Health Statistics (NCHS) urban-rural classification scheme for counties and county-equivalent entities (</a:t>
            </a:r>
            <a:r>
              <a:rPr lang="en-US" sz="800">
                <a:hlinkClick r:id="rId4"/>
              </a:rPr>
              <a:t>https://www.cdc.gov/nchs/data_access/urban_rural.htm</a:t>
            </a:r>
            <a:r>
              <a:rPr lang="en-US" sz="800"/>
              <a:t>). Large central metro, large fringe metro, medium metro, and small metro counties were grouped as urban. Micropolitan and noncore counties were grouped as rural.										</a:t>
            </a:r>
            <a:endParaRPr lang="en-US" sz="800">
              <a:cs typeface="Calibri"/>
            </a:endParaRPr>
          </a:p>
        </p:txBody>
      </p:sp>
      <p:sp>
        <p:nvSpPr>
          <p:cNvPr id="8" name="TextBox 7">
            <a:extLst>
              <a:ext uri="{FF2B5EF4-FFF2-40B4-BE49-F238E27FC236}">
                <a16:creationId xmlns:a16="http://schemas.microsoft.com/office/drawing/2014/main" id="{A63725F0-C5B6-B0B9-FC3A-304D6AF8FEF0}"/>
              </a:ext>
            </a:extLst>
          </p:cNvPr>
          <p:cNvSpPr txBox="1"/>
          <p:nvPr/>
        </p:nvSpPr>
        <p:spPr>
          <a:xfrm>
            <a:off x="6223819" y="5231661"/>
            <a:ext cx="4117552" cy="1456809"/>
          </a:xfrm>
          <a:prstGeom prst="rect">
            <a:avLst/>
          </a:prstGeom>
          <a:noFill/>
        </p:spPr>
        <p:txBody>
          <a:bodyPr wrap="square" lIns="91440" tIns="45720" rIns="91440" bIns="45720" anchor="t">
            <a:spAutoFit/>
          </a:bodyPr>
          <a:lstStyle/>
          <a:p>
            <a:pPr>
              <a:spcBef>
                <a:spcPts val="1000"/>
              </a:spcBef>
            </a:pPr>
            <a:r>
              <a:rPr lang="en-US" sz="800"/>
              <a:t>** US Department of Health and Human Services (HHS) Regions were categorized according to the grouping of states and US territories assigned under each of the ten Department of Health and Human Services regional offices (</a:t>
            </a:r>
            <a:r>
              <a:rPr lang="en-US" sz="800">
                <a:hlinkClick r:id="rId5"/>
              </a:rPr>
              <a:t>https://www.hhs.gov/about/agencies/iea/regional-offices/index.html</a:t>
            </a:r>
            <a:r>
              <a:rPr lang="en-US" sz="800"/>
              <a:t>). For the purposes of this report, regions with US territories (Region 2 and Region 9) contain data from states only. </a:t>
            </a:r>
          </a:p>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6"/>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p>
        </p:txBody>
      </p:sp>
    </p:spTree>
    <p:extLst>
      <p:ext uri="{BB962C8B-B14F-4D97-AF65-F5344CB8AC3E}">
        <p14:creationId xmlns:p14="http://schemas.microsoft.com/office/powerpoint/2010/main" val="758581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7B2F9-6165-7697-F68A-A8B6BF36C52A}"/>
              </a:ext>
            </a:extLst>
          </p:cNvPr>
          <p:cNvSpPr>
            <a:spLocks noGrp="1"/>
          </p:cNvSpPr>
          <p:nvPr>
            <p:ph type="title"/>
          </p:nvPr>
        </p:nvSpPr>
        <p:spPr>
          <a:xfrm>
            <a:off x="457201" y="143647"/>
            <a:ext cx="11193256" cy="917018"/>
          </a:xfrm>
        </p:spPr>
        <p:txBody>
          <a:bodyPr>
            <a:noAutofit/>
          </a:bodyPr>
          <a:lstStyle/>
          <a:p>
            <a:r>
              <a:rPr lang="en-US" b="0"/>
              <a:t>Figure 2.7 </a:t>
            </a:r>
            <a:br>
              <a:rPr lang="en-US" sz="2400"/>
            </a:br>
            <a:r>
              <a:rPr lang="en-US" sz="2000" b="1"/>
              <a:t>Availability of information on risk behaviors or exposures* associated with reported cases of acute hepatitis B virus infection</a:t>
            </a:r>
            <a:br>
              <a:rPr lang="en-US" sz="2000" b="1"/>
            </a:br>
            <a:r>
              <a:rPr lang="en-US" sz="2000" b="1"/>
              <a:t>United States, 2020</a:t>
            </a:r>
            <a:endParaRPr lang="en-US" sz="2400" b="1"/>
          </a:p>
        </p:txBody>
      </p:sp>
      <p:graphicFrame>
        <p:nvGraphicFramePr>
          <p:cNvPr id="2" name="Chart 1" descr="Information regarding risk behavior or exposure information for reported cases of acute hepatitis B for 2020. At least one risk behavior or exposure was identified for 30.2% of cases; no risk was identified for 28.6% of cases; and risk data were missing for 41.3% of cases. ">
            <a:extLst>
              <a:ext uri="{FF2B5EF4-FFF2-40B4-BE49-F238E27FC236}">
                <a16:creationId xmlns:a16="http://schemas.microsoft.com/office/drawing/2014/main" id="{9ACD1827-02EB-A15B-3AF7-01D4A48DC426}"/>
              </a:ext>
            </a:extLst>
          </p:cNvPr>
          <p:cNvGraphicFramePr>
            <a:graphicFrameLocks/>
          </p:cNvGraphicFramePr>
          <p:nvPr/>
        </p:nvGraphicFramePr>
        <p:xfrm>
          <a:off x="1843607" y="1545832"/>
          <a:ext cx="8965908" cy="40856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2C5CF5F-4280-52EB-1444-5699DF24C79B}"/>
              </a:ext>
            </a:extLst>
          </p:cNvPr>
          <p:cNvSpPr txBox="1"/>
          <p:nvPr/>
        </p:nvSpPr>
        <p:spPr>
          <a:xfrm>
            <a:off x="2714943" y="2840930"/>
            <a:ext cx="927918" cy="646331"/>
          </a:xfrm>
          <a:prstGeom prst="rect">
            <a:avLst/>
          </a:prstGeom>
          <a:noFill/>
        </p:spPr>
        <p:txBody>
          <a:bodyPr wrap="square" rtlCol="0">
            <a:spAutoFit/>
          </a:bodyPr>
          <a:lstStyle/>
          <a:p>
            <a:pPr algn="ctr"/>
            <a:r>
              <a:rPr lang="en-US"/>
              <a:t>890</a:t>
            </a:r>
          </a:p>
          <a:p>
            <a:pPr algn="ctr"/>
            <a:r>
              <a:rPr lang="en-US"/>
              <a:t>(41.3%)</a:t>
            </a:r>
          </a:p>
        </p:txBody>
      </p:sp>
      <p:sp>
        <p:nvSpPr>
          <p:cNvPr id="3" name="TextBox 2">
            <a:extLst>
              <a:ext uri="{FF2B5EF4-FFF2-40B4-BE49-F238E27FC236}">
                <a16:creationId xmlns:a16="http://schemas.microsoft.com/office/drawing/2014/main" id="{DB3D828F-6192-E6CD-5739-447600148C25}"/>
              </a:ext>
            </a:extLst>
          </p:cNvPr>
          <p:cNvSpPr txBox="1"/>
          <p:nvPr/>
        </p:nvSpPr>
        <p:spPr>
          <a:xfrm>
            <a:off x="7418792" y="2064854"/>
            <a:ext cx="935186" cy="646331"/>
          </a:xfrm>
          <a:prstGeom prst="rect">
            <a:avLst/>
          </a:prstGeom>
          <a:noFill/>
        </p:spPr>
        <p:txBody>
          <a:bodyPr wrap="square" rtlCol="0">
            <a:spAutoFit/>
          </a:bodyPr>
          <a:lstStyle/>
          <a:p>
            <a:pPr algn="ctr"/>
            <a:r>
              <a:rPr lang="en-US"/>
              <a:t>651</a:t>
            </a:r>
          </a:p>
          <a:p>
            <a:pPr algn="ctr"/>
            <a:r>
              <a:rPr lang="en-US"/>
              <a:t>(30.2%)</a:t>
            </a:r>
          </a:p>
        </p:txBody>
      </p:sp>
      <p:sp>
        <p:nvSpPr>
          <p:cNvPr id="6" name="TextBox 5">
            <a:extLst>
              <a:ext uri="{FF2B5EF4-FFF2-40B4-BE49-F238E27FC236}">
                <a16:creationId xmlns:a16="http://schemas.microsoft.com/office/drawing/2014/main" id="{CED97F0F-0DBE-CAC6-0D4F-39F42A679F7B}"/>
              </a:ext>
            </a:extLst>
          </p:cNvPr>
          <p:cNvSpPr txBox="1"/>
          <p:nvPr/>
        </p:nvSpPr>
        <p:spPr>
          <a:xfrm>
            <a:off x="6951199" y="4873456"/>
            <a:ext cx="935186" cy="646331"/>
          </a:xfrm>
          <a:prstGeom prst="rect">
            <a:avLst/>
          </a:prstGeom>
          <a:noFill/>
        </p:spPr>
        <p:txBody>
          <a:bodyPr wrap="square" rtlCol="0">
            <a:spAutoFit/>
          </a:bodyPr>
          <a:lstStyle/>
          <a:p>
            <a:pPr algn="ctr"/>
            <a:r>
              <a:rPr lang="en-US"/>
              <a:t>616</a:t>
            </a:r>
          </a:p>
          <a:p>
            <a:pPr algn="ctr"/>
            <a:r>
              <a:rPr lang="en-US"/>
              <a:t>(28.6%)</a:t>
            </a:r>
          </a:p>
        </p:txBody>
      </p:sp>
      <p:sp>
        <p:nvSpPr>
          <p:cNvPr id="9" name="TextBox 8">
            <a:extLst>
              <a:ext uri="{FF2B5EF4-FFF2-40B4-BE49-F238E27FC236}">
                <a16:creationId xmlns:a16="http://schemas.microsoft.com/office/drawing/2014/main" id="{B34A4220-DB97-CA41-B443-6389473FE35F}"/>
              </a:ext>
            </a:extLst>
          </p:cNvPr>
          <p:cNvSpPr txBox="1"/>
          <p:nvPr/>
        </p:nvSpPr>
        <p:spPr>
          <a:xfrm>
            <a:off x="464166" y="5967679"/>
            <a:ext cx="5435889" cy="707886"/>
          </a:xfrm>
          <a:prstGeom prst="rect">
            <a:avLst/>
          </a:prstGeom>
          <a:noFill/>
        </p:spPr>
        <p:txBody>
          <a:bodyPr wrap="square">
            <a:spAutoFit/>
          </a:bodyPr>
          <a:lstStyle/>
          <a:p>
            <a:r>
              <a:rPr lang="en-US" sz="800"/>
              <a:t>* Case reports with at least one of the following risk behaviors/exposures reported 6 weeks to 6 months prior to symptom onset or documented seroconversion if asymptomatic: 1) injection drug use; 2) multiple sexual partners; 3) underwent surgery; 4) men who have sex with men; 5) sexual contact with suspected/confirmed hepatitis B case; 6) sustained a percutaneous injury; 7) household contact with suspected/confirmed hepatitis B case; 8) occupational exposure to blood; 9) dialysis; and 10) transfusion. Reported cases may include more than one risk behavior/exposure.</a:t>
            </a:r>
          </a:p>
        </p:txBody>
      </p:sp>
      <p:sp>
        <p:nvSpPr>
          <p:cNvPr id="5" name="TextBox 4">
            <a:extLst>
              <a:ext uri="{FF2B5EF4-FFF2-40B4-BE49-F238E27FC236}">
                <a16:creationId xmlns:a16="http://schemas.microsoft.com/office/drawing/2014/main" id="{D7DA4D6B-5ACB-6348-5466-578822CEF229}"/>
              </a:ext>
            </a:extLst>
          </p:cNvPr>
          <p:cNvSpPr txBox="1"/>
          <p:nvPr/>
        </p:nvSpPr>
        <p:spPr>
          <a:xfrm>
            <a:off x="6513813" y="5975630"/>
            <a:ext cx="3995692"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1346822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2.3</a:t>
            </a:r>
            <a:br>
              <a:rPr lang="en-US" sz="2000"/>
            </a:br>
            <a:r>
              <a:rPr lang="en-US" sz="2000" b="1"/>
              <a:t>Reported risk behaviors or exposures among reported cases* of acute hepatitis B virus infection</a:t>
            </a:r>
            <a:br>
              <a:rPr lang="en-US" sz="2000" b="1"/>
            </a:br>
            <a:r>
              <a:rPr lang="en-US" sz="2000" b="1"/>
              <a:t>United States, 2020</a:t>
            </a:r>
            <a:r>
              <a:rPr lang="en-US" sz="2000"/>
              <a:t>	</a:t>
            </a:r>
            <a:r>
              <a:rPr lang="en-US" sz="2000" b="0"/>
              <a:t>		</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3658369764"/>
              </p:ext>
            </p:extLst>
          </p:nvPr>
        </p:nvGraphicFramePr>
        <p:xfrm>
          <a:off x="535833" y="1278338"/>
          <a:ext cx="11120335" cy="2505456"/>
        </p:xfrm>
        <a:graphic>
          <a:graphicData uri="http://schemas.openxmlformats.org/drawingml/2006/table">
            <a:tbl>
              <a:tblPr firstRow="1" bandRow="1">
                <a:tableStyleId>{C083E6E3-FA7D-4D7B-A595-EF9225AFEA82}</a:tableStyleId>
              </a:tblPr>
              <a:tblGrid>
                <a:gridCol w="2780084">
                  <a:extLst>
                    <a:ext uri="{9D8B030D-6E8A-4147-A177-3AD203B41FA5}">
                      <a16:colId xmlns:a16="http://schemas.microsoft.com/office/drawing/2014/main" val="2197488459"/>
                    </a:ext>
                  </a:extLst>
                </a:gridCol>
                <a:gridCol w="2746473">
                  <a:extLst>
                    <a:ext uri="{9D8B030D-6E8A-4147-A177-3AD203B41FA5}">
                      <a16:colId xmlns:a16="http://schemas.microsoft.com/office/drawing/2014/main" val="557897342"/>
                    </a:ext>
                  </a:extLst>
                </a:gridCol>
                <a:gridCol w="2813694">
                  <a:extLst>
                    <a:ext uri="{9D8B030D-6E8A-4147-A177-3AD203B41FA5}">
                      <a16:colId xmlns:a16="http://schemas.microsoft.com/office/drawing/2014/main" val="1675807070"/>
                    </a:ext>
                  </a:extLst>
                </a:gridCol>
                <a:gridCol w="2780084">
                  <a:extLst>
                    <a:ext uri="{9D8B030D-6E8A-4147-A177-3AD203B41FA5}">
                      <a16:colId xmlns:a16="http://schemas.microsoft.com/office/drawing/2014/main" val="3162417777"/>
                    </a:ext>
                  </a:extLst>
                </a:gridCol>
              </a:tblGrid>
              <a:tr h="402336">
                <a:tc>
                  <a:txBody>
                    <a:bodyPr/>
                    <a:lstStyle/>
                    <a:p>
                      <a:pPr algn="l" fontAlgn="ctr"/>
                      <a:r>
                        <a:rPr lang="en-US" sz="1200" b="1" u="none" strike="noStrike">
                          <a:solidFill>
                            <a:schemeClr val="bg1"/>
                          </a:solidFill>
                          <a:effectLst/>
                        </a:rPr>
                        <a:t>Risk behaviors/exposures</a:t>
                      </a:r>
                      <a:r>
                        <a:rPr lang="en-US" sz="1200" b="1" u="none" strike="noStrike" baseline="30000">
                          <a:solidFill>
                            <a:schemeClr val="bg1"/>
                          </a:solidFill>
                          <a:effectLst/>
                        </a:rPr>
                        <a:t>†</a:t>
                      </a:r>
                      <a:endParaRPr lang="en-US" sz="1200" b="1" i="0" u="none" strike="noStrike">
                        <a:solidFill>
                          <a:schemeClr val="bg1"/>
                        </a:solidFill>
                        <a:effectLst/>
                        <a:latin typeface="+mn-lt"/>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Risk identified</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No risk identified</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Risk data missing</a:t>
                      </a:r>
                      <a:endParaRPr lang="en-US" sz="1200" b="1" i="0" u="none" strike="noStrike">
                        <a:solidFill>
                          <a:schemeClr val="bg1"/>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085099476"/>
                  </a:ext>
                </a:extLst>
              </a:tr>
              <a:tr h="210312">
                <a:tc>
                  <a:txBody>
                    <a:bodyPr/>
                    <a:lstStyle/>
                    <a:p>
                      <a:pPr algn="l" fontAlgn="ctr"/>
                      <a:r>
                        <a:rPr lang="en-US" sz="1100" b="0" u="none" strike="noStrike">
                          <a:solidFill>
                            <a:srgbClr val="111111"/>
                          </a:solidFill>
                          <a:effectLst/>
                        </a:rPr>
                        <a:t>Injection drug use</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402</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713</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1,042</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28959954"/>
                  </a:ext>
                </a:extLst>
              </a:tr>
              <a:tr h="210312">
                <a:tc>
                  <a:txBody>
                    <a:bodyPr/>
                    <a:lstStyle/>
                    <a:p>
                      <a:pPr algn="l" fontAlgn="ctr"/>
                      <a:r>
                        <a:rPr lang="en-US" sz="1100" b="0" u="none" strike="noStrike">
                          <a:solidFill>
                            <a:srgbClr val="111111"/>
                          </a:solidFill>
                          <a:effectLst/>
                        </a:rPr>
                        <a:t>Multiple sexual partners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512</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1,521</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u="none" strike="noStrike">
                          <a:solidFill>
                            <a:srgbClr val="111111"/>
                          </a:solidFill>
                          <a:effectLst/>
                        </a:rPr>
                        <a:t>Surgery</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91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688</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1,378</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u="none" strike="noStrike">
                          <a:solidFill>
                            <a:srgbClr val="111111"/>
                          </a:solidFill>
                          <a:effectLst/>
                        </a:rPr>
                        <a:t>Sexual contact</a:t>
                      </a:r>
                      <a:r>
                        <a:rPr lang="en-US" sz="1100" b="0" u="none" strike="noStrike" baseline="30000">
                          <a:solidFill>
                            <a:srgbClr val="111111"/>
                          </a:solidFill>
                          <a:effectLst/>
                        </a:rPr>
                        <a:t>§</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46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498</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1,613</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u="none" strike="noStrike">
                          <a:solidFill>
                            <a:srgbClr val="111111"/>
                          </a:solidFill>
                          <a:effectLst/>
                        </a:rPr>
                        <a:t>Needlestick</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36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742</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1,379</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u="none" strike="noStrike">
                          <a:solidFill>
                            <a:srgbClr val="111111"/>
                          </a:solidFill>
                          <a:effectLst/>
                        </a:rPr>
                        <a:t>Men who have sex with men</a:t>
                      </a:r>
                      <a:r>
                        <a:rPr lang="en-US" sz="1100" b="0" u="none" strike="noStrike" baseline="30000">
                          <a:solidFill>
                            <a:srgbClr val="111111"/>
                          </a:solidFill>
                          <a:effectLst/>
                        </a:rPr>
                        <a:t>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64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281</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952</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u="none" strike="noStrike">
                          <a:solidFill>
                            <a:srgbClr val="111111"/>
                          </a:solidFill>
                          <a:effectLst/>
                        </a:rPr>
                        <a:t>Household contact (nonsexual)</a:t>
                      </a:r>
                      <a:r>
                        <a:rPr lang="en-US" sz="1100" b="0" u="none" strike="noStrike" baseline="30000">
                          <a:solidFill>
                            <a:srgbClr val="111111"/>
                          </a:solidFill>
                          <a:effectLst/>
                        </a:rPr>
                        <a:t>§</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535</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1,613</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u="none" strike="noStrike">
                          <a:solidFill>
                            <a:srgbClr val="111111"/>
                          </a:solidFill>
                          <a:effectLst/>
                        </a:rPr>
                        <a:t>Dialysis patient</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31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786</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1,340</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u="none" strike="noStrike">
                          <a:solidFill>
                            <a:srgbClr val="111111"/>
                          </a:solidFill>
                          <a:effectLst/>
                        </a:rPr>
                        <a:t>Occupational</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111111"/>
                          </a:solidFill>
                          <a:effectLst/>
                        </a:rPr>
                        <a:t>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970</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u="none" strike="noStrike">
                          <a:solidFill>
                            <a:srgbClr val="000000"/>
                          </a:solidFill>
                          <a:effectLst/>
                        </a:rPr>
                        <a:t>1,186</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u="none" strike="noStrike">
                          <a:solidFill>
                            <a:srgbClr val="111111"/>
                          </a:solidFill>
                          <a:effectLst/>
                        </a:rPr>
                        <a:t>Transfusion</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000000"/>
                          </a:solidFill>
                          <a:effectLst/>
                        </a:rPr>
                        <a:t>809</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000000"/>
                          </a:solidFill>
                          <a:effectLst/>
                        </a:rPr>
                        <a:t>1,347</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6322596"/>
                  </a:ext>
                </a:extLst>
              </a:tr>
            </a:tbl>
          </a:graphicData>
        </a:graphic>
      </p:graphicFrame>
      <p:sp>
        <p:nvSpPr>
          <p:cNvPr id="7" name="Text Placeholder 3">
            <a:extLst>
              <a:ext uri="{FF2B5EF4-FFF2-40B4-BE49-F238E27FC236}">
                <a16:creationId xmlns:a16="http://schemas.microsoft.com/office/drawing/2014/main" id="{256FC4C8-DA28-73FA-40A8-EB0BBDBB1D24}"/>
              </a:ext>
            </a:extLst>
          </p:cNvPr>
          <p:cNvSpPr>
            <a:spLocks noGrp="1"/>
          </p:cNvSpPr>
          <p:nvPr>
            <p:ph type="body" sz="quarter" idx="11"/>
          </p:nvPr>
        </p:nvSpPr>
        <p:spPr>
          <a:xfrm>
            <a:off x="457201" y="5179292"/>
            <a:ext cx="5638800" cy="1433518"/>
          </a:xfrm>
        </p:spPr>
        <p:txBody>
          <a:bodyPr vert="horz" lIns="91440" tIns="45720" rIns="91440" bIns="45720" rtlCol="0" anchor="t">
            <a:noAutofit/>
          </a:bodyPr>
          <a:lstStyle/>
          <a:p>
            <a:r>
              <a:rPr lang="en-US" sz="800">
                <a:ea typeface="+mn-lt"/>
                <a:cs typeface="+mn-lt"/>
              </a:rPr>
              <a:t>* Reported confirmed cases. For the case definition, see </a:t>
            </a:r>
            <a:r>
              <a:rPr lang="en-US" sz="800">
                <a:ea typeface="+mn-lt"/>
                <a:cs typeface="+mn-lt"/>
                <a:hlinkClick r:id="rId2"/>
              </a:rPr>
              <a:t>https://ndc.services.cdc.gov/conditions/hepatitis-b-acute/</a:t>
            </a:r>
            <a:endParaRPr lang="en-US">
              <a:ea typeface="+mn-lt"/>
              <a:cs typeface="+mn-lt"/>
            </a:endParaRPr>
          </a:p>
          <a:p>
            <a:r>
              <a:rPr lang="en-US" sz="800">
                <a:ea typeface="+mn-lt"/>
                <a:cs typeface="+mn-lt"/>
              </a:rPr>
              <a:t>† Reported cases may include more than one risk behavior/exposure. Case reports with at least one of the following risk behaviors/exposures reported 6 weeks to 6 months prior to symptom onset or documented seroconversion if asymptomatic: 1) injection drug use;2) multiple sexual partners; 3) underwent surgery; 4) men who have sex with men; 5) sexual contact with suspected/confirmed hepatitis B case; 6) sustained a percutaneous injury; 7) household contact with suspected/confirmed hepatitis B case; 8) occupational exposure to blood; 9) dialysis; and 10) transfusion.</a:t>
            </a:r>
            <a:endParaRPr lang="en-US">
              <a:ea typeface="+mn-lt"/>
              <a:cs typeface="+mn-lt"/>
            </a:endParaRPr>
          </a:p>
          <a:p>
            <a:r>
              <a:rPr lang="en-US" sz="800">
                <a:ea typeface="+mn-lt"/>
                <a:cs typeface="+mn-lt"/>
              </a:rPr>
              <a:t>§ Cases with more than one type of contact reported were categorized according to a hierarchy: (1) sexual contact; (2) household contact (nonsexual).</a:t>
            </a:r>
            <a:endParaRPr lang="en-US"/>
          </a:p>
          <a:p>
            <a:r>
              <a:rPr lang="en-US" sz="800">
                <a:ea typeface="+mn-lt"/>
                <a:cs typeface="+mn-lt"/>
              </a:rPr>
              <a:t>¶ A total of 1,297 acute hepatitis B cases were reported among males in 2020.</a:t>
            </a:r>
            <a:endParaRPr lang="en-US">
              <a:ea typeface="+mn-lt"/>
              <a:cs typeface="+mn-lt"/>
            </a:endParaRPr>
          </a:p>
          <a:p>
            <a:pPr>
              <a:lnSpc>
                <a:spcPct val="100000"/>
              </a:lnSpc>
            </a:pPr>
            <a:endParaRPr lang="en-US" sz="800">
              <a:cs typeface="Calibri"/>
            </a:endParaRPr>
          </a:p>
        </p:txBody>
      </p:sp>
      <p:sp>
        <p:nvSpPr>
          <p:cNvPr id="9" name="TextBox 8">
            <a:extLst>
              <a:ext uri="{FF2B5EF4-FFF2-40B4-BE49-F238E27FC236}">
                <a16:creationId xmlns:a16="http://schemas.microsoft.com/office/drawing/2014/main" id="{D2B8268C-3B03-9FD1-F892-2A8A08A39408}"/>
              </a:ext>
            </a:extLst>
          </p:cNvPr>
          <p:cNvSpPr txBox="1"/>
          <p:nvPr/>
        </p:nvSpPr>
        <p:spPr>
          <a:xfrm>
            <a:off x="6521344" y="5776684"/>
            <a:ext cx="4198068" cy="713016"/>
          </a:xfrm>
          <a:prstGeom prst="rect">
            <a:avLst/>
          </a:prstGeom>
          <a:noFill/>
        </p:spPr>
        <p:txBody>
          <a:bodyPr wrap="square" lIns="91440" tIns="45720" rIns="91440" bIns="45720" anchor="t">
            <a:spAutoFit/>
          </a:bodyPr>
          <a:lstStyle/>
          <a:p>
            <a:pPr>
              <a:spcBef>
                <a:spcPts val="1000"/>
              </a:spcBef>
            </a:pPr>
            <a:r>
              <a:rPr lang="en-US" sz="800">
                <a:ea typeface="+mn-lt"/>
                <a:cs typeface="+mn-lt"/>
              </a:rPr>
              <a:t>Source: CDC, National Notifiable Diseases Surveillance System.</a:t>
            </a:r>
            <a:endParaRPr lang="en-US">
              <a:ea typeface="+mn-lt"/>
              <a:cs typeface="+mn-lt"/>
            </a:endParaRPr>
          </a:p>
          <a:p>
            <a:pPr>
              <a:spcBef>
                <a:spcPts val="1000"/>
              </a:spcBef>
            </a:pPr>
            <a:r>
              <a:rPr lang="en-US" sz="800">
                <a:ea typeface="+mn-lt"/>
                <a:cs typeface="+mn-lt"/>
              </a:rPr>
              <a:t>Centers for Disease Control and Prevention. Viral Hepatitis Surveillance Report </a:t>
            </a:r>
            <a:br>
              <a:rPr lang="en-US" sz="800">
                <a:ea typeface="+mn-lt"/>
                <a:cs typeface="+mn-lt"/>
              </a:rPr>
            </a:br>
            <a:r>
              <a:rPr lang="en-US" sz="800">
                <a:ea typeface="+mn-lt"/>
                <a:cs typeface="+mn-lt"/>
              </a:rPr>
              <a:t>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3669358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198966" cy="917018"/>
          </a:xfrm>
        </p:spPr>
        <p:txBody>
          <a:bodyPr>
            <a:noAutofit/>
          </a:bodyPr>
          <a:lstStyle/>
          <a:p>
            <a:r>
              <a:rPr lang="en-US" b="0"/>
              <a:t>Table 2.4</a:t>
            </a:r>
            <a:br>
              <a:rPr lang="en-US" sz="2000"/>
            </a:br>
            <a:r>
              <a:rPr lang="en-US" sz="2000" b="1"/>
              <a:t>Number of newly reported cases* of perinatal hepatitis B virus infection, by state or jurisdiction</a:t>
            </a:r>
            <a:br>
              <a:rPr lang="en-US" sz="2000" b="1"/>
            </a:br>
            <a:r>
              <a:rPr lang="en-US" sz="2000" b="1"/>
              <a:t>United States, 2020</a:t>
            </a:r>
            <a:r>
              <a:rPr lang="en-US" sz="2000"/>
              <a:t>	</a:t>
            </a:r>
          </a:p>
        </p:txBody>
      </p:sp>
      <p:graphicFrame>
        <p:nvGraphicFramePr>
          <p:cNvPr id="6" name="Table 5">
            <a:extLst>
              <a:ext uri="{FF2B5EF4-FFF2-40B4-BE49-F238E27FC236}">
                <a16:creationId xmlns:a16="http://schemas.microsoft.com/office/drawing/2014/main" id="{5B13A1F4-2837-66B5-FE28-EAF3854D529E}"/>
              </a:ext>
            </a:extLst>
          </p:cNvPr>
          <p:cNvGraphicFramePr>
            <a:graphicFrameLocks noGrp="1"/>
          </p:cNvGraphicFramePr>
          <p:nvPr>
            <p:extLst>
              <p:ext uri="{D42A27DB-BD31-4B8C-83A1-F6EECF244321}">
                <p14:modId xmlns:p14="http://schemas.microsoft.com/office/powerpoint/2010/main" val="3704983347"/>
              </p:ext>
            </p:extLst>
          </p:nvPr>
        </p:nvGraphicFramePr>
        <p:xfrm>
          <a:off x="535833" y="1271924"/>
          <a:ext cx="3385718" cy="4187952"/>
        </p:xfrm>
        <a:graphic>
          <a:graphicData uri="http://schemas.openxmlformats.org/drawingml/2006/table">
            <a:tbl>
              <a:tblPr firstRow="1" bandRow="1">
                <a:tableStyleId>{C083E6E3-FA7D-4D7B-A595-EF9225AFEA82}</a:tableStyleId>
              </a:tblPr>
              <a:tblGrid>
                <a:gridCol w="1866892">
                  <a:extLst>
                    <a:ext uri="{9D8B030D-6E8A-4147-A177-3AD203B41FA5}">
                      <a16:colId xmlns:a16="http://schemas.microsoft.com/office/drawing/2014/main" val="508494562"/>
                    </a:ext>
                  </a:extLst>
                </a:gridCol>
                <a:gridCol w="1518826">
                  <a:extLst>
                    <a:ext uri="{9D8B030D-6E8A-4147-A177-3AD203B41FA5}">
                      <a16:colId xmlns:a16="http://schemas.microsoft.com/office/drawing/2014/main" val="138726113"/>
                    </a:ext>
                  </a:extLst>
                </a:gridCol>
              </a:tblGrid>
              <a:tr h="402336">
                <a:tc>
                  <a:txBody>
                    <a:bodyPr/>
                    <a:lstStyle/>
                    <a:p>
                      <a:pPr algn="l" fontAlgn="ctr"/>
                      <a:r>
                        <a:rPr lang="en-US" sz="1200" b="1" i="0" u="none" strike="noStrike">
                          <a:solidFill>
                            <a:schemeClr val="bg1"/>
                          </a:solidFill>
                          <a:effectLst/>
                          <a:latin typeface="+mn-lt"/>
                        </a:rPr>
                        <a:t>State or Jurisdiction</a:t>
                      </a:r>
                    </a:p>
                  </a:txBody>
                  <a:tcPr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Perinatal Hepatitis B</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93226936"/>
                  </a:ext>
                </a:extLst>
              </a:tr>
              <a:tr h="210312">
                <a:tc>
                  <a:txBody>
                    <a:bodyPr/>
                    <a:lstStyle/>
                    <a:p>
                      <a:pPr algn="l" fontAlgn="ctr"/>
                      <a:r>
                        <a:rPr lang="en-US" sz="1100" b="0" i="0" u="none" strike="noStrike">
                          <a:solidFill>
                            <a:srgbClr val="111111"/>
                          </a:solidFill>
                          <a:effectLst/>
                          <a:latin typeface="+mn-lt"/>
                        </a:rPr>
                        <a:t>Alabama</a:t>
                      </a:r>
                    </a:p>
                  </a:txBody>
                  <a:tcPr marR="9525" marT="0" marB="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Alaska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Arizona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Arkansas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California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Colorado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Connecticut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Delaware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District of Columbia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Florida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Georgia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100" b="0" i="0" u="none" strike="noStrike">
                          <a:solidFill>
                            <a:srgbClr val="111111"/>
                          </a:solidFill>
                          <a:effectLst/>
                          <a:latin typeface="+mn-lt"/>
                        </a:rPr>
                        <a:t>Hawaii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47670262"/>
                  </a:ext>
                </a:extLst>
              </a:tr>
              <a:tr h="210312">
                <a:tc>
                  <a:txBody>
                    <a:bodyPr/>
                    <a:lstStyle/>
                    <a:p>
                      <a:pPr algn="l" fontAlgn="ctr"/>
                      <a:r>
                        <a:rPr lang="en-US" sz="1100" b="0" i="0" u="none" strike="noStrike">
                          <a:solidFill>
                            <a:srgbClr val="111111"/>
                          </a:solidFill>
                          <a:effectLst/>
                          <a:latin typeface="+mn-lt"/>
                        </a:rPr>
                        <a:t>Idaho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56686134"/>
                  </a:ext>
                </a:extLst>
              </a:tr>
              <a:tr h="210312">
                <a:tc>
                  <a:txBody>
                    <a:bodyPr/>
                    <a:lstStyle/>
                    <a:p>
                      <a:pPr algn="l" fontAlgn="ctr"/>
                      <a:r>
                        <a:rPr lang="en-US" sz="1100" b="0" i="0" u="none" strike="noStrike">
                          <a:solidFill>
                            <a:srgbClr val="111111"/>
                          </a:solidFill>
                          <a:effectLst/>
                          <a:latin typeface="+mn-lt"/>
                        </a:rPr>
                        <a:t>Illinois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873846"/>
                  </a:ext>
                </a:extLst>
              </a:tr>
              <a:tr h="210312">
                <a:tc>
                  <a:txBody>
                    <a:bodyPr/>
                    <a:lstStyle/>
                    <a:p>
                      <a:pPr algn="l" fontAlgn="ctr"/>
                      <a:r>
                        <a:rPr lang="en-US" sz="1100" b="0" i="0" u="none" strike="noStrike">
                          <a:solidFill>
                            <a:srgbClr val="111111"/>
                          </a:solidFill>
                          <a:effectLst/>
                          <a:latin typeface="+mn-lt"/>
                        </a:rPr>
                        <a:t>Indiana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851662031"/>
                  </a:ext>
                </a:extLst>
              </a:tr>
              <a:tr h="210312">
                <a:tc>
                  <a:txBody>
                    <a:bodyPr/>
                    <a:lstStyle/>
                    <a:p>
                      <a:pPr algn="l" fontAlgn="ctr"/>
                      <a:r>
                        <a:rPr lang="en-US" sz="1100" b="0" i="0" u="none" strike="noStrike">
                          <a:solidFill>
                            <a:srgbClr val="111111"/>
                          </a:solidFill>
                          <a:effectLst/>
                          <a:latin typeface="+mn-lt"/>
                        </a:rPr>
                        <a:t>Iowa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42113630"/>
                  </a:ext>
                </a:extLst>
              </a:tr>
              <a:tr h="210312">
                <a:tc>
                  <a:txBody>
                    <a:bodyPr/>
                    <a:lstStyle/>
                    <a:p>
                      <a:pPr algn="l" fontAlgn="ctr"/>
                      <a:r>
                        <a:rPr lang="en-US" sz="1100" b="0" i="0" u="none" strike="noStrike">
                          <a:solidFill>
                            <a:srgbClr val="111111"/>
                          </a:solidFill>
                          <a:effectLst/>
                          <a:latin typeface="+mn-lt"/>
                        </a:rPr>
                        <a:t>Kansas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904788923"/>
                  </a:ext>
                </a:extLst>
              </a:tr>
              <a:tr h="210312">
                <a:tc>
                  <a:txBody>
                    <a:bodyPr/>
                    <a:lstStyle/>
                    <a:p>
                      <a:pPr algn="l" fontAlgn="ctr"/>
                      <a:r>
                        <a:rPr lang="en-US" sz="1100" b="0" i="0" u="none" strike="noStrike">
                          <a:solidFill>
                            <a:srgbClr val="111111"/>
                          </a:solidFill>
                          <a:effectLst/>
                          <a:latin typeface="+mn-lt"/>
                        </a:rPr>
                        <a:t>Kentucky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49231800"/>
                  </a:ext>
                </a:extLst>
              </a:tr>
            </a:tbl>
          </a:graphicData>
        </a:graphic>
      </p:graphicFrame>
      <p:graphicFrame>
        <p:nvGraphicFramePr>
          <p:cNvPr id="7" name="Table 6">
            <a:extLst>
              <a:ext uri="{FF2B5EF4-FFF2-40B4-BE49-F238E27FC236}">
                <a16:creationId xmlns:a16="http://schemas.microsoft.com/office/drawing/2014/main" id="{C988BA84-4463-656C-CB86-AE6D14435E5F}"/>
              </a:ext>
            </a:extLst>
          </p:cNvPr>
          <p:cNvGraphicFramePr>
            <a:graphicFrameLocks noGrp="1"/>
          </p:cNvGraphicFramePr>
          <p:nvPr>
            <p:extLst>
              <p:ext uri="{D42A27DB-BD31-4B8C-83A1-F6EECF244321}">
                <p14:modId xmlns:p14="http://schemas.microsoft.com/office/powerpoint/2010/main" val="3038783660"/>
              </p:ext>
            </p:extLst>
          </p:nvPr>
        </p:nvGraphicFramePr>
        <p:xfrm>
          <a:off x="4403140" y="1271924"/>
          <a:ext cx="3385718" cy="4187952"/>
        </p:xfrm>
        <a:graphic>
          <a:graphicData uri="http://schemas.openxmlformats.org/drawingml/2006/table">
            <a:tbl>
              <a:tblPr firstRow="1" bandRow="1">
                <a:tableStyleId>{C083E6E3-FA7D-4D7B-A595-EF9225AFEA82}</a:tableStyleId>
              </a:tblPr>
              <a:tblGrid>
                <a:gridCol w="1866891">
                  <a:extLst>
                    <a:ext uri="{9D8B030D-6E8A-4147-A177-3AD203B41FA5}">
                      <a16:colId xmlns:a16="http://schemas.microsoft.com/office/drawing/2014/main" val="508494562"/>
                    </a:ext>
                  </a:extLst>
                </a:gridCol>
                <a:gridCol w="1518827">
                  <a:extLst>
                    <a:ext uri="{9D8B030D-6E8A-4147-A177-3AD203B41FA5}">
                      <a16:colId xmlns:a16="http://schemas.microsoft.com/office/drawing/2014/main" val="138726113"/>
                    </a:ext>
                  </a:extLst>
                </a:gridCol>
              </a:tblGrid>
              <a:tr h="402336">
                <a:tc>
                  <a:txBody>
                    <a:bodyPr/>
                    <a:lstStyle/>
                    <a:p>
                      <a:pPr algn="l" fontAlgn="ctr"/>
                      <a:r>
                        <a:rPr lang="en-US" sz="1200" b="1" i="0" u="none" strike="noStrike">
                          <a:solidFill>
                            <a:schemeClr val="bg1"/>
                          </a:solidFill>
                          <a:effectLst/>
                          <a:latin typeface="+mn-lt"/>
                        </a:rPr>
                        <a:t>State or Jurisdiction</a:t>
                      </a:r>
                    </a:p>
                  </a:txBody>
                  <a:tcPr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Perinatal Hepatitis B</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93226936"/>
                  </a:ext>
                </a:extLst>
              </a:tr>
              <a:tr h="210312">
                <a:tc>
                  <a:txBody>
                    <a:bodyPr/>
                    <a:lstStyle/>
                    <a:p>
                      <a:pPr algn="l" fontAlgn="ctr"/>
                      <a:r>
                        <a:rPr lang="en-US" sz="1100" b="0" i="0" u="none" strike="noStrike">
                          <a:solidFill>
                            <a:srgbClr val="111111"/>
                          </a:solidFill>
                          <a:effectLst/>
                          <a:latin typeface="+mn-lt"/>
                        </a:rPr>
                        <a:t>Louisiana</a:t>
                      </a:r>
                    </a:p>
                  </a:txBody>
                  <a:tcPr marR="9525" marT="0" marB="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0"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915818645"/>
                  </a:ext>
                </a:extLst>
              </a:tr>
              <a:tr h="210312">
                <a:tc>
                  <a:txBody>
                    <a:bodyPr/>
                    <a:lstStyle/>
                    <a:p>
                      <a:pPr algn="l" fontAlgn="ctr"/>
                      <a:r>
                        <a:rPr lang="en-US" sz="1100" b="0" i="0" u="none" strike="noStrike">
                          <a:solidFill>
                            <a:srgbClr val="111111"/>
                          </a:solidFill>
                          <a:effectLst/>
                          <a:latin typeface="+mn-lt"/>
                        </a:rPr>
                        <a:t>Maine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22662936"/>
                  </a:ext>
                </a:extLst>
              </a:tr>
              <a:tr h="210312">
                <a:tc>
                  <a:txBody>
                    <a:bodyPr/>
                    <a:lstStyle/>
                    <a:p>
                      <a:pPr algn="l" fontAlgn="ctr"/>
                      <a:r>
                        <a:rPr lang="en-US" sz="1100" b="0" i="0" u="none" strike="noStrike">
                          <a:solidFill>
                            <a:srgbClr val="111111"/>
                          </a:solidFill>
                          <a:effectLst/>
                          <a:latin typeface="+mn-lt"/>
                        </a:rPr>
                        <a:t>Maryland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Massachusetts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Michigan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Minnesota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Mississippi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Missouri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Montana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Nebraska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Nevada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New Hampshire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New Jersey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100" b="0" i="0" u="none" strike="noStrike">
                          <a:solidFill>
                            <a:srgbClr val="111111"/>
                          </a:solidFill>
                          <a:effectLst/>
                          <a:latin typeface="+mn-lt"/>
                        </a:rPr>
                        <a:t>New Mexico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47670262"/>
                  </a:ext>
                </a:extLst>
              </a:tr>
              <a:tr h="210312">
                <a:tc>
                  <a:txBody>
                    <a:bodyPr/>
                    <a:lstStyle/>
                    <a:p>
                      <a:pPr algn="l" fontAlgn="ctr"/>
                      <a:r>
                        <a:rPr lang="en-US" sz="1100" b="0" i="0" u="none" strike="noStrike">
                          <a:solidFill>
                            <a:srgbClr val="111111"/>
                          </a:solidFill>
                          <a:effectLst/>
                          <a:latin typeface="+mn-lt"/>
                        </a:rPr>
                        <a:t>New York</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56686134"/>
                  </a:ext>
                </a:extLst>
              </a:tr>
              <a:tr h="210312">
                <a:tc>
                  <a:txBody>
                    <a:bodyPr/>
                    <a:lstStyle/>
                    <a:p>
                      <a:pPr algn="l" fontAlgn="ctr"/>
                      <a:r>
                        <a:rPr lang="en-US" sz="1100" b="0" i="0" u="none" strike="noStrike">
                          <a:solidFill>
                            <a:srgbClr val="111111"/>
                          </a:solidFill>
                          <a:effectLst/>
                          <a:latin typeface="+mn-lt"/>
                        </a:rPr>
                        <a:t>North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873846"/>
                  </a:ext>
                </a:extLst>
              </a:tr>
              <a:tr h="210312">
                <a:tc>
                  <a:txBody>
                    <a:bodyPr/>
                    <a:lstStyle/>
                    <a:p>
                      <a:pPr algn="l" fontAlgn="ctr"/>
                      <a:r>
                        <a:rPr lang="en-US" sz="1100" b="0" i="0" u="none" strike="noStrike">
                          <a:solidFill>
                            <a:srgbClr val="111111"/>
                          </a:solidFill>
                          <a:effectLst/>
                          <a:latin typeface="+mn-lt"/>
                        </a:rPr>
                        <a:t>North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851662031"/>
                  </a:ext>
                </a:extLst>
              </a:tr>
              <a:tr h="210312">
                <a:tc>
                  <a:txBody>
                    <a:bodyPr/>
                    <a:lstStyle/>
                    <a:p>
                      <a:pPr algn="l" fontAlgn="ctr"/>
                      <a:r>
                        <a:rPr lang="en-US" sz="1100" b="0" i="0" u="none" strike="noStrike">
                          <a:solidFill>
                            <a:srgbClr val="111111"/>
                          </a:solidFill>
                          <a:effectLst/>
                          <a:latin typeface="+mn-lt"/>
                        </a:rPr>
                        <a:t>Ohio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42113630"/>
                  </a:ext>
                </a:extLst>
              </a:tr>
            </a:tbl>
          </a:graphicData>
        </a:graphic>
      </p:graphicFrame>
      <p:graphicFrame>
        <p:nvGraphicFramePr>
          <p:cNvPr id="9" name="Table 8">
            <a:extLst>
              <a:ext uri="{FF2B5EF4-FFF2-40B4-BE49-F238E27FC236}">
                <a16:creationId xmlns:a16="http://schemas.microsoft.com/office/drawing/2014/main" id="{E75E4F26-3D7C-4CBE-78FD-6A910088F6E2}"/>
              </a:ext>
            </a:extLst>
          </p:cNvPr>
          <p:cNvGraphicFramePr>
            <a:graphicFrameLocks noGrp="1"/>
          </p:cNvGraphicFramePr>
          <p:nvPr>
            <p:extLst>
              <p:ext uri="{D42A27DB-BD31-4B8C-83A1-F6EECF244321}">
                <p14:modId xmlns:p14="http://schemas.microsoft.com/office/powerpoint/2010/main" val="2360401350"/>
              </p:ext>
            </p:extLst>
          </p:nvPr>
        </p:nvGraphicFramePr>
        <p:xfrm>
          <a:off x="8270449" y="1271924"/>
          <a:ext cx="3385717" cy="3767328"/>
        </p:xfrm>
        <a:graphic>
          <a:graphicData uri="http://schemas.openxmlformats.org/drawingml/2006/table">
            <a:tbl>
              <a:tblPr firstRow="1" bandRow="1">
                <a:tableStyleId>{C083E6E3-FA7D-4D7B-A595-EF9225AFEA82}</a:tableStyleId>
              </a:tblPr>
              <a:tblGrid>
                <a:gridCol w="1866890">
                  <a:extLst>
                    <a:ext uri="{9D8B030D-6E8A-4147-A177-3AD203B41FA5}">
                      <a16:colId xmlns:a16="http://schemas.microsoft.com/office/drawing/2014/main" val="508494562"/>
                    </a:ext>
                  </a:extLst>
                </a:gridCol>
                <a:gridCol w="1518827">
                  <a:extLst>
                    <a:ext uri="{9D8B030D-6E8A-4147-A177-3AD203B41FA5}">
                      <a16:colId xmlns:a16="http://schemas.microsoft.com/office/drawing/2014/main" val="138726113"/>
                    </a:ext>
                  </a:extLst>
                </a:gridCol>
              </a:tblGrid>
              <a:tr h="402336">
                <a:tc>
                  <a:txBody>
                    <a:bodyPr/>
                    <a:lstStyle/>
                    <a:p>
                      <a:pPr algn="l" fontAlgn="ctr"/>
                      <a:r>
                        <a:rPr lang="en-US" sz="1200" b="1" i="0" u="none" strike="noStrike">
                          <a:solidFill>
                            <a:schemeClr val="bg1"/>
                          </a:solidFill>
                          <a:effectLst/>
                          <a:latin typeface="+mn-lt"/>
                        </a:rPr>
                        <a:t>State or Jurisdiction</a:t>
                      </a:r>
                    </a:p>
                  </a:txBody>
                  <a:tcPr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Perinatal Hepatitis B</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93226936"/>
                  </a:ext>
                </a:extLst>
              </a:tr>
              <a:tr h="210312">
                <a:tc>
                  <a:txBody>
                    <a:bodyPr/>
                    <a:lstStyle/>
                    <a:p>
                      <a:pPr algn="l" fontAlgn="ctr"/>
                      <a:r>
                        <a:rPr lang="en-US" sz="1100" b="0" i="0" u="none" strike="noStrike">
                          <a:solidFill>
                            <a:srgbClr val="111111"/>
                          </a:solidFill>
                          <a:effectLst/>
                          <a:latin typeface="+mn-lt"/>
                        </a:rPr>
                        <a:t>Oklahoma</a:t>
                      </a:r>
                    </a:p>
                  </a:txBody>
                  <a:tcPr marR="9525" marT="0" marB="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0684168"/>
                  </a:ext>
                </a:extLst>
              </a:tr>
              <a:tr h="210312">
                <a:tc>
                  <a:txBody>
                    <a:bodyPr/>
                    <a:lstStyle/>
                    <a:p>
                      <a:pPr algn="l" fontAlgn="ctr"/>
                      <a:r>
                        <a:rPr lang="en-US" sz="1100" b="0" i="0" u="none" strike="noStrike">
                          <a:solidFill>
                            <a:srgbClr val="111111"/>
                          </a:solidFill>
                          <a:effectLst/>
                          <a:latin typeface="+mn-lt"/>
                        </a:rPr>
                        <a:t>Oregon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902542692"/>
                  </a:ext>
                </a:extLst>
              </a:tr>
              <a:tr h="210312">
                <a:tc>
                  <a:txBody>
                    <a:bodyPr/>
                    <a:lstStyle/>
                    <a:p>
                      <a:pPr algn="l" fontAlgn="ctr"/>
                      <a:r>
                        <a:rPr lang="en-US" sz="1100" b="0" i="0" u="none" strike="noStrike">
                          <a:solidFill>
                            <a:srgbClr val="111111"/>
                          </a:solidFill>
                          <a:effectLst/>
                          <a:latin typeface="+mn-lt"/>
                        </a:rPr>
                        <a:t>Pennsylvania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907104867"/>
                  </a:ext>
                </a:extLst>
              </a:tr>
              <a:tr h="210312">
                <a:tc>
                  <a:txBody>
                    <a:bodyPr/>
                    <a:lstStyle/>
                    <a:p>
                      <a:pPr algn="l" fontAlgn="ctr"/>
                      <a:r>
                        <a:rPr lang="en-US" sz="1100" b="0" i="0" u="none" strike="noStrike">
                          <a:solidFill>
                            <a:srgbClr val="111111"/>
                          </a:solidFill>
                          <a:effectLst/>
                          <a:latin typeface="+mn-lt"/>
                        </a:rPr>
                        <a:t>Rhode Island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801980273"/>
                  </a:ext>
                </a:extLst>
              </a:tr>
              <a:tr h="210312">
                <a:tc>
                  <a:txBody>
                    <a:bodyPr/>
                    <a:lstStyle/>
                    <a:p>
                      <a:pPr algn="l" fontAlgn="ctr"/>
                      <a:r>
                        <a:rPr lang="en-US" sz="1100" b="0" i="0" u="none" strike="noStrike">
                          <a:solidFill>
                            <a:srgbClr val="111111"/>
                          </a:solidFill>
                          <a:effectLst/>
                          <a:latin typeface="+mn-lt"/>
                        </a:rPr>
                        <a:t>South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South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08181826"/>
                  </a:ext>
                </a:extLst>
              </a:tr>
              <a:tr h="210312">
                <a:tc>
                  <a:txBody>
                    <a:bodyPr/>
                    <a:lstStyle/>
                    <a:p>
                      <a:pPr algn="l" fontAlgn="ctr"/>
                      <a:r>
                        <a:rPr lang="en-US" sz="1100" b="0" i="0" u="none" strike="noStrike">
                          <a:solidFill>
                            <a:srgbClr val="111111"/>
                          </a:solidFill>
                          <a:effectLst/>
                          <a:latin typeface="+mn-lt"/>
                        </a:rPr>
                        <a:t>Tennessee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01191669"/>
                  </a:ext>
                </a:extLst>
              </a:tr>
              <a:tr h="210312">
                <a:tc>
                  <a:txBody>
                    <a:bodyPr/>
                    <a:lstStyle/>
                    <a:p>
                      <a:pPr algn="l" fontAlgn="ctr"/>
                      <a:r>
                        <a:rPr lang="en-US" sz="1100" b="0" i="0" u="none" strike="noStrike">
                          <a:solidFill>
                            <a:srgbClr val="111111"/>
                          </a:solidFill>
                          <a:effectLst/>
                          <a:latin typeface="+mn-lt"/>
                        </a:rPr>
                        <a:t>Texas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06496207"/>
                  </a:ext>
                </a:extLst>
              </a:tr>
              <a:tr h="210312">
                <a:tc>
                  <a:txBody>
                    <a:bodyPr/>
                    <a:lstStyle/>
                    <a:p>
                      <a:pPr algn="l" fontAlgn="ctr"/>
                      <a:r>
                        <a:rPr lang="en-US" sz="1100" b="0" i="0" u="none" strike="noStrike">
                          <a:solidFill>
                            <a:srgbClr val="111111"/>
                          </a:solidFill>
                          <a:effectLst/>
                          <a:latin typeface="+mn-lt"/>
                        </a:rPr>
                        <a:t>Utah</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Vermont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Washington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West 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Wisconsin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Wyoming</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200" b="1" i="0" u="none" strike="noStrike">
                          <a:solidFill>
                            <a:srgbClr val="111111"/>
                          </a:solidFill>
                          <a:effectLst/>
                          <a:latin typeface="+mn-lt"/>
                        </a:rPr>
                        <a:t>Total</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10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16704971"/>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953518"/>
            <a:ext cx="5638800" cy="673125"/>
          </a:xfrm>
        </p:spPr>
        <p:txBody>
          <a:bodyPr vert="horz" lIns="91440" tIns="45720" rIns="91440" bIns="45720" rtlCol="0" anchor="t">
            <a:noAutofit/>
          </a:bodyPr>
          <a:lstStyle/>
          <a:p>
            <a:pPr>
              <a:lnSpc>
                <a:spcPct val="100000"/>
              </a:lnSpc>
            </a:pPr>
            <a:r>
              <a:rPr lang="en-US" sz="800"/>
              <a:t>* Reported confirmed cases. For case definition, see </a:t>
            </a:r>
            <a:r>
              <a:rPr lang="en-US" sz="800">
                <a:hlinkClick r:id="rId2"/>
              </a:rPr>
              <a:t>https://ndc.services.cdc.gov/conditions/hepatitis-b-perinatal-virus-infection/</a:t>
            </a:r>
            <a:r>
              <a:rPr lang="en-US" sz="800"/>
              <a:t>. </a:t>
            </a:r>
            <a:endParaRPr lang="en-US"/>
          </a:p>
          <a:p>
            <a:pPr>
              <a:lnSpc>
                <a:spcPct val="100000"/>
              </a:lnSpc>
            </a:pPr>
            <a:r>
              <a:rPr lang="en-US" sz="800"/>
              <a:t>—: No reported cases. The reporting jurisdiction did not submit any cases to CDC.	</a:t>
            </a:r>
          </a:p>
          <a:p>
            <a:pPr>
              <a:lnSpc>
                <a:spcPct val="100000"/>
              </a:lnSpc>
            </a:pPr>
            <a:r>
              <a:rPr lang="en-US" sz="800"/>
              <a:t>U: Unavailable. The data were unavailable.	 </a:t>
            </a:r>
          </a:p>
        </p:txBody>
      </p:sp>
      <p:sp>
        <p:nvSpPr>
          <p:cNvPr id="8" name="TextBox 7">
            <a:extLst>
              <a:ext uri="{FF2B5EF4-FFF2-40B4-BE49-F238E27FC236}">
                <a16:creationId xmlns:a16="http://schemas.microsoft.com/office/drawing/2014/main" id="{A63725F0-C5B6-B0B9-FC3A-304D6AF8FEF0}"/>
              </a:ext>
            </a:extLst>
          </p:cNvPr>
          <p:cNvSpPr txBox="1"/>
          <p:nvPr/>
        </p:nvSpPr>
        <p:spPr>
          <a:xfrm>
            <a:off x="6521345" y="5964028"/>
            <a:ext cx="4002909" cy="713016"/>
          </a:xfrm>
          <a:prstGeom prst="rect">
            <a:avLst/>
          </a:prstGeom>
          <a:noFill/>
        </p:spPr>
        <p:txBody>
          <a:bodyPr wrap="square" lIns="91440" tIns="45720" rIns="91440" bIns="45720" anchor="t">
            <a:spAutoFit/>
          </a:bodyPr>
          <a:lstStyle/>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1577899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2.5</a:t>
            </a:r>
            <a:br>
              <a:rPr lang="en-US" sz="2000"/>
            </a:br>
            <a:r>
              <a:rPr lang="en-US" sz="2000" b="1"/>
              <a:t>Number and rate* of newly reported cases† of chronic hepatitis B virus infection, by state or jurisdiction United States, 2020</a:t>
            </a:r>
            <a:r>
              <a:rPr lang="en-US" sz="2000" b="0"/>
              <a:t>			</a:t>
            </a:r>
          </a:p>
        </p:txBody>
      </p:sp>
      <p:graphicFrame>
        <p:nvGraphicFramePr>
          <p:cNvPr id="6" name="Table 5">
            <a:extLst>
              <a:ext uri="{FF2B5EF4-FFF2-40B4-BE49-F238E27FC236}">
                <a16:creationId xmlns:a16="http://schemas.microsoft.com/office/drawing/2014/main" id="{5B13A1F4-2837-66B5-FE28-EAF3854D529E}"/>
              </a:ext>
            </a:extLst>
          </p:cNvPr>
          <p:cNvGraphicFramePr>
            <a:graphicFrameLocks noGrp="1"/>
          </p:cNvGraphicFramePr>
          <p:nvPr>
            <p:extLst>
              <p:ext uri="{D42A27DB-BD31-4B8C-83A1-F6EECF244321}">
                <p14:modId xmlns:p14="http://schemas.microsoft.com/office/powerpoint/2010/main" val="3712288459"/>
              </p:ext>
            </p:extLst>
          </p:nvPr>
        </p:nvGraphicFramePr>
        <p:xfrm>
          <a:off x="535830" y="1282978"/>
          <a:ext cx="3357938" cy="4187952"/>
        </p:xfrm>
        <a:graphic>
          <a:graphicData uri="http://schemas.openxmlformats.org/drawingml/2006/table">
            <a:tbl>
              <a:tblPr firstRow="1" bandRow="1">
                <a:tableStyleId>{C083E6E3-FA7D-4D7B-A595-EF9225AFEA82}</a:tableStyleId>
              </a:tblPr>
              <a:tblGrid>
                <a:gridCol w="1319064">
                  <a:extLst>
                    <a:ext uri="{9D8B030D-6E8A-4147-A177-3AD203B41FA5}">
                      <a16:colId xmlns:a16="http://schemas.microsoft.com/office/drawing/2014/main" val="508494562"/>
                    </a:ext>
                  </a:extLst>
                </a:gridCol>
                <a:gridCol w="1019437">
                  <a:extLst>
                    <a:ext uri="{9D8B030D-6E8A-4147-A177-3AD203B41FA5}">
                      <a16:colId xmlns:a16="http://schemas.microsoft.com/office/drawing/2014/main" val="138726113"/>
                    </a:ext>
                  </a:extLst>
                </a:gridCol>
                <a:gridCol w="1019437">
                  <a:extLst>
                    <a:ext uri="{9D8B030D-6E8A-4147-A177-3AD203B41FA5}">
                      <a16:colId xmlns:a16="http://schemas.microsoft.com/office/drawing/2014/main" val="839165413"/>
                    </a:ext>
                  </a:extLst>
                </a:gridCol>
              </a:tblGrid>
              <a:tr h="402336">
                <a:tc>
                  <a:txBody>
                    <a:bodyPr/>
                    <a:lstStyle/>
                    <a:p>
                      <a:pPr algn="l" fontAlgn="ctr"/>
                      <a:r>
                        <a:rPr lang="en-US" sz="1200" b="1" i="0" u="none" strike="noStrike">
                          <a:solidFill>
                            <a:schemeClr val="bg1"/>
                          </a:solidFill>
                          <a:effectLst/>
                          <a:latin typeface="+mn-lt"/>
                        </a:rPr>
                        <a:t>State or Jurisdiction</a:t>
                      </a:r>
                    </a:p>
                  </a:txBody>
                  <a:tcPr marR="9620"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No.</a:t>
                      </a:r>
                    </a:p>
                  </a:txBody>
                  <a:tcPr marL="9620" marR="962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Rate*</a:t>
                      </a:r>
                    </a:p>
                  </a:txBody>
                  <a:tcPr marL="9620" marR="9620"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93226936"/>
                  </a:ext>
                </a:extLst>
              </a:tr>
              <a:tr h="210312">
                <a:tc>
                  <a:txBody>
                    <a:bodyPr/>
                    <a:lstStyle/>
                    <a:p>
                      <a:pPr algn="l" fontAlgn="ctr"/>
                      <a:r>
                        <a:rPr lang="en-US" sz="1100" b="0" i="0" u="none" strike="noStrike">
                          <a:solidFill>
                            <a:srgbClr val="111111"/>
                          </a:solidFill>
                          <a:effectLst/>
                          <a:latin typeface="+mn-lt"/>
                        </a:rPr>
                        <a:t>Alabama</a:t>
                      </a:r>
                    </a:p>
                  </a:txBody>
                  <a:tcPr marR="9620" marT="0" marB="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620" marR="9620" marT="0" marB="0" anchor="ct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620" marR="9620" marT="0"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Alaska</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48</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6.6</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Arizona</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41</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Arkansas</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California</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Colorado</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180</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Connecticut</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Delaware</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52</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5.3</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District of Columbia</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Florida</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2,060</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9.5</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Georgia</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962</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9.0</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100" b="0" i="0" u="none" strike="noStrike">
                          <a:solidFill>
                            <a:srgbClr val="111111"/>
                          </a:solidFill>
                          <a:effectLst/>
                          <a:latin typeface="+mn-lt"/>
                        </a:rPr>
                        <a:t>Hawaii</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47670262"/>
                  </a:ext>
                </a:extLst>
              </a:tr>
              <a:tr h="210312">
                <a:tc>
                  <a:txBody>
                    <a:bodyPr/>
                    <a:lstStyle/>
                    <a:p>
                      <a:pPr algn="l" fontAlgn="ctr"/>
                      <a:r>
                        <a:rPr lang="en-US" sz="1100" b="0" i="0" u="none" strike="noStrike">
                          <a:solidFill>
                            <a:srgbClr val="111111"/>
                          </a:solidFill>
                          <a:effectLst/>
                          <a:latin typeface="+mn-lt"/>
                        </a:rPr>
                        <a:t>Idaho</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59</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3.2</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56686134"/>
                  </a:ext>
                </a:extLst>
              </a:tr>
              <a:tr h="210312">
                <a:tc>
                  <a:txBody>
                    <a:bodyPr/>
                    <a:lstStyle/>
                    <a:p>
                      <a:pPr algn="l" fontAlgn="ctr"/>
                      <a:r>
                        <a:rPr lang="en-US" sz="1100" b="0" i="0" u="none" strike="noStrike">
                          <a:solidFill>
                            <a:srgbClr val="111111"/>
                          </a:solidFill>
                          <a:effectLst/>
                          <a:latin typeface="+mn-lt"/>
                        </a:rPr>
                        <a:t>Illinois</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388</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873846"/>
                  </a:ext>
                </a:extLst>
              </a:tr>
              <a:tr h="210312">
                <a:tc>
                  <a:txBody>
                    <a:bodyPr/>
                    <a:lstStyle/>
                    <a:p>
                      <a:pPr algn="l" fontAlgn="ctr"/>
                      <a:r>
                        <a:rPr lang="en-US" sz="1100" b="0" i="0" u="none" strike="noStrike">
                          <a:solidFill>
                            <a:srgbClr val="111111"/>
                          </a:solidFill>
                          <a:effectLst/>
                          <a:latin typeface="+mn-lt"/>
                        </a:rPr>
                        <a:t>Indiana</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251</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3.7</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851662031"/>
                  </a:ext>
                </a:extLst>
              </a:tr>
              <a:tr h="210312">
                <a:tc>
                  <a:txBody>
                    <a:bodyPr/>
                    <a:lstStyle/>
                    <a:p>
                      <a:pPr algn="l" fontAlgn="ctr"/>
                      <a:r>
                        <a:rPr lang="en-US" sz="1100" b="0" i="0" u="none" strike="noStrike">
                          <a:solidFill>
                            <a:srgbClr val="111111"/>
                          </a:solidFill>
                          <a:effectLst/>
                          <a:latin typeface="+mn-lt"/>
                        </a:rPr>
                        <a:t>Iowa</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42113630"/>
                  </a:ext>
                </a:extLst>
              </a:tr>
              <a:tr h="210312">
                <a:tc>
                  <a:txBody>
                    <a:bodyPr/>
                    <a:lstStyle/>
                    <a:p>
                      <a:pPr algn="l" fontAlgn="ctr"/>
                      <a:r>
                        <a:rPr lang="en-US" sz="1100" b="0" i="0" u="none" strike="noStrike">
                          <a:solidFill>
                            <a:srgbClr val="111111"/>
                          </a:solidFill>
                          <a:effectLst/>
                          <a:latin typeface="+mn-lt"/>
                        </a:rPr>
                        <a:t>Kansas</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904788923"/>
                  </a:ext>
                </a:extLst>
              </a:tr>
              <a:tr h="210312">
                <a:tc>
                  <a:txBody>
                    <a:bodyPr/>
                    <a:lstStyle/>
                    <a:p>
                      <a:pPr algn="l" fontAlgn="ctr"/>
                      <a:r>
                        <a:rPr lang="en-US" sz="1100" b="0" i="0" u="none" strike="noStrike">
                          <a:solidFill>
                            <a:srgbClr val="111111"/>
                          </a:solidFill>
                          <a:effectLst/>
                          <a:latin typeface="+mn-lt"/>
                        </a:rPr>
                        <a:t>Kentucky</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49231800"/>
                  </a:ext>
                </a:extLst>
              </a:tr>
            </a:tbl>
          </a:graphicData>
        </a:graphic>
      </p:graphicFrame>
      <p:graphicFrame>
        <p:nvGraphicFramePr>
          <p:cNvPr id="7" name="Table 6">
            <a:extLst>
              <a:ext uri="{FF2B5EF4-FFF2-40B4-BE49-F238E27FC236}">
                <a16:creationId xmlns:a16="http://schemas.microsoft.com/office/drawing/2014/main" id="{C988BA84-4463-656C-CB86-AE6D14435E5F}"/>
              </a:ext>
            </a:extLst>
          </p:cNvPr>
          <p:cNvGraphicFramePr>
            <a:graphicFrameLocks noGrp="1"/>
          </p:cNvGraphicFramePr>
          <p:nvPr>
            <p:extLst>
              <p:ext uri="{D42A27DB-BD31-4B8C-83A1-F6EECF244321}">
                <p14:modId xmlns:p14="http://schemas.microsoft.com/office/powerpoint/2010/main" val="3801295795"/>
              </p:ext>
            </p:extLst>
          </p:nvPr>
        </p:nvGraphicFramePr>
        <p:xfrm>
          <a:off x="4383925" y="1282978"/>
          <a:ext cx="3424149" cy="4187952"/>
        </p:xfrm>
        <a:graphic>
          <a:graphicData uri="http://schemas.openxmlformats.org/drawingml/2006/table">
            <a:tbl>
              <a:tblPr firstRow="1" bandRow="1">
                <a:tableStyleId>{C083E6E3-FA7D-4D7B-A595-EF9225AFEA82}</a:tableStyleId>
              </a:tblPr>
              <a:tblGrid>
                <a:gridCol w="1303385">
                  <a:extLst>
                    <a:ext uri="{9D8B030D-6E8A-4147-A177-3AD203B41FA5}">
                      <a16:colId xmlns:a16="http://schemas.microsoft.com/office/drawing/2014/main" val="508494562"/>
                    </a:ext>
                  </a:extLst>
                </a:gridCol>
                <a:gridCol w="1060382">
                  <a:extLst>
                    <a:ext uri="{9D8B030D-6E8A-4147-A177-3AD203B41FA5}">
                      <a16:colId xmlns:a16="http://schemas.microsoft.com/office/drawing/2014/main" val="138726113"/>
                    </a:ext>
                  </a:extLst>
                </a:gridCol>
                <a:gridCol w="1060382">
                  <a:extLst>
                    <a:ext uri="{9D8B030D-6E8A-4147-A177-3AD203B41FA5}">
                      <a16:colId xmlns:a16="http://schemas.microsoft.com/office/drawing/2014/main" val="1636845775"/>
                    </a:ext>
                  </a:extLst>
                </a:gridCol>
              </a:tblGrid>
              <a:tr h="402336">
                <a:tc>
                  <a:txBody>
                    <a:bodyPr/>
                    <a:lstStyle/>
                    <a:p>
                      <a:pPr algn="l" fontAlgn="ctr"/>
                      <a:r>
                        <a:rPr lang="en-US" sz="1200" b="1" i="0" u="none" strike="noStrike">
                          <a:solidFill>
                            <a:schemeClr val="bg1"/>
                          </a:solidFill>
                          <a:effectLst/>
                          <a:latin typeface="+mn-lt"/>
                        </a:rPr>
                        <a:t>State or Jurisdiction</a:t>
                      </a:r>
                    </a:p>
                  </a:txBody>
                  <a:tcPr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No.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Rate*</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93226936"/>
                  </a:ext>
                </a:extLst>
              </a:tr>
              <a:tr h="210312">
                <a:tc>
                  <a:txBody>
                    <a:bodyPr/>
                    <a:lstStyle/>
                    <a:p>
                      <a:pPr algn="l" fontAlgn="ctr"/>
                      <a:r>
                        <a:rPr lang="en-US" sz="1100" b="0" i="0" u="none" strike="noStrike">
                          <a:solidFill>
                            <a:srgbClr val="111111"/>
                          </a:solidFill>
                          <a:effectLst/>
                          <a:latin typeface="+mn-lt"/>
                        </a:rPr>
                        <a:t>Louisiana</a:t>
                      </a:r>
                    </a:p>
                  </a:txBody>
                  <a:tcPr marR="9620" marT="0" marB="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250</a:t>
                      </a:r>
                    </a:p>
                  </a:txBody>
                  <a:tcPr marL="9620" marR="9620" marT="0" marB="0" anchor="ct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5.4</a:t>
                      </a:r>
                    </a:p>
                  </a:txBody>
                  <a:tcPr marL="9620" marR="9620" marT="0"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840054456"/>
                  </a:ext>
                </a:extLst>
              </a:tr>
              <a:tr h="210312">
                <a:tc>
                  <a:txBody>
                    <a:bodyPr/>
                    <a:lstStyle/>
                    <a:p>
                      <a:pPr algn="l" fontAlgn="ctr"/>
                      <a:r>
                        <a:rPr lang="en-US" sz="1100" b="0" i="0" u="none" strike="noStrike">
                          <a:solidFill>
                            <a:srgbClr val="111111"/>
                          </a:solidFill>
                          <a:effectLst/>
                          <a:latin typeface="+mn-lt"/>
                        </a:rPr>
                        <a:t>Maine</a:t>
                      </a:r>
                    </a:p>
                  </a:txBody>
                  <a:tcPr marR="9620"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53</a:t>
                      </a:r>
                    </a:p>
                  </a:txBody>
                  <a:tcPr marL="9620" marR="9620"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3.9</a:t>
                      </a:r>
                    </a:p>
                  </a:txBody>
                  <a:tcPr marL="9620" marR="9620"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60799751"/>
                  </a:ext>
                </a:extLst>
              </a:tr>
              <a:tr h="210312">
                <a:tc>
                  <a:txBody>
                    <a:bodyPr/>
                    <a:lstStyle/>
                    <a:p>
                      <a:pPr algn="l" fontAlgn="ctr"/>
                      <a:r>
                        <a:rPr lang="en-US" sz="1100" b="0" i="0" u="none" strike="noStrike">
                          <a:solidFill>
                            <a:srgbClr val="111111"/>
                          </a:solidFill>
                          <a:effectLst/>
                          <a:latin typeface="+mn-lt"/>
                        </a:rPr>
                        <a:t>Maryland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Massachusetts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Michigan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Minnesota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Mississippi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Missouri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333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Montana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Nebraska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Nevada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New Hampshire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New Jersey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100" b="0" i="0" u="none" strike="noStrike">
                          <a:solidFill>
                            <a:srgbClr val="111111"/>
                          </a:solidFill>
                          <a:effectLst/>
                          <a:latin typeface="+mn-lt"/>
                        </a:rPr>
                        <a:t>New Mexico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47670262"/>
                  </a:ext>
                </a:extLst>
              </a:tr>
              <a:tr h="210312">
                <a:tc>
                  <a:txBody>
                    <a:bodyPr/>
                    <a:lstStyle/>
                    <a:p>
                      <a:pPr algn="l" fontAlgn="ctr"/>
                      <a:r>
                        <a:rPr lang="en-US" sz="1100" b="0" i="0" u="none" strike="noStrike">
                          <a:solidFill>
                            <a:srgbClr val="111111"/>
                          </a:solidFill>
                          <a:effectLst/>
                          <a:latin typeface="+mn-lt"/>
                        </a:rPr>
                        <a:t>New York</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1,583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56686134"/>
                  </a:ext>
                </a:extLst>
              </a:tr>
              <a:tr h="210312">
                <a:tc>
                  <a:txBody>
                    <a:bodyPr/>
                    <a:lstStyle/>
                    <a:p>
                      <a:pPr algn="l" fontAlgn="ctr"/>
                      <a:r>
                        <a:rPr lang="en-US" sz="1100" b="0" i="0" u="none" strike="noStrike">
                          <a:solidFill>
                            <a:srgbClr val="111111"/>
                          </a:solidFill>
                          <a:effectLst/>
                          <a:latin typeface="+mn-lt"/>
                        </a:rPr>
                        <a:t>North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873846"/>
                  </a:ext>
                </a:extLst>
              </a:tr>
              <a:tr h="210312">
                <a:tc>
                  <a:txBody>
                    <a:bodyPr/>
                    <a:lstStyle/>
                    <a:p>
                      <a:pPr algn="l" fontAlgn="ctr"/>
                      <a:r>
                        <a:rPr lang="en-US" sz="1100" b="0" i="0" u="none" strike="noStrike">
                          <a:solidFill>
                            <a:srgbClr val="111111"/>
                          </a:solidFill>
                          <a:effectLst/>
                          <a:latin typeface="+mn-lt"/>
                        </a:rPr>
                        <a:t>North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851662031"/>
                  </a:ext>
                </a:extLst>
              </a:tr>
              <a:tr h="210312">
                <a:tc>
                  <a:txBody>
                    <a:bodyPr/>
                    <a:lstStyle/>
                    <a:p>
                      <a:pPr algn="l" fontAlgn="ctr"/>
                      <a:r>
                        <a:rPr lang="en-US" sz="1100" b="0" i="0" u="none" strike="noStrike">
                          <a:solidFill>
                            <a:srgbClr val="111111"/>
                          </a:solidFill>
                          <a:effectLst/>
                          <a:latin typeface="+mn-lt"/>
                        </a:rPr>
                        <a:t>Ohio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2113630"/>
                  </a:ext>
                </a:extLst>
              </a:tr>
            </a:tbl>
          </a:graphicData>
        </a:graphic>
      </p:graphicFrame>
      <p:graphicFrame>
        <p:nvGraphicFramePr>
          <p:cNvPr id="9" name="Table 8">
            <a:extLst>
              <a:ext uri="{FF2B5EF4-FFF2-40B4-BE49-F238E27FC236}">
                <a16:creationId xmlns:a16="http://schemas.microsoft.com/office/drawing/2014/main" id="{E75E4F26-3D7C-4CBE-78FD-6A910088F6E2}"/>
              </a:ext>
            </a:extLst>
          </p:cNvPr>
          <p:cNvGraphicFramePr>
            <a:graphicFrameLocks noGrp="1"/>
          </p:cNvGraphicFramePr>
          <p:nvPr>
            <p:extLst>
              <p:ext uri="{D42A27DB-BD31-4B8C-83A1-F6EECF244321}">
                <p14:modId xmlns:p14="http://schemas.microsoft.com/office/powerpoint/2010/main" val="178215019"/>
              </p:ext>
            </p:extLst>
          </p:nvPr>
        </p:nvGraphicFramePr>
        <p:xfrm>
          <a:off x="8298229" y="1282978"/>
          <a:ext cx="3357938" cy="3749421"/>
        </p:xfrm>
        <a:graphic>
          <a:graphicData uri="http://schemas.openxmlformats.org/drawingml/2006/table">
            <a:tbl>
              <a:tblPr firstRow="1" bandRow="1">
                <a:tableStyleId>{C083E6E3-FA7D-4D7B-A595-EF9225AFEA82}</a:tableStyleId>
              </a:tblPr>
              <a:tblGrid>
                <a:gridCol w="1278182">
                  <a:extLst>
                    <a:ext uri="{9D8B030D-6E8A-4147-A177-3AD203B41FA5}">
                      <a16:colId xmlns:a16="http://schemas.microsoft.com/office/drawing/2014/main" val="508494562"/>
                    </a:ext>
                  </a:extLst>
                </a:gridCol>
                <a:gridCol w="1039878">
                  <a:extLst>
                    <a:ext uri="{9D8B030D-6E8A-4147-A177-3AD203B41FA5}">
                      <a16:colId xmlns:a16="http://schemas.microsoft.com/office/drawing/2014/main" val="138726113"/>
                    </a:ext>
                  </a:extLst>
                </a:gridCol>
                <a:gridCol w="1039878">
                  <a:extLst>
                    <a:ext uri="{9D8B030D-6E8A-4147-A177-3AD203B41FA5}">
                      <a16:colId xmlns:a16="http://schemas.microsoft.com/office/drawing/2014/main" val="2456181466"/>
                    </a:ext>
                  </a:extLst>
                </a:gridCol>
              </a:tblGrid>
              <a:tr h="402336">
                <a:tc>
                  <a:txBody>
                    <a:bodyPr/>
                    <a:lstStyle/>
                    <a:p>
                      <a:pPr algn="l" fontAlgn="ctr"/>
                      <a:r>
                        <a:rPr lang="en-US" sz="1200" b="1" i="0" u="none" strike="noStrike">
                          <a:solidFill>
                            <a:schemeClr val="bg1"/>
                          </a:solidFill>
                          <a:effectLst/>
                          <a:latin typeface="+mn-lt"/>
                        </a:rPr>
                        <a:t>State or Jurisdiction</a:t>
                      </a:r>
                    </a:p>
                  </a:txBody>
                  <a:tcPr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No.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Rate*</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93226936"/>
                  </a:ext>
                </a:extLst>
              </a:tr>
              <a:tr h="210312">
                <a:tc>
                  <a:txBody>
                    <a:bodyPr/>
                    <a:lstStyle/>
                    <a:p>
                      <a:pPr algn="l" fontAlgn="ctr"/>
                      <a:r>
                        <a:rPr lang="en-US" sz="1100" b="0" i="0" u="none" strike="noStrike">
                          <a:solidFill>
                            <a:srgbClr val="111111"/>
                          </a:solidFill>
                          <a:effectLst/>
                          <a:latin typeface="+mn-lt"/>
                        </a:rPr>
                        <a:t>Oklahoma</a:t>
                      </a:r>
                    </a:p>
                  </a:txBody>
                  <a:tcPr marR="9525" marT="0" marB="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385</a:t>
                      </a:r>
                    </a:p>
                  </a:txBody>
                  <a:tcPr marL="9525" marR="9525" marT="0" marB="0" anchor="ct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9.7</a:t>
                      </a:r>
                    </a:p>
                  </a:txBody>
                  <a:tcPr marL="9525" marR="9525" marT="0"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18051012"/>
                  </a:ext>
                </a:extLst>
              </a:tr>
              <a:tr h="210312">
                <a:tc>
                  <a:txBody>
                    <a:bodyPr/>
                    <a:lstStyle/>
                    <a:p>
                      <a:pPr algn="l" fontAlgn="ctr"/>
                      <a:r>
                        <a:rPr lang="en-US" sz="1100" b="0" i="0" u="none" strike="noStrike">
                          <a:solidFill>
                            <a:srgbClr val="111111"/>
                          </a:solidFill>
                          <a:effectLst/>
                          <a:latin typeface="+mn-lt"/>
                        </a:rPr>
                        <a:t>Oregon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58260942"/>
                  </a:ext>
                </a:extLst>
              </a:tr>
              <a:tr h="210312">
                <a:tc>
                  <a:txBody>
                    <a:bodyPr/>
                    <a:lstStyle/>
                    <a:p>
                      <a:pPr algn="l" fontAlgn="ctr"/>
                      <a:r>
                        <a:rPr lang="en-US" sz="1100" b="0" i="0" u="none" strike="noStrike">
                          <a:solidFill>
                            <a:srgbClr val="111111"/>
                          </a:solidFill>
                          <a:effectLst/>
                          <a:latin typeface="+mn-lt"/>
                        </a:rPr>
                        <a:t>Pennsylvania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801908790"/>
                  </a:ext>
                </a:extLst>
              </a:tr>
              <a:tr h="210312">
                <a:tc>
                  <a:txBody>
                    <a:bodyPr/>
                    <a:lstStyle/>
                    <a:p>
                      <a:pPr algn="l" fontAlgn="ctr"/>
                      <a:r>
                        <a:rPr lang="en-US" sz="1100" b="0" i="0" u="none" strike="noStrike">
                          <a:solidFill>
                            <a:srgbClr val="111111"/>
                          </a:solidFill>
                          <a:effectLst/>
                          <a:latin typeface="+mn-lt"/>
                        </a:rPr>
                        <a:t>Rhode Island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2419475"/>
                  </a:ext>
                </a:extLst>
              </a:tr>
              <a:tr h="210312">
                <a:tc>
                  <a:txBody>
                    <a:bodyPr/>
                    <a:lstStyle/>
                    <a:p>
                      <a:pPr algn="l" fontAlgn="ctr"/>
                      <a:r>
                        <a:rPr lang="en-US" sz="1100" b="0" i="0" u="none" strike="noStrike">
                          <a:solidFill>
                            <a:srgbClr val="111111"/>
                          </a:solidFill>
                          <a:effectLst/>
                          <a:latin typeface="+mn-lt"/>
                        </a:rPr>
                        <a:t>South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South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08181826"/>
                  </a:ext>
                </a:extLst>
              </a:tr>
              <a:tr h="210312">
                <a:tc>
                  <a:txBody>
                    <a:bodyPr/>
                    <a:lstStyle/>
                    <a:p>
                      <a:pPr algn="l" fontAlgn="ctr"/>
                      <a:r>
                        <a:rPr lang="en-US" sz="1100" b="0" i="0" u="none" strike="noStrike">
                          <a:solidFill>
                            <a:srgbClr val="111111"/>
                          </a:solidFill>
                          <a:effectLst/>
                          <a:latin typeface="+mn-lt"/>
                        </a:rPr>
                        <a:t>Tennessee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466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01191669"/>
                  </a:ext>
                </a:extLst>
              </a:tr>
              <a:tr h="210312">
                <a:tc>
                  <a:txBody>
                    <a:bodyPr/>
                    <a:lstStyle/>
                    <a:p>
                      <a:pPr algn="l" fontAlgn="ctr"/>
                      <a:r>
                        <a:rPr lang="en-US" sz="1100" b="0" i="0" u="none" strike="noStrike">
                          <a:solidFill>
                            <a:srgbClr val="111111"/>
                          </a:solidFill>
                          <a:effectLst/>
                          <a:latin typeface="+mn-lt"/>
                        </a:rPr>
                        <a:t>Texas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06496207"/>
                  </a:ext>
                </a:extLst>
              </a:tr>
              <a:tr h="210312">
                <a:tc>
                  <a:txBody>
                    <a:bodyPr/>
                    <a:lstStyle/>
                    <a:p>
                      <a:pPr algn="l" fontAlgn="ctr"/>
                      <a:r>
                        <a:rPr lang="en-US" sz="1100" b="0" i="0" u="none" strike="noStrike">
                          <a:solidFill>
                            <a:srgbClr val="111111"/>
                          </a:solidFill>
                          <a:effectLst/>
                          <a:latin typeface="+mn-lt"/>
                        </a:rPr>
                        <a:t>Utah</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Vermont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Washington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461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West 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Wisconsin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Wyoming</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86321649"/>
                  </a:ext>
                </a:extLst>
              </a:tr>
              <a:tr h="190500">
                <a:tc>
                  <a:txBody>
                    <a:bodyPr/>
                    <a:lstStyle/>
                    <a:p>
                      <a:pPr algn="l" fontAlgn="ctr"/>
                      <a:r>
                        <a:rPr lang="en-US" sz="1200" b="1" i="0" u="none" strike="noStrike">
                          <a:solidFill>
                            <a:srgbClr val="111111"/>
                          </a:solidFill>
                          <a:effectLst/>
                          <a:latin typeface="+mn-lt"/>
                        </a:rPr>
                        <a:t>Total</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11,635</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5.0</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16704971"/>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714143"/>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case definition, see </a:t>
            </a:r>
            <a:r>
              <a:rPr lang="en-US" sz="800">
                <a:hlinkClick r:id="rId3"/>
              </a:rPr>
              <a:t>https://ndc.services.cdc.gov/conditions/hepatitis-b-chronic/</a:t>
            </a:r>
            <a:r>
              <a:rPr lang="en-US" sz="800"/>
              <a:t>. </a:t>
            </a:r>
            <a:endParaRPr lang="en-US" sz="800">
              <a:cs typeface="Calibri"/>
            </a:endParaRPr>
          </a:p>
          <a:p>
            <a:pPr>
              <a:lnSpc>
                <a:spcPct val="100000"/>
              </a:lnSpc>
            </a:pPr>
            <a:r>
              <a:rPr lang="en-US" sz="800"/>
              <a:t>—: No reported cases. The reporting jurisdiction did not submit any cases to CDC.		</a:t>
            </a:r>
          </a:p>
          <a:p>
            <a:pPr>
              <a:lnSpc>
                <a:spcPct val="100000"/>
              </a:lnSpc>
            </a:pPr>
            <a:r>
              <a:rPr lang="en-US" sz="800"/>
              <a:t>N: Not reportable. The disease or condition was not reportable by law, statue, or regulation in the reporting jurisdiction.</a:t>
            </a:r>
          </a:p>
          <a:p>
            <a:pPr>
              <a:lnSpc>
                <a:spcPct val="100000"/>
              </a:lnSpc>
            </a:pPr>
            <a:r>
              <a:rPr lang="en-US" sz="800"/>
              <a:t>	</a:t>
            </a:r>
          </a:p>
        </p:txBody>
      </p:sp>
      <p:sp>
        <p:nvSpPr>
          <p:cNvPr id="8" name="TextBox 7">
            <a:extLst>
              <a:ext uri="{FF2B5EF4-FFF2-40B4-BE49-F238E27FC236}">
                <a16:creationId xmlns:a16="http://schemas.microsoft.com/office/drawing/2014/main" id="{A63725F0-C5B6-B0B9-FC3A-304D6AF8FEF0}"/>
              </a:ext>
            </a:extLst>
          </p:cNvPr>
          <p:cNvSpPr txBox="1"/>
          <p:nvPr/>
        </p:nvSpPr>
        <p:spPr>
          <a:xfrm>
            <a:off x="6521343" y="5722619"/>
            <a:ext cx="4002909" cy="964367"/>
          </a:xfrm>
          <a:prstGeom prst="rect">
            <a:avLst/>
          </a:prstGeom>
          <a:noFill/>
        </p:spPr>
        <p:txBody>
          <a:bodyPr wrap="square" lIns="91440" tIns="45720" rIns="91440" bIns="45720" anchor="t">
            <a:spAutoFit/>
          </a:bodyPr>
          <a:lstStyle/>
          <a:p>
            <a:pPr>
              <a:spcBef>
                <a:spcPts val="1000"/>
              </a:spcBef>
            </a:pPr>
            <a:r>
              <a:rPr lang="en-US" sz="800"/>
              <a:t>U: Unavailable. The data were unavailable.	</a:t>
            </a:r>
          </a:p>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267106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460556" cy="1180328"/>
          </a:xfrm>
        </p:spPr>
        <p:txBody>
          <a:bodyPr>
            <a:noAutofit/>
          </a:bodyPr>
          <a:lstStyle/>
          <a:p>
            <a:r>
              <a:rPr lang="en-US" b="0"/>
              <a:t>Figure 1.1 – Part 2 of 2</a:t>
            </a:r>
            <a:br>
              <a:rPr lang="en-US" sz="2400"/>
            </a:br>
            <a:r>
              <a:rPr lang="en-US" sz="2000" b="1"/>
              <a:t>Number of reported cases* of hepatitis A virus infection and estimated infections† </a:t>
            </a:r>
            <a:br>
              <a:rPr lang="en-US" sz="2000" b="1"/>
            </a:br>
            <a:r>
              <a:rPr lang="en-US" sz="2000" b="1"/>
              <a:t>United States, 2013–2020</a:t>
            </a:r>
            <a:endParaRPr lang="en-US" sz="2400" b="1"/>
          </a:p>
        </p:txBody>
      </p:sp>
      <p:graphicFrame>
        <p:nvGraphicFramePr>
          <p:cNvPr id="7" name="Table 6">
            <a:extLst>
              <a:ext uri="{FF2B5EF4-FFF2-40B4-BE49-F238E27FC236}">
                <a16:creationId xmlns:a16="http://schemas.microsoft.com/office/drawing/2014/main" id="{5BAE4DB4-BE1B-9F97-C18E-213469BE6FA0}"/>
              </a:ext>
            </a:extLst>
          </p:cNvPr>
          <p:cNvGraphicFramePr>
            <a:graphicFrameLocks noGrp="1"/>
          </p:cNvGraphicFramePr>
          <p:nvPr>
            <p:extLst>
              <p:ext uri="{D42A27DB-BD31-4B8C-83A1-F6EECF244321}">
                <p14:modId xmlns:p14="http://schemas.microsoft.com/office/powerpoint/2010/main" val="1185117376"/>
              </p:ext>
            </p:extLst>
          </p:nvPr>
        </p:nvGraphicFramePr>
        <p:xfrm>
          <a:off x="535834" y="1288234"/>
          <a:ext cx="11120333" cy="822960"/>
        </p:xfrm>
        <a:graphic>
          <a:graphicData uri="http://schemas.openxmlformats.org/drawingml/2006/table">
            <a:tbl>
              <a:tblPr firstRow="1" bandRow="1">
                <a:tableStyleId>{D27102A9-8310-4765-A935-A1911B00CA55}</a:tableStyleId>
              </a:tblPr>
              <a:tblGrid>
                <a:gridCol w="1340714">
                  <a:extLst>
                    <a:ext uri="{9D8B030D-6E8A-4147-A177-3AD203B41FA5}">
                      <a16:colId xmlns:a16="http://schemas.microsoft.com/office/drawing/2014/main" val="2103756755"/>
                    </a:ext>
                  </a:extLst>
                </a:gridCol>
                <a:gridCol w="1193170">
                  <a:extLst>
                    <a:ext uri="{9D8B030D-6E8A-4147-A177-3AD203B41FA5}">
                      <a16:colId xmlns:a16="http://schemas.microsoft.com/office/drawing/2014/main" val="3293876576"/>
                    </a:ext>
                  </a:extLst>
                </a:gridCol>
                <a:gridCol w="1206002">
                  <a:extLst>
                    <a:ext uri="{9D8B030D-6E8A-4147-A177-3AD203B41FA5}">
                      <a16:colId xmlns:a16="http://schemas.microsoft.com/office/drawing/2014/main" val="42515786"/>
                    </a:ext>
                  </a:extLst>
                </a:gridCol>
                <a:gridCol w="1231661">
                  <a:extLst>
                    <a:ext uri="{9D8B030D-6E8A-4147-A177-3AD203B41FA5}">
                      <a16:colId xmlns:a16="http://schemas.microsoft.com/office/drawing/2014/main" val="2886116225"/>
                    </a:ext>
                  </a:extLst>
                </a:gridCol>
                <a:gridCol w="1206418">
                  <a:extLst>
                    <a:ext uri="{9D8B030D-6E8A-4147-A177-3AD203B41FA5}">
                      <a16:colId xmlns:a16="http://schemas.microsoft.com/office/drawing/2014/main" val="2201851793"/>
                    </a:ext>
                  </a:extLst>
                </a:gridCol>
                <a:gridCol w="1235592">
                  <a:extLst>
                    <a:ext uri="{9D8B030D-6E8A-4147-A177-3AD203B41FA5}">
                      <a16:colId xmlns:a16="http://schemas.microsoft.com/office/drawing/2014/main" val="2868981837"/>
                    </a:ext>
                  </a:extLst>
                </a:gridCol>
                <a:gridCol w="1235592">
                  <a:extLst>
                    <a:ext uri="{9D8B030D-6E8A-4147-A177-3AD203B41FA5}">
                      <a16:colId xmlns:a16="http://schemas.microsoft.com/office/drawing/2014/main" val="1508270811"/>
                    </a:ext>
                  </a:extLst>
                </a:gridCol>
                <a:gridCol w="1235592">
                  <a:extLst>
                    <a:ext uri="{9D8B030D-6E8A-4147-A177-3AD203B41FA5}">
                      <a16:colId xmlns:a16="http://schemas.microsoft.com/office/drawing/2014/main" val="3576013414"/>
                    </a:ext>
                  </a:extLst>
                </a:gridCol>
                <a:gridCol w="1235592">
                  <a:extLst>
                    <a:ext uri="{9D8B030D-6E8A-4147-A177-3AD203B41FA5}">
                      <a16:colId xmlns:a16="http://schemas.microsoft.com/office/drawing/2014/main" val="759788711"/>
                    </a:ext>
                  </a:extLst>
                </a:gridCol>
              </a:tblGrid>
              <a:tr h="402336">
                <a:tc>
                  <a:txBody>
                    <a:bodyPr/>
                    <a:lstStyle/>
                    <a:p>
                      <a:pPr algn="l" fontAlgn="ctr"/>
                      <a:r>
                        <a:rPr lang="en-US" sz="1200" b="1" u="none" strike="noStrike">
                          <a:solidFill>
                            <a:schemeClr val="bg1"/>
                          </a:solidFill>
                          <a:effectLst/>
                        </a:rPr>
                        <a:t>Hepatitis A</a:t>
                      </a:r>
                      <a:endParaRPr lang="en-US" sz="1200" b="1" i="0" u="none" strike="noStrike">
                        <a:solidFill>
                          <a:schemeClr val="bg1"/>
                        </a:solidFill>
                        <a:effectLst/>
                        <a:latin typeface="+mn-lt"/>
                      </a:endParaRPr>
                    </a:p>
                  </a:txBody>
                  <a:tcPr marR="9620"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2013</a:t>
                      </a:r>
                      <a:endParaRPr lang="en-US" sz="1200" b="1" i="0" u="none" strike="noStrike">
                        <a:solidFill>
                          <a:schemeClr val="bg1"/>
                        </a:solidFill>
                        <a:effectLst/>
                        <a:latin typeface="+mn-lt"/>
                      </a:endParaRPr>
                    </a:p>
                  </a:txBody>
                  <a:tcPr marL="9620" marR="9620"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2014</a:t>
                      </a:r>
                      <a:endParaRPr lang="en-US" sz="1200" b="1" i="0" u="none" strike="noStrike">
                        <a:solidFill>
                          <a:schemeClr val="bg1"/>
                        </a:solidFill>
                        <a:effectLst/>
                        <a:latin typeface="+mn-lt"/>
                      </a:endParaRPr>
                    </a:p>
                  </a:txBody>
                  <a:tcPr marL="9620" marR="9620"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2015</a:t>
                      </a:r>
                      <a:endParaRPr lang="en-US" sz="1200" b="1" i="0" u="none" strike="noStrike">
                        <a:solidFill>
                          <a:schemeClr val="bg1"/>
                        </a:solidFill>
                        <a:effectLst/>
                        <a:latin typeface="+mn-lt"/>
                      </a:endParaRPr>
                    </a:p>
                  </a:txBody>
                  <a:tcPr marL="9620" marR="9620"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mn-lt"/>
                      </a:endParaRPr>
                    </a:p>
                  </a:txBody>
                  <a:tcPr marL="9620" marR="9620"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mn-lt"/>
                      </a:endParaRPr>
                    </a:p>
                  </a:txBody>
                  <a:tcPr marL="9620" marR="9620"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mn-lt"/>
                      </a:endParaRPr>
                    </a:p>
                  </a:txBody>
                  <a:tcPr marL="9620" marR="9620"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mn-lt"/>
                      </a:endParaRPr>
                    </a:p>
                  </a:txBody>
                  <a:tcPr marL="9620" marR="9620" marT="9525" marB="0" anchor="ctr">
                    <a:lnB w="12700" cap="flat" cmpd="sng" algn="ctr">
                      <a:solidFill>
                        <a:schemeClr val="accent4"/>
                      </a:solidFill>
                      <a:prstDash val="solid"/>
                      <a:round/>
                      <a:headEnd type="none" w="med" len="med"/>
                      <a:tailEnd type="none" w="med" len="med"/>
                    </a:lnB>
                    <a:solidFill>
                      <a:schemeClr val="accent4"/>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mn-lt"/>
                      </a:endParaRPr>
                    </a:p>
                  </a:txBody>
                  <a:tcPr marL="9620" marR="9620" marT="9525" marB="0" anchor="ctr">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359160775"/>
                  </a:ext>
                </a:extLst>
              </a:tr>
              <a:tr h="210312">
                <a:tc>
                  <a:txBody>
                    <a:bodyPr/>
                    <a:lstStyle/>
                    <a:p>
                      <a:pPr algn="l" fontAlgn="ctr"/>
                      <a:r>
                        <a:rPr lang="en-US" sz="1100" b="0" u="none" strike="noStrike">
                          <a:solidFill>
                            <a:srgbClr val="111111"/>
                          </a:solidFill>
                          <a:effectLst/>
                        </a:rPr>
                        <a:t>Reported cases*</a:t>
                      </a:r>
                      <a:endParaRPr lang="en-US" sz="1100" b="0" i="0" u="none" strike="noStrike">
                        <a:solidFill>
                          <a:srgbClr val="111111"/>
                        </a:solidFill>
                        <a:effectLst/>
                        <a:latin typeface="+mn-lt"/>
                      </a:endParaRPr>
                    </a:p>
                  </a:txBody>
                  <a:tcPr marR="9620"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1,781</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1,239</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1,390</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b="0" u="none" strike="noStrike">
                          <a:solidFill>
                            <a:srgbClr val="111111"/>
                          </a:solidFill>
                          <a:effectLst/>
                        </a:rPr>
                        <a:t>2,007</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b="0" u="none" strike="noStrike">
                          <a:solidFill>
                            <a:srgbClr val="111111"/>
                          </a:solidFill>
                          <a:effectLst/>
                        </a:rPr>
                        <a:t>3,366</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12,474</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b="0" u="none" strike="noStrike">
                          <a:solidFill>
                            <a:srgbClr val="111111"/>
                          </a:solidFill>
                          <a:effectLst/>
                        </a:rPr>
                        <a:t>18,846</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fontAlgn="ctr"/>
                      <a:r>
                        <a:rPr lang="en-US" sz="1100" b="0" u="none" strike="noStrike">
                          <a:solidFill>
                            <a:srgbClr val="111111"/>
                          </a:solidFill>
                          <a:effectLst/>
                        </a:rPr>
                        <a:t>9,952</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470204222"/>
                  </a:ext>
                </a:extLst>
              </a:tr>
              <a:tr h="210312">
                <a:tc>
                  <a:txBody>
                    <a:bodyPr/>
                    <a:lstStyle/>
                    <a:p>
                      <a:pPr algn="l" fontAlgn="ctr"/>
                      <a:r>
                        <a:rPr lang="en-US" sz="1100" b="0" u="none" strike="noStrike">
                          <a:solidFill>
                            <a:srgbClr val="111111"/>
                          </a:solidFill>
                          <a:effectLst/>
                        </a:rPr>
                        <a:t>Estimated infections</a:t>
                      </a:r>
                      <a:r>
                        <a:rPr lang="en-US" sz="1100" b="0" u="none" strike="noStrike" baseline="30000">
                          <a:solidFill>
                            <a:srgbClr val="111111"/>
                          </a:solidFill>
                          <a:effectLst/>
                        </a:rPr>
                        <a:t>†</a:t>
                      </a:r>
                      <a:endParaRPr lang="en-US" sz="1100" b="0" i="0" u="none" strike="noStrike">
                        <a:solidFill>
                          <a:srgbClr val="111111"/>
                        </a:solidFill>
                        <a:effectLst/>
                        <a:latin typeface="+mn-lt"/>
                      </a:endParaRPr>
                    </a:p>
                  </a:txBody>
                  <a:tcPr marR="9620"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3,600</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2,500</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2,800</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4,000</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6,700</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24,900</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37,700</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19,900</a:t>
                      </a:r>
                      <a:endParaRPr lang="en-US" sz="1100" b="0" i="0" u="none" strike="noStrike">
                        <a:solidFill>
                          <a:srgbClr val="111111"/>
                        </a:solidFill>
                        <a:effectLst/>
                        <a:latin typeface="+mn-lt"/>
                      </a:endParaRPr>
                    </a:p>
                  </a:txBody>
                  <a:tcPr marL="9620" marR="9620" marT="0" marB="0" anchor="ct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9177736"/>
                  </a:ext>
                </a:extLst>
              </a:tr>
            </a:tbl>
          </a:graphicData>
        </a:graphic>
      </p:graphicFrame>
      <p:sp>
        <p:nvSpPr>
          <p:cNvPr id="10" name="Text Placeholder 3">
            <a:extLst>
              <a:ext uri="{FF2B5EF4-FFF2-40B4-BE49-F238E27FC236}">
                <a16:creationId xmlns:a16="http://schemas.microsoft.com/office/drawing/2014/main" id="{3C70F285-3956-7427-06E2-B2F4F9ED5FF4}"/>
              </a:ext>
            </a:extLst>
          </p:cNvPr>
          <p:cNvSpPr>
            <a:spLocks noGrp="1"/>
          </p:cNvSpPr>
          <p:nvPr>
            <p:ph type="body" sz="quarter" idx="11"/>
          </p:nvPr>
        </p:nvSpPr>
        <p:spPr>
          <a:xfrm>
            <a:off x="457201" y="5959354"/>
            <a:ext cx="5638800" cy="673125"/>
          </a:xfrm>
        </p:spPr>
        <p:txBody>
          <a:bodyPr vert="horz" lIns="91440" tIns="45720" rIns="91440" bIns="45720" rtlCol="0" anchor="t">
            <a:noAutofit/>
          </a:bodyPr>
          <a:lstStyle/>
          <a:p>
            <a:pPr>
              <a:lnSpc>
                <a:spcPct val="100000"/>
              </a:lnSpc>
            </a:pPr>
            <a:r>
              <a:rPr lang="en-US" sz="800"/>
              <a:t>*Reported confirmed cases. For the case definition, see </a:t>
            </a:r>
            <a:r>
              <a:rPr lang="en-US" sz="800">
                <a:hlinkClick r:id="rId3"/>
              </a:rPr>
              <a:t>https://ndc.services.cdc.gov/conditions/hepatitis-a-acute/</a:t>
            </a:r>
            <a:r>
              <a:rPr lang="en-US" sz="800"/>
              <a:t>. </a:t>
            </a:r>
            <a:endParaRPr lang="en-US"/>
          </a:p>
          <a:p>
            <a:pPr>
              <a:lnSpc>
                <a:spcPct val="100000"/>
              </a:lnSpc>
            </a:pPr>
            <a:r>
              <a:rPr lang="en-US" sz="800"/>
              <a:t>† The number of estimated viral hepatitis infections was determined by multiplying the number of reported cases that met the classification criteria for a confirmed case by a factor that adjusted for </a:t>
            </a:r>
            <a:r>
              <a:rPr lang="en-US" sz="800" err="1"/>
              <a:t>underascertainment</a:t>
            </a:r>
            <a:r>
              <a:rPr lang="en-US" sz="800"/>
              <a:t> and underreporting. The 95% bootstrap confidence intervals for the estimated number of infections are displayed in the Appendix.																		</a:t>
            </a:r>
          </a:p>
        </p:txBody>
      </p:sp>
      <p:sp>
        <p:nvSpPr>
          <p:cNvPr id="11" name="TextBox 10">
            <a:extLst>
              <a:ext uri="{FF2B5EF4-FFF2-40B4-BE49-F238E27FC236}">
                <a16:creationId xmlns:a16="http://schemas.microsoft.com/office/drawing/2014/main" id="{E2F1BA2B-A5DB-A72D-EA0F-283029B85AEB}"/>
              </a:ext>
            </a:extLst>
          </p:cNvPr>
          <p:cNvSpPr txBox="1"/>
          <p:nvPr/>
        </p:nvSpPr>
        <p:spPr>
          <a:xfrm>
            <a:off x="6513812" y="5616253"/>
            <a:ext cx="4033985" cy="1200329"/>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t>Reference: </a:t>
            </a:r>
            <a:r>
              <a:rPr lang="en-US" sz="800" err="1"/>
              <a:t>Klevens</a:t>
            </a:r>
            <a:r>
              <a:rPr lang="en-US" sz="800"/>
              <a:t> RM, Liu, S, Roberts H, et al. Estimating acute viral hepatitis infections from nationally reported cases. Am J Public Health 2014; 104:482. PMC3953761.</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897339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2.6</a:t>
            </a:r>
            <a:br>
              <a:rPr lang="en-US" sz="2000"/>
            </a:br>
            <a:r>
              <a:rPr lang="en-US" sz="2000" b="1"/>
              <a:t>Number and rate* of newly reported cases† of chronic hepatitis B virus infection, by </a:t>
            </a:r>
            <a:br>
              <a:rPr lang="en-US" sz="2000" b="1"/>
            </a:br>
            <a:r>
              <a:rPr lang="en-US" sz="2000" b="1"/>
              <a:t>demographic characteristics</a:t>
            </a:r>
            <a:br>
              <a:rPr lang="en-US" sz="2000" b="1"/>
            </a:br>
            <a:r>
              <a:rPr lang="en-US" sz="2000" b="1"/>
              <a:t>United States, 2020</a:t>
            </a:r>
            <a:r>
              <a:rPr lang="en-US" sz="2000"/>
              <a:t>					</a:t>
            </a:r>
          </a:p>
        </p:txBody>
      </p:sp>
      <p:graphicFrame>
        <p:nvGraphicFramePr>
          <p:cNvPr id="6" name="Table 5">
            <a:extLst>
              <a:ext uri="{FF2B5EF4-FFF2-40B4-BE49-F238E27FC236}">
                <a16:creationId xmlns:a16="http://schemas.microsoft.com/office/drawing/2014/main" id="{5B13A1F4-2837-66B5-FE28-EAF3854D529E}"/>
              </a:ext>
            </a:extLst>
          </p:cNvPr>
          <p:cNvGraphicFramePr>
            <a:graphicFrameLocks noGrp="1"/>
          </p:cNvGraphicFramePr>
          <p:nvPr>
            <p:extLst>
              <p:ext uri="{D42A27DB-BD31-4B8C-83A1-F6EECF244321}">
                <p14:modId xmlns:p14="http://schemas.microsoft.com/office/powerpoint/2010/main" val="3456608617"/>
              </p:ext>
            </p:extLst>
          </p:nvPr>
        </p:nvGraphicFramePr>
        <p:xfrm>
          <a:off x="546104" y="1595217"/>
          <a:ext cx="3383281" cy="2497836"/>
        </p:xfrm>
        <a:graphic>
          <a:graphicData uri="http://schemas.openxmlformats.org/drawingml/2006/table">
            <a:tbl>
              <a:tblPr firstRow="1" bandRow="1">
                <a:tableStyleId>{C083E6E3-FA7D-4D7B-A595-EF9225AFEA82}</a:tableStyleId>
              </a:tblPr>
              <a:tblGrid>
                <a:gridCol w="1329019">
                  <a:extLst>
                    <a:ext uri="{9D8B030D-6E8A-4147-A177-3AD203B41FA5}">
                      <a16:colId xmlns:a16="http://schemas.microsoft.com/office/drawing/2014/main" val="508494562"/>
                    </a:ext>
                  </a:extLst>
                </a:gridCol>
                <a:gridCol w="1027131">
                  <a:extLst>
                    <a:ext uri="{9D8B030D-6E8A-4147-A177-3AD203B41FA5}">
                      <a16:colId xmlns:a16="http://schemas.microsoft.com/office/drawing/2014/main" val="138726113"/>
                    </a:ext>
                  </a:extLst>
                </a:gridCol>
                <a:gridCol w="1027131">
                  <a:extLst>
                    <a:ext uri="{9D8B030D-6E8A-4147-A177-3AD203B41FA5}">
                      <a16:colId xmlns:a16="http://schemas.microsoft.com/office/drawing/2014/main" val="839165413"/>
                    </a:ext>
                  </a:extLst>
                </a:gridCol>
              </a:tblGrid>
              <a:tr h="402336">
                <a:tc>
                  <a:txBody>
                    <a:bodyPr/>
                    <a:lstStyle/>
                    <a:p>
                      <a:pPr algn="l" fontAlgn="ctr"/>
                      <a:r>
                        <a:rPr lang="en-US" sz="1200" b="1" i="0" u="none" strike="noStrike">
                          <a:solidFill>
                            <a:schemeClr val="bg1"/>
                          </a:solidFill>
                          <a:effectLst/>
                          <a:latin typeface="+mn-lt"/>
                        </a:rPr>
                        <a:t>Characteristics</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No.</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Rate*</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93226936"/>
                  </a:ext>
                </a:extLst>
              </a:tr>
              <a:tr h="190500">
                <a:tc>
                  <a:txBody>
                    <a:bodyPr/>
                    <a:lstStyle/>
                    <a:p>
                      <a:pPr algn="l" fontAlgn="ctr"/>
                      <a:r>
                        <a:rPr lang="en-US" sz="1100" b="1" i="0" u="none" strike="noStrike">
                          <a:solidFill>
                            <a:srgbClr val="111111"/>
                          </a:solidFill>
                          <a:effectLst/>
                          <a:latin typeface="+mn-lt"/>
                        </a:rPr>
                        <a:t>Total</a:t>
                      </a:r>
                      <a:r>
                        <a:rPr lang="en-US" sz="1100" b="1" i="0" u="none" strike="noStrike" baseline="30000">
                          <a:solidFill>
                            <a:srgbClr val="111111"/>
                          </a:solidFill>
                          <a:effectLst/>
                          <a:latin typeface="+mn-lt"/>
                        </a:rPr>
                        <a:t>§</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11,635</a:t>
                      </a:r>
                    </a:p>
                  </a:txBody>
                  <a:tcPr marL="9525" marR="9525" marT="0" marB="0" anchor="ct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5.0</a:t>
                      </a:r>
                    </a:p>
                  </a:txBody>
                  <a:tcPr marL="9525" marR="9525" marT="0"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64182169"/>
                  </a:ext>
                </a:extLst>
              </a:tr>
              <a:tr h="190500">
                <a:tc>
                  <a:txBody>
                    <a:bodyPr/>
                    <a:lstStyle/>
                    <a:p>
                      <a:pPr algn="l" fontAlgn="ctr"/>
                      <a:r>
                        <a:rPr lang="en-US" sz="1100" b="1" i="0" u="none" strike="noStrike">
                          <a:solidFill>
                            <a:srgbClr val="111111"/>
                          </a:solidFill>
                          <a:effectLst/>
                          <a:latin typeface="+mn-lt"/>
                        </a:rPr>
                        <a:t>Age (years)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3443411221"/>
                  </a:ext>
                </a:extLst>
              </a:tr>
              <a:tr h="190500">
                <a:tc>
                  <a:txBody>
                    <a:bodyPr/>
                    <a:lstStyle/>
                    <a:p>
                      <a:pPr algn="l" fontAlgn="ctr"/>
                      <a:r>
                        <a:rPr lang="en-US" sz="1100" b="0" i="0" u="none" strike="noStrike">
                          <a:solidFill>
                            <a:srgbClr val="111111"/>
                          </a:solidFill>
                          <a:effectLst/>
                          <a:latin typeface="+mn-lt"/>
                        </a:rPr>
                        <a:t>0–19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174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33625200"/>
                  </a:ext>
                </a:extLst>
              </a:tr>
              <a:tr h="190500">
                <a:tc>
                  <a:txBody>
                    <a:bodyPr/>
                    <a:lstStyle/>
                    <a:p>
                      <a:pPr algn="l" fontAlgn="ctr"/>
                      <a:r>
                        <a:rPr lang="en-US" sz="1100" b="0" i="0" u="none" strike="noStrike">
                          <a:solidFill>
                            <a:srgbClr val="111111"/>
                          </a:solidFill>
                          <a:effectLst/>
                          <a:latin typeface="+mn-lt"/>
                        </a:rPr>
                        <a:t>20–29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1,245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25178456"/>
                  </a:ext>
                </a:extLst>
              </a:tr>
              <a:tr h="190500">
                <a:tc>
                  <a:txBody>
                    <a:bodyPr/>
                    <a:lstStyle/>
                    <a:p>
                      <a:pPr algn="l" fontAlgn="ctr"/>
                      <a:r>
                        <a:rPr lang="en-US" sz="1100" b="0" i="0" u="none" strike="noStrike">
                          <a:solidFill>
                            <a:srgbClr val="111111"/>
                          </a:solidFill>
                          <a:effectLst/>
                          <a:latin typeface="+mn-lt"/>
                        </a:rPr>
                        <a:t>30–39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2,841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76792151"/>
                  </a:ext>
                </a:extLst>
              </a:tr>
              <a:tr h="190500">
                <a:tc>
                  <a:txBody>
                    <a:bodyPr/>
                    <a:lstStyle/>
                    <a:p>
                      <a:pPr algn="l" fontAlgn="ctr"/>
                      <a:r>
                        <a:rPr lang="en-US" sz="1100" b="0" i="0" u="none" strike="noStrike">
                          <a:solidFill>
                            <a:srgbClr val="111111"/>
                          </a:solidFill>
                          <a:effectLst/>
                          <a:latin typeface="+mn-lt"/>
                        </a:rPr>
                        <a:t>40–49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2,551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96422752"/>
                  </a:ext>
                </a:extLst>
              </a:tr>
              <a:tr h="190500">
                <a:tc>
                  <a:txBody>
                    <a:bodyPr/>
                    <a:lstStyle/>
                    <a:p>
                      <a:pPr algn="l" fontAlgn="ctr"/>
                      <a:r>
                        <a:rPr lang="en-US" sz="1100" b="0" i="0" u="none" strike="noStrike">
                          <a:solidFill>
                            <a:srgbClr val="111111"/>
                          </a:solidFill>
                          <a:effectLst/>
                          <a:latin typeface="+mn-lt"/>
                        </a:rPr>
                        <a:t>50–59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2,267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23126452"/>
                  </a:ext>
                </a:extLst>
              </a:tr>
              <a:tr h="190500">
                <a:tc>
                  <a:txBody>
                    <a:bodyPr/>
                    <a:lstStyle/>
                    <a:p>
                      <a:pPr algn="l" fontAlgn="ctr"/>
                      <a:r>
                        <a:rPr lang="en-US" sz="1100" b="0" i="0" u="none" strike="noStrike">
                          <a:solidFill>
                            <a:srgbClr val="111111"/>
                          </a:solidFill>
                          <a:effectLst/>
                          <a:latin typeface="+mn-lt"/>
                        </a:rPr>
                        <a:t>≥60</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86321649"/>
                  </a:ext>
                </a:extLst>
              </a:tr>
              <a:tr h="190500">
                <a:tc>
                  <a:txBody>
                    <a:bodyPr/>
                    <a:lstStyle/>
                    <a:p>
                      <a:pPr algn="l" fontAlgn="ctr"/>
                      <a:r>
                        <a:rPr lang="en-US" sz="1100" b="1" i="0" u="none" strike="noStrike">
                          <a:solidFill>
                            <a:srgbClr val="111111"/>
                          </a:solidFill>
                          <a:effectLst/>
                          <a:latin typeface="+mn-lt"/>
                        </a:rPr>
                        <a:t>Sex</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1316704971"/>
                  </a:ext>
                </a:extLst>
              </a:tr>
              <a:tr h="190500">
                <a:tc>
                  <a:txBody>
                    <a:bodyPr/>
                    <a:lstStyle/>
                    <a:p>
                      <a:pPr algn="l" fontAlgn="ctr"/>
                      <a:r>
                        <a:rPr lang="en-US" sz="1100" b="0" i="0" u="none" strike="noStrike">
                          <a:solidFill>
                            <a:srgbClr val="111111"/>
                          </a:solidFill>
                          <a:effectLst/>
                          <a:latin typeface="+mn-lt"/>
                        </a:rPr>
                        <a:t>Male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6,614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72642003"/>
                  </a:ext>
                </a:extLst>
              </a:tr>
              <a:tr h="190500">
                <a:tc>
                  <a:txBody>
                    <a:bodyPr/>
                    <a:lstStyle/>
                    <a:p>
                      <a:pPr algn="l" fontAlgn="ctr"/>
                      <a:r>
                        <a:rPr lang="en-US" sz="1100" b="0" i="0" u="none" strike="noStrike">
                          <a:solidFill>
                            <a:srgbClr val="111111"/>
                          </a:solidFill>
                          <a:effectLst/>
                          <a:latin typeface="+mn-lt"/>
                        </a:rPr>
                        <a:t>Female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4,999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14766084"/>
                  </a:ext>
                </a:extLst>
              </a:tr>
            </a:tbl>
          </a:graphicData>
        </a:graphic>
      </p:graphicFrame>
      <p:graphicFrame>
        <p:nvGraphicFramePr>
          <p:cNvPr id="5" name="Table 4">
            <a:extLst>
              <a:ext uri="{FF2B5EF4-FFF2-40B4-BE49-F238E27FC236}">
                <a16:creationId xmlns:a16="http://schemas.microsoft.com/office/drawing/2014/main" id="{B5791DA4-A58D-AE82-AC7E-FBE93C7F72CA}"/>
              </a:ext>
            </a:extLst>
          </p:cNvPr>
          <p:cNvGraphicFramePr>
            <a:graphicFrameLocks noGrp="1"/>
          </p:cNvGraphicFramePr>
          <p:nvPr>
            <p:extLst>
              <p:ext uri="{D42A27DB-BD31-4B8C-83A1-F6EECF244321}">
                <p14:modId xmlns:p14="http://schemas.microsoft.com/office/powerpoint/2010/main" val="3766002066"/>
              </p:ext>
            </p:extLst>
          </p:nvPr>
        </p:nvGraphicFramePr>
        <p:xfrm>
          <a:off x="4399647" y="1595217"/>
          <a:ext cx="3383280" cy="2545080"/>
        </p:xfrm>
        <a:graphic>
          <a:graphicData uri="http://schemas.openxmlformats.org/drawingml/2006/table">
            <a:tbl>
              <a:tblPr firstRow="1" bandRow="1">
                <a:tableStyleId>{C083E6E3-FA7D-4D7B-A595-EF9225AFEA82}</a:tableStyleId>
              </a:tblPr>
              <a:tblGrid>
                <a:gridCol w="1287828">
                  <a:extLst>
                    <a:ext uri="{9D8B030D-6E8A-4147-A177-3AD203B41FA5}">
                      <a16:colId xmlns:a16="http://schemas.microsoft.com/office/drawing/2014/main" val="508494562"/>
                    </a:ext>
                  </a:extLst>
                </a:gridCol>
                <a:gridCol w="1047726">
                  <a:extLst>
                    <a:ext uri="{9D8B030D-6E8A-4147-A177-3AD203B41FA5}">
                      <a16:colId xmlns:a16="http://schemas.microsoft.com/office/drawing/2014/main" val="138726113"/>
                    </a:ext>
                  </a:extLst>
                </a:gridCol>
                <a:gridCol w="1047726">
                  <a:extLst>
                    <a:ext uri="{9D8B030D-6E8A-4147-A177-3AD203B41FA5}">
                      <a16:colId xmlns:a16="http://schemas.microsoft.com/office/drawing/2014/main" val="1636845775"/>
                    </a:ext>
                  </a:extLst>
                </a:gridCol>
              </a:tblGrid>
              <a:tr h="402336">
                <a:tc>
                  <a:txBody>
                    <a:bodyPr/>
                    <a:lstStyle/>
                    <a:p>
                      <a:pPr algn="l" fontAlgn="ctr"/>
                      <a:r>
                        <a:rPr lang="en-US" sz="1200" b="1" i="0" u="none" strike="noStrike">
                          <a:solidFill>
                            <a:schemeClr val="bg1"/>
                          </a:solidFill>
                          <a:effectLst/>
                          <a:latin typeface="+mn-lt"/>
                        </a:rPr>
                        <a:t>Characteristics</a:t>
                      </a:r>
                    </a:p>
                  </a:txBody>
                  <a:tcPr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No.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Rate*</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93226936"/>
                  </a:ext>
                </a:extLst>
              </a:tr>
              <a:tr h="210312">
                <a:tc>
                  <a:txBody>
                    <a:bodyPr/>
                    <a:lstStyle/>
                    <a:p>
                      <a:pPr algn="l" fontAlgn="ctr"/>
                      <a:r>
                        <a:rPr lang="en-US" sz="1100" b="1" i="0" u="none" strike="noStrike">
                          <a:solidFill>
                            <a:srgbClr val="111111"/>
                          </a:solidFill>
                          <a:effectLst/>
                          <a:latin typeface="+mn-lt"/>
                        </a:rPr>
                        <a:t>Race/ethnicity</a:t>
                      </a:r>
                    </a:p>
                  </a:txBody>
                  <a:tcPr marR="9525" marT="0" marB="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American Indian/Alaska Native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Asian/Pacific Islander</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Black, non-Hispanic</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White, non-Hispanic</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Hispanic</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475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1" i="0" u="none" strike="noStrike">
                          <a:solidFill>
                            <a:srgbClr val="111111"/>
                          </a:solidFill>
                          <a:effectLst/>
                          <a:latin typeface="+mn-lt"/>
                        </a:rPr>
                        <a:t>Urbanicity</a:t>
                      </a:r>
                      <a:r>
                        <a:rPr lang="en-US" sz="1100" b="1" i="0" u="none" strike="noStrike" baseline="30000">
                          <a:solidFill>
                            <a:srgbClr val="111111"/>
                          </a:solidFill>
                          <a:effectLst/>
                          <a:latin typeface="+mn-lt"/>
                        </a:rPr>
                        <a:t>¶</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Urban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10,538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Rural</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16704971"/>
                  </a:ext>
                </a:extLst>
              </a:tr>
            </a:tbl>
          </a:graphicData>
        </a:graphic>
      </p:graphicFrame>
      <p:graphicFrame>
        <p:nvGraphicFramePr>
          <p:cNvPr id="7" name="Table 6">
            <a:extLst>
              <a:ext uri="{FF2B5EF4-FFF2-40B4-BE49-F238E27FC236}">
                <a16:creationId xmlns:a16="http://schemas.microsoft.com/office/drawing/2014/main" id="{C988BA84-4463-656C-CB86-AE6D14435E5F}"/>
              </a:ext>
            </a:extLst>
          </p:cNvPr>
          <p:cNvGraphicFramePr>
            <a:graphicFrameLocks noGrp="1"/>
          </p:cNvGraphicFramePr>
          <p:nvPr>
            <p:extLst>
              <p:ext uri="{D42A27DB-BD31-4B8C-83A1-F6EECF244321}">
                <p14:modId xmlns:p14="http://schemas.microsoft.com/office/powerpoint/2010/main" val="2334819931"/>
              </p:ext>
            </p:extLst>
          </p:nvPr>
        </p:nvGraphicFramePr>
        <p:xfrm>
          <a:off x="8253189" y="1595217"/>
          <a:ext cx="3383280" cy="2965704"/>
        </p:xfrm>
        <a:graphic>
          <a:graphicData uri="http://schemas.openxmlformats.org/drawingml/2006/table">
            <a:tbl>
              <a:tblPr firstRow="1" bandRow="1">
                <a:tableStyleId>{C083E6E3-FA7D-4D7B-A595-EF9225AFEA82}</a:tableStyleId>
              </a:tblPr>
              <a:tblGrid>
                <a:gridCol w="1324335">
                  <a:extLst>
                    <a:ext uri="{9D8B030D-6E8A-4147-A177-3AD203B41FA5}">
                      <a16:colId xmlns:a16="http://schemas.microsoft.com/office/drawing/2014/main" val="508494562"/>
                    </a:ext>
                  </a:extLst>
                </a:gridCol>
                <a:gridCol w="1011219">
                  <a:extLst>
                    <a:ext uri="{9D8B030D-6E8A-4147-A177-3AD203B41FA5}">
                      <a16:colId xmlns:a16="http://schemas.microsoft.com/office/drawing/2014/main" val="138726113"/>
                    </a:ext>
                  </a:extLst>
                </a:gridCol>
                <a:gridCol w="1047726">
                  <a:extLst>
                    <a:ext uri="{9D8B030D-6E8A-4147-A177-3AD203B41FA5}">
                      <a16:colId xmlns:a16="http://schemas.microsoft.com/office/drawing/2014/main" val="1636845775"/>
                    </a:ext>
                  </a:extLst>
                </a:gridCol>
              </a:tblGrid>
              <a:tr h="402336">
                <a:tc>
                  <a:txBody>
                    <a:bodyPr/>
                    <a:lstStyle/>
                    <a:p>
                      <a:pPr algn="l" fontAlgn="ctr"/>
                      <a:r>
                        <a:rPr lang="en-US" sz="1200" b="1" i="0" u="none" strike="noStrike">
                          <a:solidFill>
                            <a:schemeClr val="bg1"/>
                          </a:solidFill>
                          <a:effectLst/>
                          <a:latin typeface="+mn-lt"/>
                        </a:rPr>
                        <a:t>Characteristics</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No.</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Rate*</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93226936"/>
                  </a:ext>
                </a:extLst>
              </a:tr>
              <a:tr h="210312">
                <a:tc>
                  <a:txBody>
                    <a:bodyPr/>
                    <a:lstStyle/>
                    <a:p>
                      <a:pPr algn="l" fontAlgn="ctr"/>
                      <a:r>
                        <a:rPr lang="en-US" sz="1100" b="1" i="0" u="none" strike="noStrike">
                          <a:solidFill>
                            <a:srgbClr val="111111"/>
                          </a:solidFill>
                          <a:effectLst/>
                          <a:latin typeface="+mn-lt"/>
                        </a:rPr>
                        <a:t>HHS Region**</a:t>
                      </a:r>
                    </a:p>
                  </a:txBody>
                  <a:tcPr marR="9525" marT="0" marB="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Region 1: Boston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330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Region 2: New York</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1,844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33625200"/>
                  </a:ext>
                </a:extLst>
              </a:tr>
              <a:tr h="190500">
                <a:tc>
                  <a:txBody>
                    <a:bodyPr/>
                    <a:lstStyle/>
                    <a:p>
                      <a:pPr algn="l" fontAlgn="ctr"/>
                      <a:r>
                        <a:rPr lang="en-US" sz="1100" b="0" i="0" u="none" strike="noStrike">
                          <a:solidFill>
                            <a:srgbClr val="111111"/>
                          </a:solidFill>
                          <a:effectLst/>
                          <a:latin typeface="+mn-lt"/>
                        </a:rPr>
                        <a:t>Region 3: Philadelphia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1,669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Region 4: Atlanta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4,086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Region 5: Chicago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1,579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Region 6: Dallas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654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Region 7: Kansas City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Region 8: Denver</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347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6704971"/>
                  </a:ext>
                </a:extLst>
              </a:tr>
              <a:tr h="190500">
                <a:tc>
                  <a:txBody>
                    <a:bodyPr/>
                    <a:lstStyle/>
                    <a:p>
                      <a:pPr algn="l" fontAlgn="ctr"/>
                      <a:r>
                        <a:rPr lang="en-US" sz="1100" b="0" i="0" u="none" strike="noStrike">
                          <a:solidFill>
                            <a:srgbClr val="111111"/>
                          </a:solidFill>
                          <a:effectLst/>
                          <a:latin typeface="+mn-lt"/>
                        </a:rPr>
                        <a:t>Region 9: San Francisco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Region 10: Seattle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661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14766084"/>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4595801"/>
            <a:ext cx="5638800" cy="1916980"/>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3"/>
              </a:rPr>
              <a:t>https://ndc.services.cdc.gov/conditions/hepatitis-b-chronic/</a:t>
            </a:r>
            <a:r>
              <a:rPr lang="en-US" sz="800"/>
              <a:t>. </a:t>
            </a:r>
            <a:endParaRPr lang="en-US" sz="800">
              <a:cs typeface="Calibri"/>
            </a:endParaRPr>
          </a:p>
          <a:p>
            <a:pPr>
              <a:lnSpc>
                <a:spcPct val="100000"/>
              </a:lnSpc>
            </a:pPr>
            <a:r>
              <a:rPr lang="en-US" sz="800"/>
              <a:t>§ Numbers reported in each category may not add up to the total number of reported cases in a year due to cases with missing data or, in the case of race/ethnicity, cases categorized as “Other”.		</a:t>
            </a:r>
          </a:p>
          <a:p>
            <a:pPr>
              <a:lnSpc>
                <a:spcPct val="100000"/>
              </a:lnSpc>
            </a:pPr>
            <a:r>
              <a:rPr lang="en-US" sz="800"/>
              <a:t>¶ Urban-rural region was categorized according to the 2013 National Center for Health Statistics (NCHS) urban-rural classification scheme for counties and county-equivalent entities (</a:t>
            </a:r>
            <a:r>
              <a:rPr lang="en-US" sz="800">
                <a:hlinkClick r:id="rId4"/>
              </a:rPr>
              <a:t>https://www.cdc.gov/nchs/data_access/urban_rural.htm</a:t>
            </a:r>
            <a:r>
              <a:rPr lang="en-US" sz="800"/>
              <a:t>). Large central metro, large fringe metro, medium metro, and small metro counties were grouped as urban. Micropolitan and noncore counties were grouped as rural.		</a:t>
            </a:r>
            <a:endParaRPr lang="en-US" sz="800">
              <a:cs typeface="Calibri"/>
            </a:endParaRPr>
          </a:p>
          <a:p>
            <a:pPr>
              <a:lnSpc>
                <a:spcPct val="100000"/>
              </a:lnSpc>
            </a:pPr>
            <a:r>
              <a:rPr lang="en-US" sz="800"/>
              <a:t>** US Department of Health and Human Services Regions were categorized according to the grouping of states and US territories assigned under each of the ten Department of Health and Human Services regional offices (</a:t>
            </a:r>
            <a:r>
              <a:rPr lang="en-US" sz="800">
                <a:hlinkClick r:id="rId5"/>
              </a:rPr>
              <a:t>https://www.hhs.gov/about/agencies/iea/regional-offices/index.html</a:t>
            </a:r>
            <a:r>
              <a:rPr lang="en-US" sz="800"/>
              <a:t>). For the purposes of this report, regions with US territories (Region 2 and Region 9) contain data from states only.		</a:t>
            </a:r>
            <a:endParaRPr lang="en-US" sz="800">
              <a:cs typeface="Calibri"/>
            </a:endParaRPr>
          </a:p>
        </p:txBody>
      </p:sp>
      <p:sp>
        <p:nvSpPr>
          <p:cNvPr id="8" name="TextBox 7">
            <a:extLst>
              <a:ext uri="{FF2B5EF4-FFF2-40B4-BE49-F238E27FC236}">
                <a16:creationId xmlns:a16="http://schemas.microsoft.com/office/drawing/2014/main" id="{A63725F0-C5B6-B0B9-FC3A-304D6AF8FEF0}"/>
              </a:ext>
            </a:extLst>
          </p:cNvPr>
          <p:cNvSpPr txBox="1"/>
          <p:nvPr/>
        </p:nvSpPr>
        <p:spPr>
          <a:xfrm>
            <a:off x="6378220" y="5959438"/>
            <a:ext cx="4002909" cy="713016"/>
          </a:xfrm>
          <a:prstGeom prst="rect">
            <a:avLst/>
          </a:prstGeom>
          <a:noFill/>
        </p:spPr>
        <p:txBody>
          <a:bodyPr wrap="square" lIns="91440" tIns="45720" rIns="91440" bIns="45720" anchor="t">
            <a:spAutoFit/>
          </a:bodyPr>
          <a:lstStyle/>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6"/>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539010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198966" cy="917018"/>
          </a:xfrm>
        </p:spPr>
        <p:txBody>
          <a:bodyPr>
            <a:noAutofit/>
          </a:bodyPr>
          <a:lstStyle/>
          <a:p>
            <a:r>
              <a:rPr lang="en-US" b="0"/>
              <a:t>Table 2.7 – Part 1 of 4</a:t>
            </a:r>
            <a:br>
              <a:rPr lang="en-US" sz="2000"/>
            </a:br>
            <a:r>
              <a:rPr lang="en-US" sz="2000" b="1"/>
              <a:t>Numbers and rates* of deaths with hepatitis B virus infection listed as a cause of death† among residents, by state or jurisdiction</a:t>
            </a:r>
            <a:br>
              <a:rPr lang="en-US" sz="2000" b="1"/>
            </a:br>
            <a:r>
              <a:rPr lang="en-US" sz="2000" b="1"/>
              <a:t>United States, 2016–2020</a:t>
            </a:r>
            <a:r>
              <a:rPr lang="en-US" sz="2000"/>
              <a:t>										</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1679820035"/>
              </p:ext>
            </p:extLst>
          </p:nvPr>
        </p:nvGraphicFramePr>
        <p:xfrm>
          <a:off x="550332" y="1522178"/>
          <a:ext cx="11091335" cy="3467852"/>
        </p:xfrm>
        <a:graphic>
          <a:graphicData uri="http://schemas.openxmlformats.org/drawingml/2006/table">
            <a:tbl>
              <a:tblPr firstRow="1" bandRow="1">
                <a:tableStyleId>{C083E6E3-FA7D-4D7B-A595-EF9225AFEA82}</a:tableStyleId>
              </a:tblPr>
              <a:tblGrid>
                <a:gridCol w="1125795">
                  <a:extLst>
                    <a:ext uri="{9D8B030D-6E8A-4147-A177-3AD203B41FA5}">
                      <a16:colId xmlns:a16="http://schemas.microsoft.com/office/drawing/2014/main" val="2197488459"/>
                    </a:ext>
                  </a:extLst>
                </a:gridCol>
                <a:gridCol w="996554">
                  <a:extLst>
                    <a:ext uri="{9D8B030D-6E8A-4147-A177-3AD203B41FA5}">
                      <a16:colId xmlns:a16="http://schemas.microsoft.com/office/drawing/2014/main" val="557897342"/>
                    </a:ext>
                  </a:extLst>
                </a:gridCol>
                <a:gridCol w="996554">
                  <a:extLst>
                    <a:ext uri="{9D8B030D-6E8A-4147-A177-3AD203B41FA5}">
                      <a16:colId xmlns:a16="http://schemas.microsoft.com/office/drawing/2014/main" val="1675807070"/>
                    </a:ext>
                  </a:extLst>
                </a:gridCol>
                <a:gridCol w="996554">
                  <a:extLst>
                    <a:ext uri="{9D8B030D-6E8A-4147-A177-3AD203B41FA5}">
                      <a16:colId xmlns:a16="http://schemas.microsoft.com/office/drawing/2014/main" val="3162417777"/>
                    </a:ext>
                  </a:extLst>
                </a:gridCol>
                <a:gridCol w="996554">
                  <a:extLst>
                    <a:ext uri="{9D8B030D-6E8A-4147-A177-3AD203B41FA5}">
                      <a16:colId xmlns:a16="http://schemas.microsoft.com/office/drawing/2014/main" val="2163448990"/>
                    </a:ext>
                  </a:extLst>
                </a:gridCol>
                <a:gridCol w="996554">
                  <a:extLst>
                    <a:ext uri="{9D8B030D-6E8A-4147-A177-3AD203B41FA5}">
                      <a16:colId xmlns:a16="http://schemas.microsoft.com/office/drawing/2014/main" val="1531703974"/>
                    </a:ext>
                  </a:extLst>
                </a:gridCol>
                <a:gridCol w="996554">
                  <a:extLst>
                    <a:ext uri="{9D8B030D-6E8A-4147-A177-3AD203B41FA5}">
                      <a16:colId xmlns:a16="http://schemas.microsoft.com/office/drawing/2014/main" val="1741429899"/>
                    </a:ext>
                  </a:extLst>
                </a:gridCol>
                <a:gridCol w="996554">
                  <a:extLst>
                    <a:ext uri="{9D8B030D-6E8A-4147-A177-3AD203B41FA5}">
                      <a16:colId xmlns:a16="http://schemas.microsoft.com/office/drawing/2014/main" val="2837006629"/>
                    </a:ext>
                  </a:extLst>
                </a:gridCol>
                <a:gridCol w="996554">
                  <a:extLst>
                    <a:ext uri="{9D8B030D-6E8A-4147-A177-3AD203B41FA5}">
                      <a16:colId xmlns:a16="http://schemas.microsoft.com/office/drawing/2014/main" val="1677891965"/>
                    </a:ext>
                  </a:extLst>
                </a:gridCol>
                <a:gridCol w="996554">
                  <a:extLst>
                    <a:ext uri="{9D8B030D-6E8A-4147-A177-3AD203B41FA5}">
                      <a16:colId xmlns:a16="http://schemas.microsoft.com/office/drawing/2014/main" val="373618106"/>
                    </a:ext>
                  </a:extLst>
                </a:gridCol>
                <a:gridCol w="996554">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000000"/>
                          </a:solidFill>
                          <a:effectLst/>
                          <a:latin typeface="+mn-lt"/>
                        </a:rPr>
                        <a:t>Alabama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000000"/>
                          </a:solidFill>
                          <a:effectLst/>
                          <a:latin typeface="+mn-lt"/>
                        </a:rPr>
                        <a:t>Alaska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97773426"/>
                  </a:ext>
                </a:extLst>
              </a:tr>
              <a:tr h="210312">
                <a:tc>
                  <a:txBody>
                    <a:bodyPr/>
                    <a:lstStyle/>
                    <a:p>
                      <a:pPr algn="l" fontAlgn="ctr"/>
                      <a:r>
                        <a:rPr lang="en-US" sz="1100" b="0" i="0" u="none" strike="noStrike">
                          <a:solidFill>
                            <a:srgbClr val="000000"/>
                          </a:solidFill>
                          <a:effectLst/>
                          <a:latin typeface="+mn-lt"/>
                        </a:rPr>
                        <a:t>Arizona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000000"/>
                          </a:solidFill>
                          <a:effectLst/>
                          <a:latin typeface="+mn-lt"/>
                        </a:rPr>
                        <a:t>Arkansas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000000"/>
                          </a:solidFill>
                          <a:effectLst/>
                          <a:latin typeface="+mn-lt"/>
                        </a:rPr>
                        <a:t>California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0.78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0.67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0.75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000000"/>
                          </a:solidFill>
                          <a:effectLst/>
                          <a:latin typeface="+mn-lt"/>
                        </a:rPr>
                        <a:t>Colorado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000000"/>
                          </a:solidFill>
                          <a:effectLst/>
                          <a:latin typeface="+mn-lt"/>
                        </a:rPr>
                        <a:t>Connecticut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000000"/>
                          </a:solidFill>
                          <a:effectLst/>
                          <a:latin typeface="+mn-lt"/>
                        </a:rPr>
                        <a:t>Delaware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66818688"/>
                  </a:ext>
                </a:extLst>
              </a:tr>
              <a:tr h="200403">
                <a:tc>
                  <a:txBody>
                    <a:bodyPr/>
                    <a:lstStyle/>
                    <a:p>
                      <a:pPr algn="l" fontAlgn="ctr"/>
                      <a:r>
                        <a:rPr lang="en-US" sz="1100" b="0" i="0" u="none" strike="noStrike">
                          <a:solidFill>
                            <a:srgbClr val="000000"/>
                          </a:solidFill>
                          <a:effectLst/>
                          <a:latin typeface="+mn-lt"/>
                        </a:rPr>
                        <a:t>District of Columbia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000000"/>
                          </a:solidFill>
                          <a:effectLst/>
                          <a:latin typeface="+mn-lt"/>
                        </a:rPr>
                        <a:t>Florida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98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000000"/>
                          </a:solidFill>
                          <a:effectLst/>
                          <a:latin typeface="+mn-lt"/>
                        </a:rPr>
                        <a:t>Georgia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000000"/>
                          </a:solidFill>
                          <a:effectLst/>
                          <a:latin typeface="+mn-lt"/>
                        </a:rPr>
                        <a:t>Hawaii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281314200"/>
                  </a:ext>
                </a:extLst>
              </a:tr>
              <a:tr h="210312">
                <a:tc>
                  <a:txBody>
                    <a:bodyPr/>
                    <a:lstStyle/>
                    <a:p>
                      <a:pPr algn="l" fontAlgn="ctr"/>
                      <a:r>
                        <a:rPr lang="en-US" sz="1100" b="0" i="0" u="none" strike="noStrike">
                          <a:solidFill>
                            <a:srgbClr val="000000"/>
                          </a:solidFill>
                          <a:effectLst/>
                          <a:latin typeface="+mn-lt"/>
                        </a:rPr>
                        <a:t>Idaho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07265860"/>
                  </a:ext>
                </a:extLst>
              </a:tr>
              <a:tr h="210312">
                <a:tc>
                  <a:txBody>
                    <a:bodyPr/>
                    <a:lstStyle/>
                    <a:p>
                      <a:pPr algn="l" fontAlgn="ctr"/>
                      <a:r>
                        <a:rPr lang="en-US" sz="1100" b="0" i="0" u="none" strike="noStrike">
                          <a:solidFill>
                            <a:srgbClr val="000000"/>
                          </a:solidFill>
                          <a:effectLst/>
                          <a:latin typeface="+mn-lt"/>
                        </a:rPr>
                        <a:t>Illinois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5649476"/>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4972622"/>
            <a:ext cx="5638800" cy="1462338"/>
          </a:xfrm>
        </p:spPr>
        <p:txBody>
          <a:bodyPr/>
          <a:lstStyle/>
          <a:p>
            <a:pPr>
              <a:lnSpc>
                <a:spcPct val="100000"/>
              </a:lnSpc>
            </a:pPr>
            <a:r>
              <a:rPr lang="en-US" sz="800"/>
              <a:t>* Rates are age-adjusted per 100,000 US standard population during 2000 by using the following age group distribution (in years): &lt;1, 1–4, 5–14, 15–24, 25–34, 35–44, 45–54, 55–64, 65–74, 75–84, and ≥85. For age-adjusted death rates, the age-specific death rate is rounded to 1 decimal place before proceeding to the next step in the calculation of age-adjusted death rates for NCHS Multiple Cause of Death on CDC WONDER. This rounding step might affect the precision of rates calculated for small numbers of deaths. Missing data are not included.		</a:t>
            </a:r>
          </a:p>
          <a:p>
            <a:pPr>
              <a:lnSpc>
                <a:spcPct val="100000"/>
              </a:lnSpc>
            </a:pPr>
            <a:r>
              <a:rPr lang="en-US" sz="800"/>
              <a:t>† Cause of death is defined as one of the multiple causes of death and is based on the International Classification of Diseases, 10th Rev. (ICD-10) codes B16, B17.0, B18.0, B18.1 (hepatitis B).		</a:t>
            </a:r>
          </a:p>
          <a:p>
            <a:pPr>
              <a:lnSpc>
                <a:spcPct val="100000"/>
              </a:lnSpc>
            </a:pPr>
            <a:r>
              <a:rPr lang="en-US" sz="800"/>
              <a:t>UR§ Unreliable rate: Rates where death counts were &lt;20 were not displayed because of the instability associated with those rates.</a:t>
            </a:r>
          </a:p>
          <a:p>
            <a:pPr>
              <a:lnSpc>
                <a:spcPct val="100000"/>
              </a:lnSpc>
            </a:pPr>
            <a:r>
              <a:rPr lang="en-US" sz="800"/>
              <a:t>S¶ Suppressed: Subnational data representing &lt;10 deaths (0–9) are suppressed or CDC WONDER did not have the functionality to calculate rates.	 									</a:t>
            </a:r>
          </a:p>
        </p:txBody>
      </p:sp>
      <p:sp>
        <p:nvSpPr>
          <p:cNvPr id="8" name="TextBox 7">
            <a:extLst>
              <a:ext uri="{FF2B5EF4-FFF2-40B4-BE49-F238E27FC236}">
                <a16:creationId xmlns:a16="http://schemas.microsoft.com/office/drawing/2014/main" id="{A63725F0-C5B6-B0B9-FC3A-304D6AF8FEF0}"/>
              </a:ext>
            </a:extLst>
          </p:cNvPr>
          <p:cNvSpPr txBox="1"/>
          <p:nvPr/>
        </p:nvSpPr>
        <p:spPr>
          <a:xfrm>
            <a:off x="6096000" y="5109283"/>
            <a:ext cx="4494028" cy="1574790"/>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2015–2016 because of NCHS standards that restrict displayed data to US residents. Accessed at </a:t>
            </a:r>
            <a:r>
              <a:rPr lang="en-US" sz="800">
                <a:hlinkClick r:id="rId3"/>
              </a:rPr>
              <a:t>http://wonder.cdc.gov/mcd-icd10.html</a:t>
            </a:r>
            <a:r>
              <a:rPr lang="en-US" sz="800"/>
              <a:t> on January 13, 2022. CDC WONDER data set documentation and technical methods can be accessed at </a:t>
            </a:r>
            <a:r>
              <a:rPr lang="en-US" sz="800">
                <a:hlinkClick r:id="rId4"/>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5"/>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2110765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0820399" cy="917018"/>
          </a:xfrm>
        </p:spPr>
        <p:txBody>
          <a:bodyPr>
            <a:noAutofit/>
          </a:bodyPr>
          <a:lstStyle/>
          <a:p>
            <a:r>
              <a:rPr lang="en-US" b="0"/>
              <a:t>Table 2.7 – Part 2 of 4</a:t>
            </a:r>
            <a:br>
              <a:rPr lang="en-US" sz="2000"/>
            </a:br>
            <a:r>
              <a:rPr lang="en-US" sz="2000" b="1"/>
              <a:t>Numbers and rates* of deaths with hepatitis B virus infection listed as a cause of death† among residents, by state or jurisdiction</a:t>
            </a:r>
            <a:br>
              <a:rPr lang="en-US" sz="2000" b="1"/>
            </a:br>
            <a:r>
              <a:rPr lang="en-US" sz="2000" b="1"/>
              <a:t>United States, 2016–2020</a:t>
            </a:r>
            <a:r>
              <a:rPr lang="en-US" sz="2000" b="0"/>
              <a:t>										</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920477039"/>
              </p:ext>
            </p:extLst>
          </p:nvPr>
        </p:nvGraphicFramePr>
        <p:xfrm>
          <a:off x="548856" y="1522179"/>
          <a:ext cx="11091335" cy="3342884"/>
        </p:xfrm>
        <a:graphic>
          <a:graphicData uri="http://schemas.openxmlformats.org/drawingml/2006/table">
            <a:tbl>
              <a:tblPr firstRow="1" bandRow="1">
                <a:tableStyleId>{C083E6E3-FA7D-4D7B-A595-EF9225AFEA82}</a:tableStyleId>
              </a:tblPr>
              <a:tblGrid>
                <a:gridCol w="1125795">
                  <a:extLst>
                    <a:ext uri="{9D8B030D-6E8A-4147-A177-3AD203B41FA5}">
                      <a16:colId xmlns:a16="http://schemas.microsoft.com/office/drawing/2014/main" val="2197488459"/>
                    </a:ext>
                  </a:extLst>
                </a:gridCol>
                <a:gridCol w="996554">
                  <a:extLst>
                    <a:ext uri="{9D8B030D-6E8A-4147-A177-3AD203B41FA5}">
                      <a16:colId xmlns:a16="http://schemas.microsoft.com/office/drawing/2014/main" val="557897342"/>
                    </a:ext>
                  </a:extLst>
                </a:gridCol>
                <a:gridCol w="996554">
                  <a:extLst>
                    <a:ext uri="{9D8B030D-6E8A-4147-A177-3AD203B41FA5}">
                      <a16:colId xmlns:a16="http://schemas.microsoft.com/office/drawing/2014/main" val="1675807070"/>
                    </a:ext>
                  </a:extLst>
                </a:gridCol>
                <a:gridCol w="996554">
                  <a:extLst>
                    <a:ext uri="{9D8B030D-6E8A-4147-A177-3AD203B41FA5}">
                      <a16:colId xmlns:a16="http://schemas.microsoft.com/office/drawing/2014/main" val="3162417777"/>
                    </a:ext>
                  </a:extLst>
                </a:gridCol>
                <a:gridCol w="996554">
                  <a:extLst>
                    <a:ext uri="{9D8B030D-6E8A-4147-A177-3AD203B41FA5}">
                      <a16:colId xmlns:a16="http://schemas.microsoft.com/office/drawing/2014/main" val="2163448990"/>
                    </a:ext>
                  </a:extLst>
                </a:gridCol>
                <a:gridCol w="996554">
                  <a:extLst>
                    <a:ext uri="{9D8B030D-6E8A-4147-A177-3AD203B41FA5}">
                      <a16:colId xmlns:a16="http://schemas.microsoft.com/office/drawing/2014/main" val="1531703974"/>
                    </a:ext>
                  </a:extLst>
                </a:gridCol>
                <a:gridCol w="996554">
                  <a:extLst>
                    <a:ext uri="{9D8B030D-6E8A-4147-A177-3AD203B41FA5}">
                      <a16:colId xmlns:a16="http://schemas.microsoft.com/office/drawing/2014/main" val="1741429899"/>
                    </a:ext>
                  </a:extLst>
                </a:gridCol>
                <a:gridCol w="996554">
                  <a:extLst>
                    <a:ext uri="{9D8B030D-6E8A-4147-A177-3AD203B41FA5}">
                      <a16:colId xmlns:a16="http://schemas.microsoft.com/office/drawing/2014/main" val="2837006629"/>
                    </a:ext>
                  </a:extLst>
                </a:gridCol>
                <a:gridCol w="996554">
                  <a:extLst>
                    <a:ext uri="{9D8B030D-6E8A-4147-A177-3AD203B41FA5}">
                      <a16:colId xmlns:a16="http://schemas.microsoft.com/office/drawing/2014/main" val="1677891965"/>
                    </a:ext>
                  </a:extLst>
                </a:gridCol>
                <a:gridCol w="996554">
                  <a:extLst>
                    <a:ext uri="{9D8B030D-6E8A-4147-A177-3AD203B41FA5}">
                      <a16:colId xmlns:a16="http://schemas.microsoft.com/office/drawing/2014/main" val="373618106"/>
                    </a:ext>
                  </a:extLst>
                </a:gridCol>
                <a:gridCol w="996554">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000000"/>
                          </a:solidFill>
                          <a:effectLst/>
                          <a:latin typeface="+mn-lt"/>
                        </a:rPr>
                        <a:t>Indiana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44042852"/>
                  </a:ext>
                </a:extLst>
              </a:tr>
              <a:tr h="210312">
                <a:tc>
                  <a:txBody>
                    <a:bodyPr/>
                    <a:lstStyle/>
                    <a:p>
                      <a:pPr algn="l" fontAlgn="ctr"/>
                      <a:r>
                        <a:rPr lang="en-US" sz="1100" b="0" i="0" u="none" strike="noStrike">
                          <a:solidFill>
                            <a:srgbClr val="000000"/>
                          </a:solidFill>
                          <a:effectLst/>
                          <a:latin typeface="+mn-lt"/>
                        </a:rPr>
                        <a:t>Iowa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954224071"/>
                  </a:ext>
                </a:extLst>
              </a:tr>
              <a:tr h="210312">
                <a:tc>
                  <a:txBody>
                    <a:bodyPr/>
                    <a:lstStyle/>
                    <a:p>
                      <a:pPr algn="l" fontAlgn="ctr"/>
                      <a:r>
                        <a:rPr lang="en-US" sz="1100" b="0" i="0" u="none" strike="noStrike">
                          <a:solidFill>
                            <a:srgbClr val="000000"/>
                          </a:solidFill>
                          <a:effectLst/>
                          <a:latin typeface="+mn-lt"/>
                        </a:rPr>
                        <a:t>Kansas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000000"/>
                          </a:solidFill>
                          <a:effectLst/>
                          <a:latin typeface="+mn-lt"/>
                        </a:rPr>
                        <a:t>Kentucky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0.72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0.75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0.98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0.77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0.83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97773426"/>
                  </a:ext>
                </a:extLst>
              </a:tr>
              <a:tr h="210312">
                <a:tc>
                  <a:txBody>
                    <a:bodyPr/>
                    <a:lstStyle/>
                    <a:p>
                      <a:pPr algn="l" fontAlgn="ctr"/>
                      <a:r>
                        <a:rPr lang="en-US" sz="1100" b="0" i="0" u="none" strike="noStrike">
                          <a:solidFill>
                            <a:srgbClr val="000000"/>
                          </a:solidFill>
                          <a:effectLst/>
                          <a:latin typeface="+mn-lt"/>
                        </a:rPr>
                        <a:t>Louisiana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000000"/>
                          </a:solidFill>
                          <a:effectLst/>
                          <a:latin typeface="+mn-lt"/>
                        </a:rPr>
                        <a:t>Maine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000000"/>
                          </a:solidFill>
                          <a:effectLst/>
                          <a:latin typeface="+mn-lt"/>
                        </a:rPr>
                        <a:t>Maryland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000000"/>
                          </a:solidFill>
                          <a:effectLst/>
                          <a:latin typeface="+mn-lt"/>
                        </a:rPr>
                        <a:t>Massachusetts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000000"/>
                          </a:solidFill>
                          <a:effectLst/>
                          <a:latin typeface="+mn-lt"/>
                        </a:rPr>
                        <a:t>Michigan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000000"/>
                          </a:solidFill>
                          <a:effectLst/>
                          <a:latin typeface="+mn-lt"/>
                        </a:rPr>
                        <a:t>Minnesota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0.65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000000"/>
                          </a:solidFill>
                          <a:effectLst/>
                          <a:latin typeface="+mn-lt"/>
                        </a:rPr>
                        <a:t>Mississippi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0.64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0.67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0.61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0.72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0.61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000000"/>
                          </a:solidFill>
                          <a:effectLst/>
                          <a:latin typeface="+mn-lt"/>
                        </a:rPr>
                        <a:t>Missouri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000000"/>
                          </a:solidFill>
                          <a:effectLst/>
                          <a:latin typeface="+mn-lt"/>
                        </a:rPr>
                        <a:t>Montana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000000"/>
                          </a:solidFill>
                          <a:effectLst/>
                          <a:latin typeface="+mn-lt"/>
                        </a:rPr>
                        <a:t>Nebraska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81314200"/>
                  </a:ext>
                </a:extLst>
              </a:tr>
            </a:tbl>
          </a:graphicData>
        </a:graphic>
      </p:graphicFrame>
      <p:sp>
        <p:nvSpPr>
          <p:cNvPr id="7" name="Text Placeholder 3">
            <a:extLst>
              <a:ext uri="{FF2B5EF4-FFF2-40B4-BE49-F238E27FC236}">
                <a16:creationId xmlns:a16="http://schemas.microsoft.com/office/drawing/2014/main" id="{F748DD1E-05B5-EFAD-FA6E-869A542212F8}"/>
              </a:ext>
            </a:extLst>
          </p:cNvPr>
          <p:cNvSpPr>
            <a:spLocks noGrp="1"/>
          </p:cNvSpPr>
          <p:nvPr>
            <p:ph type="body" sz="quarter" idx="11"/>
          </p:nvPr>
        </p:nvSpPr>
        <p:spPr>
          <a:xfrm>
            <a:off x="457200" y="4962520"/>
            <a:ext cx="5638800" cy="1645145"/>
          </a:xfrm>
        </p:spPr>
        <p:txBody>
          <a:bodyPr/>
          <a:lstStyle/>
          <a:p>
            <a:pPr>
              <a:lnSpc>
                <a:spcPct val="100000"/>
              </a:lnSpc>
            </a:pPr>
            <a:r>
              <a:rPr lang="en-US" sz="800"/>
              <a:t>* Rates are age-adjusted per 100,000 US standard population during 2000 by using the following age group distribution (in years): &lt;1, 1–4, 5–14, 15–24, 25–34, 35–44, 45–54, 55–64, 65–74, 75–84, and ≥85. For age-adjusted death rates, the age-specific death rate is rounded to 1 decimal place before proceeding to the next step in the calculation of age-adjusted death rates for NCHS Multiple Cause of Death on CDC WONDER. This rounding step might affect the precision of rates calculated for small numbers of deaths. Missing data are not included.		</a:t>
            </a:r>
          </a:p>
          <a:p>
            <a:pPr>
              <a:lnSpc>
                <a:spcPct val="100000"/>
              </a:lnSpc>
            </a:pPr>
            <a:r>
              <a:rPr lang="en-US" sz="800"/>
              <a:t>† Cause of death is defined as one of the multiple causes of death and is based on the International Classification of Diseases, 10th Rev. (ICD-10) codes B16, B17.0, B18.0, B18.1 (hepatitis B).		</a:t>
            </a:r>
          </a:p>
          <a:p>
            <a:pPr>
              <a:lnSpc>
                <a:spcPct val="100000"/>
              </a:lnSpc>
            </a:pPr>
            <a:r>
              <a:rPr lang="en-US" sz="800"/>
              <a:t>UR§ Unreliable rate: Rates where death counts were &lt;20 were not displayed because of the instability associated with those rates.</a:t>
            </a:r>
          </a:p>
          <a:p>
            <a:pPr>
              <a:lnSpc>
                <a:spcPct val="100000"/>
              </a:lnSpc>
            </a:pPr>
            <a:r>
              <a:rPr lang="en-US" sz="800"/>
              <a:t>S¶ Suppressed: Subnational data representing &lt;10 deaths (0–9) are suppressed or CDC WONDER did not have the functionality to calculate rates.										</a:t>
            </a:r>
          </a:p>
        </p:txBody>
      </p:sp>
      <p:sp>
        <p:nvSpPr>
          <p:cNvPr id="9" name="TextBox 8">
            <a:extLst>
              <a:ext uri="{FF2B5EF4-FFF2-40B4-BE49-F238E27FC236}">
                <a16:creationId xmlns:a16="http://schemas.microsoft.com/office/drawing/2014/main" id="{675D940A-A450-E82F-C1F2-0980AD48A45A}"/>
              </a:ext>
            </a:extLst>
          </p:cNvPr>
          <p:cNvSpPr txBox="1"/>
          <p:nvPr/>
        </p:nvSpPr>
        <p:spPr>
          <a:xfrm>
            <a:off x="6062009" y="5064026"/>
            <a:ext cx="4517385" cy="1574790"/>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2015–2016 because of NCHS standards that restrict displayed data to US residents. Accessed at </a:t>
            </a:r>
            <a:r>
              <a:rPr lang="en-US" sz="800">
                <a:hlinkClick r:id="rId2"/>
              </a:rPr>
              <a:t>http://wonder.cdc.gov/mcd-icd10.html</a:t>
            </a:r>
            <a:r>
              <a:rPr lang="en-US" sz="800"/>
              <a:t> on January 13, 2022. CDC WONDER data set documentation and technical methods can be accessed at </a:t>
            </a:r>
            <a:r>
              <a:rPr lang="en-US" sz="800">
                <a:hlinkClick r:id="rId3"/>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4"/>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2668185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0820399" cy="917018"/>
          </a:xfrm>
        </p:spPr>
        <p:txBody>
          <a:bodyPr>
            <a:noAutofit/>
          </a:bodyPr>
          <a:lstStyle/>
          <a:p>
            <a:r>
              <a:rPr lang="en-US" b="0"/>
              <a:t>Table 2.7 – Part 3 of 4</a:t>
            </a:r>
            <a:br>
              <a:rPr lang="en-US" sz="2000"/>
            </a:br>
            <a:r>
              <a:rPr lang="en-US" sz="2000" b="1"/>
              <a:t>Numbers and rates* of deaths with hepatitis B virus infection listed as a cause of death† among residents, by state or jurisdiction</a:t>
            </a:r>
            <a:br>
              <a:rPr lang="en-US" sz="2000" b="1"/>
            </a:br>
            <a:r>
              <a:rPr lang="en-US" sz="2000" b="1"/>
              <a:t>United States, 2016–2020</a:t>
            </a:r>
            <a:r>
              <a:rPr lang="en-US" sz="2000"/>
              <a:t>										</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1343822956"/>
              </p:ext>
            </p:extLst>
          </p:nvPr>
        </p:nvGraphicFramePr>
        <p:xfrm>
          <a:off x="550332" y="1522475"/>
          <a:ext cx="11091335" cy="3303248"/>
        </p:xfrm>
        <a:graphic>
          <a:graphicData uri="http://schemas.openxmlformats.org/drawingml/2006/table">
            <a:tbl>
              <a:tblPr firstRow="1" bandRow="1">
                <a:tableStyleId>{C083E6E3-FA7D-4D7B-A595-EF9225AFEA82}</a:tableStyleId>
              </a:tblPr>
              <a:tblGrid>
                <a:gridCol w="1125795">
                  <a:extLst>
                    <a:ext uri="{9D8B030D-6E8A-4147-A177-3AD203B41FA5}">
                      <a16:colId xmlns:a16="http://schemas.microsoft.com/office/drawing/2014/main" val="2197488459"/>
                    </a:ext>
                  </a:extLst>
                </a:gridCol>
                <a:gridCol w="996554">
                  <a:extLst>
                    <a:ext uri="{9D8B030D-6E8A-4147-A177-3AD203B41FA5}">
                      <a16:colId xmlns:a16="http://schemas.microsoft.com/office/drawing/2014/main" val="557897342"/>
                    </a:ext>
                  </a:extLst>
                </a:gridCol>
                <a:gridCol w="996554">
                  <a:extLst>
                    <a:ext uri="{9D8B030D-6E8A-4147-A177-3AD203B41FA5}">
                      <a16:colId xmlns:a16="http://schemas.microsoft.com/office/drawing/2014/main" val="1675807070"/>
                    </a:ext>
                  </a:extLst>
                </a:gridCol>
                <a:gridCol w="996554">
                  <a:extLst>
                    <a:ext uri="{9D8B030D-6E8A-4147-A177-3AD203B41FA5}">
                      <a16:colId xmlns:a16="http://schemas.microsoft.com/office/drawing/2014/main" val="3162417777"/>
                    </a:ext>
                  </a:extLst>
                </a:gridCol>
                <a:gridCol w="996554">
                  <a:extLst>
                    <a:ext uri="{9D8B030D-6E8A-4147-A177-3AD203B41FA5}">
                      <a16:colId xmlns:a16="http://schemas.microsoft.com/office/drawing/2014/main" val="2163448990"/>
                    </a:ext>
                  </a:extLst>
                </a:gridCol>
                <a:gridCol w="996554">
                  <a:extLst>
                    <a:ext uri="{9D8B030D-6E8A-4147-A177-3AD203B41FA5}">
                      <a16:colId xmlns:a16="http://schemas.microsoft.com/office/drawing/2014/main" val="1531703974"/>
                    </a:ext>
                  </a:extLst>
                </a:gridCol>
                <a:gridCol w="996554">
                  <a:extLst>
                    <a:ext uri="{9D8B030D-6E8A-4147-A177-3AD203B41FA5}">
                      <a16:colId xmlns:a16="http://schemas.microsoft.com/office/drawing/2014/main" val="1741429899"/>
                    </a:ext>
                  </a:extLst>
                </a:gridCol>
                <a:gridCol w="996554">
                  <a:extLst>
                    <a:ext uri="{9D8B030D-6E8A-4147-A177-3AD203B41FA5}">
                      <a16:colId xmlns:a16="http://schemas.microsoft.com/office/drawing/2014/main" val="2837006629"/>
                    </a:ext>
                  </a:extLst>
                </a:gridCol>
                <a:gridCol w="996554">
                  <a:extLst>
                    <a:ext uri="{9D8B030D-6E8A-4147-A177-3AD203B41FA5}">
                      <a16:colId xmlns:a16="http://schemas.microsoft.com/office/drawing/2014/main" val="1677891965"/>
                    </a:ext>
                  </a:extLst>
                </a:gridCol>
                <a:gridCol w="996554">
                  <a:extLst>
                    <a:ext uri="{9D8B030D-6E8A-4147-A177-3AD203B41FA5}">
                      <a16:colId xmlns:a16="http://schemas.microsoft.com/office/drawing/2014/main" val="373618106"/>
                    </a:ext>
                  </a:extLst>
                </a:gridCol>
                <a:gridCol w="996554">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085099476"/>
                  </a:ext>
                </a:extLst>
              </a:tr>
              <a:tr h="200403">
                <a:tc>
                  <a:txBody>
                    <a:bodyPr/>
                    <a:lstStyle/>
                    <a:p>
                      <a:pPr algn="l" fontAlgn="ctr"/>
                      <a:r>
                        <a:rPr lang="en-US" sz="1100" b="0" i="0" u="none" strike="noStrike">
                          <a:solidFill>
                            <a:srgbClr val="000000"/>
                          </a:solidFill>
                          <a:effectLst/>
                          <a:latin typeface="+mn-lt"/>
                        </a:rPr>
                        <a:t>Nevada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0.66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551386289"/>
                  </a:ext>
                </a:extLst>
              </a:tr>
              <a:tr h="200403">
                <a:tc>
                  <a:txBody>
                    <a:bodyPr/>
                    <a:lstStyle/>
                    <a:p>
                      <a:pPr algn="l" fontAlgn="ctr"/>
                      <a:r>
                        <a:rPr lang="en-US" sz="1100" b="0" i="0" u="none" strike="noStrike">
                          <a:solidFill>
                            <a:srgbClr val="000000"/>
                          </a:solidFill>
                          <a:effectLst/>
                          <a:latin typeface="+mn-lt"/>
                        </a:rPr>
                        <a:t>New Hampshire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5719938"/>
                  </a:ext>
                </a:extLst>
              </a:tr>
              <a:tr h="200403">
                <a:tc>
                  <a:txBody>
                    <a:bodyPr/>
                    <a:lstStyle/>
                    <a:p>
                      <a:pPr algn="l" fontAlgn="ctr"/>
                      <a:r>
                        <a:rPr lang="en-US" sz="1100" b="0" i="0" u="none" strike="noStrike">
                          <a:solidFill>
                            <a:srgbClr val="000000"/>
                          </a:solidFill>
                          <a:effectLst/>
                          <a:latin typeface="+mn-lt"/>
                        </a:rPr>
                        <a:t>New Jersey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18028179"/>
                  </a:ext>
                </a:extLst>
              </a:tr>
              <a:tr h="200403">
                <a:tc>
                  <a:txBody>
                    <a:bodyPr/>
                    <a:lstStyle/>
                    <a:p>
                      <a:pPr algn="l" fontAlgn="ctr"/>
                      <a:r>
                        <a:rPr lang="en-US" sz="1100" b="0" i="0" u="none" strike="noStrike">
                          <a:solidFill>
                            <a:srgbClr val="000000"/>
                          </a:solidFill>
                          <a:effectLst/>
                          <a:latin typeface="+mn-lt"/>
                        </a:rPr>
                        <a:t>New Mexico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59679608"/>
                  </a:ext>
                </a:extLst>
              </a:tr>
              <a:tr h="210312">
                <a:tc>
                  <a:txBody>
                    <a:bodyPr/>
                    <a:lstStyle/>
                    <a:p>
                      <a:pPr algn="l" fontAlgn="ctr"/>
                      <a:r>
                        <a:rPr lang="en-US" sz="1100" b="0" i="0" u="none" strike="noStrike">
                          <a:solidFill>
                            <a:srgbClr val="000000"/>
                          </a:solidFill>
                          <a:effectLst/>
                          <a:latin typeface="+mn-lt"/>
                        </a:rPr>
                        <a:t>New York</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000000"/>
                          </a:solidFill>
                          <a:effectLst/>
                          <a:latin typeface="+mn-lt"/>
                        </a:rPr>
                        <a:t>North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97773426"/>
                  </a:ext>
                </a:extLst>
              </a:tr>
              <a:tr h="210312">
                <a:tc>
                  <a:txBody>
                    <a:bodyPr/>
                    <a:lstStyle/>
                    <a:p>
                      <a:pPr algn="l" fontAlgn="ctr"/>
                      <a:r>
                        <a:rPr lang="en-US" sz="1100" b="0" i="0" u="none" strike="noStrike">
                          <a:solidFill>
                            <a:srgbClr val="000000"/>
                          </a:solidFill>
                          <a:effectLst/>
                          <a:latin typeface="+mn-lt"/>
                        </a:rPr>
                        <a:t>North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000000"/>
                          </a:solidFill>
                          <a:effectLst/>
                          <a:latin typeface="+mn-lt"/>
                        </a:rPr>
                        <a:t>Ohio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000000"/>
                          </a:solidFill>
                          <a:effectLst/>
                          <a:latin typeface="+mn-lt"/>
                        </a:rPr>
                        <a:t>Oklahoma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0.95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0.95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0.98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0.74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000000"/>
                          </a:solidFill>
                          <a:effectLst/>
                          <a:latin typeface="+mn-lt"/>
                        </a:rPr>
                        <a:t>Oregon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0.78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0.82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000000"/>
                          </a:solidFill>
                          <a:effectLst/>
                          <a:latin typeface="+mn-lt"/>
                        </a:rPr>
                        <a:t>Pennsylvania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0.19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000000"/>
                          </a:solidFill>
                          <a:effectLst/>
                          <a:latin typeface="+mn-lt"/>
                        </a:rPr>
                        <a:t>Rhode Island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000000"/>
                          </a:solidFill>
                          <a:effectLst/>
                          <a:latin typeface="+mn-lt"/>
                        </a:rPr>
                        <a:t>South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000000"/>
                          </a:solidFill>
                          <a:effectLst/>
                          <a:latin typeface="+mn-lt"/>
                        </a:rPr>
                        <a:t>South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6322596"/>
                  </a:ext>
                </a:extLst>
              </a:tr>
            </a:tbl>
          </a:graphicData>
        </a:graphic>
      </p:graphicFrame>
      <p:sp>
        <p:nvSpPr>
          <p:cNvPr id="7" name="Text Placeholder 3">
            <a:extLst>
              <a:ext uri="{FF2B5EF4-FFF2-40B4-BE49-F238E27FC236}">
                <a16:creationId xmlns:a16="http://schemas.microsoft.com/office/drawing/2014/main" id="{E6CEE35A-D072-7529-D0D9-0BA7550E4607}"/>
              </a:ext>
            </a:extLst>
          </p:cNvPr>
          <p:cNvSpPr>
            <a:spLocks noGrp="1"/>
          </p:cNvSpPr>
          <p:nvPr>
            <p:ph type="body" sz="quarter" idx="11"/>
          </p:nvPr>
        </p:nvSpPr>
        <p:spPr>
          <a:xfrm>
            <a:off x="457200" y="4962520"/>
            <a:ext cx="5638800" cy="1645145"/>
          </a:xfrm>
        </p:spPr>
        <p:txBody>
          <a:bodyPr/>
          <a:lstStyle/>
          <a:p>
            <a:pPr>
              <a:lnSpc>
                <a:spcPct val="100000"/>
              </a:lnSpc>
            </a:pPr>
            <a:r>
              <a:rPr lang="en-US" sz="800"/>
              <a:t>* Rates are age-adjusted per 100,000 US standard population during 2000 by using the following age group distribution (in years): &lt;1, 1–4, 5–14, 15–24, 25–34, 35–44, 45–54, 55–64, 65–74, 75–84, and ≥85. For age-adjusted death rates, the age-specific death rate is rounded to 1 decimal place before proceeding to the next step in the calculation of age-adjusted death rates for NCHS Multiple Cause of Death on CDC WONDER. This rounding step might affect the precision of rates calculated for small numbers of deaths. Missing data are not included.		</a:t>
            </a:r>
          </a:p>
          <a:p>
            <a:pPr>
              <a:lnSpc>
                <a:spcPct val="100000"/>
              </a:lnSpc>
            </a:pPr>
            <a:r>
              <a:rPr lang="en-US" sz="800"/>
              <a:t>† Cause of death is defined as one of the multiple causes of death and is based on the International Classification of Diseases, 10th Rev. (ICD-10) codes B16, B17.0, B18.0, B18.1 (hepatitis B).		</a:t>
            </a:r>
          </a:p>
          <a:p>
            <a:pPr>
              <a:lnSpc>
                <a:spcPct val="100000"/>
              </a:lnSpc>
            </a:pPr>
            <a:r>
              <a:rPr lang="en-US" sz="800"/>
              <a:t>UR§ Unreliable rate: Rates where death counts were &lt;20 were not displayed because of the instability associated with those rates.</a:t>
            </a:r>
          </a:p>
          <a:p>
            <a:pPr>
              <a:lnSpc>
                <a:spcPct val="100000"/>
              </a:lnSpc>
            </a:pPr>
            <a:r>
              <a:rPr lang="en-US" sz="800"/>
              <a:t>S¶ Suppressed: Subnational data representing &lt;10 deaths (0–9) are suppressed or CDC WONDER did not have the functionality to calculate rates.										</a:t>
            </a:r>
          </a:p>
        </p:txBody>
      </p:sp>
      <p:sp>
        <p:nvSpPr>
          <p:cNvPr id="9" name="TextBox 8">
            <a:extLst>
              <a:ext uri="{FF2B5EF4-FFF2-40B4-BE49-F238E27FC236}">
                <a16:creationId xmlns:a16="http://schemas.microsoft.com/office/drawing/2014/main" id="{5EA75F63-053D-7A19-FB07-A3DA15D914E7}"/>
              </a:ext>
            </a:extLst>
          </p:cNvPr>
          <p:cNvSpPr txBox="1"/>
          <p:nvPr/>
        </p:nvSpPr>
        <p:spPr>
          <a:xfrm>
            <a:off x="6062009" y="5064026"/>
            <a:ext cx="4517385" cy="1574790"/>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2015–2016 because of NCHS standards that restrict displayed data to US residents. Accessed at </a:t>
            </a:r>
            <a:r>
              <a:rPr lang="en-US" sz="800">
                <a:hlinkClick r:id="rId3"/>
              </a:rPr>
              <a:t>http://wonder.cdc.gov/mcd-icd10.html</a:t>
            </a:r>
            <a:r>
              <a:rPr lang="en-US" sz="800"/>
              <a:t> on January 13, 2022. CDC WONDER data set documentation and technical methods can be accessed at </a:t>
            </a:r>
            <a:r>
              <a:rPr lang="en-US" sz="800">
                <a:hlinkClick r:id="rId4"/>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5"/>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2039311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0958659" cy="917018"/>
          </a:xfrm>
        </p:spPr>
        <p:txBody>
          <a:bodyPr>
            <a:noAutofit/>
          </a:bodyPr>
          <a:lstStyle/>
          <a:p>
            <a:r>
              <a:rPr lang="en-US"/>
              <a:t>Table 2.7 – Part 4 of 4</a:t>
            </a:r>
            <a:br>
              <a:rPr lang="en-US" sz="2000"/>
            </a:br>
            <a:r>
              <a:rPr lang="en-US" sz="2000" b="1"/>
              <a:t>Numbers and rates* of deaths with hepatitis B virus infection listed as a cause of death† among residents, by state or jurisdiction</a:t>
            </a:r>
            <a:br>
              <a:rPr lang="en-US" sz="2000" b="1"/>
            </a:br>
            <a:r>
              <a:rPr lang="en-US" sz="2000" b="1"/>
              <a:t>United States, 2016–2020	</a:t>
            </a:r>
            <a:r>
              <a:rPr lang="en-US" sz="2000" b="0"/>
              <a:t>									</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635859097"/>
              </p:ext>
            </p:extLst>
          </p:nvPr>
        </p:nvGraphicFramePr>
        <p:xfrm>
          <a:off x="550332" y="1523654"/>
          <a:ext cx="11091335" cy="2442182"/>
        </p:xfrm>
        <a:graphic>
          <a:graphicData uri="http://schemas.openxmlformats.org/drawingml/2006/table">
            <a:tbl>
              <a:tblPr firstRow="1" bandRow="1">
                <a:tableStyleId>{C083E6E3-FA7D-4D7B-A595-EF9225AFEA82}</a:tableStyleId>
              </a:tblPr>
              <a:tblGrid>
                <a:gridCol w="1125795">
                  <a:extLst>
                    <a:ext uri="{9D8B030D-6E8A-4147-A177-3AD203B41FA5}">
                      <a16:colId xmlns:a16="http://schemas.microsoft.com/office/drawing/2014/main" val="2197488459"/>
                    </a:ext>
                  </a:extLst>
                </a:gridCol>
                <a:gridCol w="996554">
                  <a:extLst>
                    <a:ext uri="{9D8B030D-6E8A-4147-A177-3AD203B41FA5}">
                      <a16:colId xmlns:a16="http://schemas.microsoft.com/office/drawing/2014/main" val="557897342"/>
                    </a:ext>
                  </a:extLst>
                </a:gridCol>
                <a:gridCol w="996554">
                  <a:extLst>
                    <a:ext uri="{9D8B030D-6E8A-4147-A177-3AD203B41FA5}">
                      <a16:colId xmlns:a16="http://schemas.microsoft.com/office/drawing/2014/main" val="1675807070"/>
                    </a:ext>
                  </a:extLst>
                </a:gridCol>
                <a:gridCol w="996554">
                  <a:extLst>
                    <a:ext uri="{9D8B030D-6E8A-4147-A177-3AD203B41FA5}">
                      <a16:colId xmlns:a16="http://schemas.microsoft.com/office/drawing/2014/main" val="3162417777"/>
                    </a:ext>
                  </a:extLst>
                </a:gridCol>
                <a:gridCol w="996554">
                  <a:extLst>
                    <a:ext uri="{9D8B030D-6E8A-4147-A177-3AD203B41FA5}">
                      <a16:colId xmlns:a16="http://schemas.microsoft.com/office/drawing/2014/main" val="2163448990"/>
                    </a:ext>
                  </a:extLst>
                </a:gridCol>
                <a:gridCol w="996554">
                  <a:extLst>
                    <a:ext uri="{9D8B030D-6E8A-4147-A177-3AD203B41FA5}">
                      <a16:colId xmlns:a16="http://schemas.microsoft.com/office/drawing/2014/main" val="1531703974"/>
                    </a:ext>
                  </a:extLst>
                </a:gridCol>
                <a:gridCol w="996554">
                  <a:extLst>
                    <a:ext uri="{9D8B030D-6E8A-4147-A177-3AD203B41FA5}">
                      <a16:colId xmlns:a16="http://schemas.microsoft.com/office/drawing/2014/main" val="1741429899"/>
                    </a:ext>
                  </a:extLst>
                </a:gridCol>
                <a:gridCol w="996554">
                  <a:extLst>
                    <a:ext uri="{9D8B030D-6E8A-4147-A177-3AD203B41FA5}">
                      <a16:colId xmlns:a16="http://schemas.microsoft.com/office/drawing/2014/main" val="2837006629"/>
                    </a:ext>
                  </a:extLst>
                </a:gridCol>
                <a:gridCol w="996554">
                  <a:extLst>
                    <a:ext uri="{9D8B030D-6E8A-4147-A177-3AD203B41FA5}">
                      <a16:colId xmlns:a16="http://schemas.microsoft.com/office/drawing/2014/main" val="1677891965"/>
                    </a:ext>
                  </a:extLst>
                </a:gridCol>
                <a:gridCol w="996554">
                  <a:extLst>
                    <a:ext uri="{9D8B030D-6E8A-4147-A177-3AD203B41FA5}">
                      <a16:colId xmlns:a16="http://schemas.microsoft.com/office/drawing/2014/main" val="373618106"/>
                    </a:ext>
                  </a:extLst>
                </a:gridCol>
                <a:gridCol w="996554">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3085099476"/>
                  </a:ext>
                </a:extLst>
              </a:tr>
              <a:tr h="200403">
                <a:tc>
                  <a:txBody>
                    <a:bodyPr/>
                    <a:lstStyle/>
                    <a:p>
                      <a:pPr algn="l" fontAlgn="ctr"/>
                      <a:r>
                        <a:rPr lang="en-US" sz="1100" b="0" i="0" u="none" strike="noStrike">
                          <a:solidFill>
                            <a:srgbClr val="000000"/>
                          </a:solidFill>
                          <a:effectLst/>
                          <a:latin typeface="+mn-lt"/>
                        </a:rPr>
                        <a:t>Tennessee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0.71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0.83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0.61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0.87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0.73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25010633"/>
                  </a:ext>
                </a:extLst>
              </a:tr>
              <a:tr h="200403">
                <a:tc>
                  <a:txBody>
                    <a:bodyPr/>
                    <a:lstStyle/>
                    <a:p>
                      <a:pPr algn="l" fontAlgn="ctr"/>
                      <a:r>
                        <a:rPr lang="en-US" sz="1100" b="0" i="0" u="none" strike="noStrike">
                          <a:solidFill>
                            <a:srgbClr val="000000"/>
                          </a:solidFill>
                          <a:effectLst/>
                          <a:latin typeface="+mn-lt"/>
                        </a:rPr>
                        <a:t>Texas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141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0.44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9556959"/>
                  </a:ext>
                </a:extLst>
              </a:tr>
              <a:tr h="200403">
                <a:tc>
                  <a:txBody>
                    <a:bodyPr/>
                    <a:lstStyle/>
                    <a:p>
                      <a:pPr algn="l" fontAlgn="ctr"/>
                      <a:r>
                        <a:rPr lang="en-US" sz="1100" b="0" i="0" u="none" strike="noStrike">
                          <a:solidFill>
                            <a:srgbClr val="000000"/>
                          </a:solidFill>
                          <a:effectLst/>
                          <a:latin typeface="+mn-lt"/>
                        </a:rPr>
                        <a:t>Utah</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10704428"/>
                  </a:ext>
                </a:extLst>
              </a:tr>
              <a:tr h="200403">
                <a:tc>
                  <a:txBody>
                    <a:bodyPr/>
                    <a:lstStyle/>
                    <a:p>
                      <a:pPr algn="l" fontAlgn="ctr"/>
                      <a:r>
                        <a:rPr lang="en-US" sz="1100" b="0" i="0" u="none" strike="noStrike">
                          <a:solidFill>
                            <a:srgbClr val="000000"/>
                          </a:solidFill>
                          <a:effectLst/>
                          <a:latin typeface="+mn-lt"/>
                        </a:rPr>
                        <a:t>Vermont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128752724"/>
                  </a:ext>
                </a:extLst>
              </a:tr>
              <a:tr h="200403">
                <a:tc>
                  <a:txBody>
                    <a:bodyPr/>
                    <a:lstStyle/>
                    <a:p>
                      <a:pPr algn="l" fontAlgn="ctr"/>
                      <a:r>
                        <a:rPr lang="en-US" sz="1100" b="0" i="0" u="none" strike="noStrike">
                          <a:solidFill>
                            <a:srgbClr val="000000"/>
                          </a:solidFill>
                          <a:effectLst/>
                          <a:latin typeface="+mn-lt"/>
                        </a:rPr>
                        <a:t>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716269440"/>
                  </a:ext>
                </a:extLst>
              </a:tr>
              <a:tr h="200403">
                <a:tc>
                  <a:txBody>
                    <a:bodyPr/>
                    <a:lstStyle/>
                    <a:p>
                      <a:pPr algn="l" fontAlgn="ctr"/>
                      <a:r>
                        <a:rPr lang="en-US" sz="1100" b="0" i="0" u="none" strike="noStrike">
                          <a:solidFill>
                            <a:srgbClr val="000000"/>
                          </a:solidFill>
                          <a:effectLst/>
                          <a:latin typeface="+mn-lt"/>
                        </a:rPr>
                        <a:t>Washington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0.53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62014858"/>
                  </a:ext>
                </a:extLst>
              </a:tr>
              <a:tr h="210312">
                <a:tc>
                  <a:txBody>
                    <a:bodyPr/>
                    <a:lstStyle/>
                    <a:p>
                      <a:pPr algn="l" fontAlgn="ctr"/>
                      <a:r>
                        <a:rPr lang="en-US" sz="1100" b="0" i="0" u="none" strike="noStrike">
                          <a:solidFill>
                            <a:srgbClr val="000000"/>
                          </a:solidFill>
                          <a:effectLst/>
                          <a:latin typeface="+mn-lt"/>
                        </a:rPr>
                        <a:t>West 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000000"/>
                          </a:solidFill>
                          <a:effectLst/>
                          <a:latin typeface="+mn-lt"/>
                        </a:rPr>
                        <a:t>Wisconsin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0.27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97773426"/>
                  </a:ext>
                </a:extLst>
              </a:tr>
              <a:tr h="210312">
                <a:tc>
                  <a:txBody>
                    <a:bodyPr/>
                    <a:lstStyle/>
                    <a:p>
                      <a:pPr algn="l" fontAlgn="ctr"/>
                      <a:r>
                        <a:rPr lang="en-US" sz="1100" b="0" i="0" u="none" strike="noStrike">
                          <a:solidFill>
                            <a:srgbClr val="000000"/>
                          </a:solidFill>
                          <a:effectLst/>
                          <a:latin typeface="+mn-lt"/>
                        </a:rPr>
                        <a:t>Wyoming</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S</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UR</a:t>
                      </a:r>
                      <a:r>
                        <a:rPr lang="en-US" sz="1100" b="0" i="0" u="none" strike="noStrike" baseline="30000">
                          <a:solidFill>
                            <a:srgbClr val="000000"/>
                          </a:solidFill>
                          <a:effectLst/>
                          <a:latin typeface="+mn-lt"/>
                        </a:rPr>
                        <a:t>§</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200" b="1" i="0" u="none" strike="noStrike">
                          <a:solidFill>
                            <a:srgbClr val="000000"/>
                          </a:solidFill>
                          <a:effectLst/>
                          <a:latin typeface="+mn-lt"/>
                        </a:rPr>
                        <a:t>Total</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1,690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0.45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1,727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0.46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1,649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0.43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1,662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0.42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1,752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0.45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47142603"/>
                  </a:ext>
                </a:extLst>
              </a:tr>
            </a:tbl>
          </a:graphicData>
        </a:graphic>
      </p:graphicFrame>
      <p:sp>
        <p:nvSpPr>
          <p:cNvPr id="10" name="Text Placeholder 3">
            <a:extLst>
              <a:ext uri="{FF2B5EF4-FFF2-40B4-BE49-F238E27FC236}">
                <a16:creationId xmlns:a16="http://schemas.microsoft.com/office/drawing/2014/main" id="{F6A2641F-E80A-43E3-EA82-2C028F23BF33}"/>
              </a:ext>
            </a:extLst>
          </p:cNvPr>
          <p:cNvSpPr>
            <a:spLocks noGrp="1"/>
          </p:cNvSpPr>
          <p:nvPr>
            <p:ph type="body" sz="quarter" idx="11"/>
          </p:nvPr>
        </p:nvSpPr>
        <p:spPr>
          <a:xfrm>
            <a:off x="457200" y="4962520"/>
            <a:ext cx="5638800" cy="1645145"/>
          </a:xfrm>
        </p:spPr>
        <p:txBody>
          <a:bodyPr/>
          <a:lstStyle/>
          <a:p>
            <a:pPr>
              <a:lnSpc>
                <a:spcPct val="100000"/>
              </a:lnSpc>
            </a:pPr>
            <a:r>
              <a:rPr lang="en-US" sz="800"/>
              <a:t>* Rates are age-adjusted per 100,000 US standard population during 2000 by using the following age group distribution (in years): &lt;1, 1–4, 5–14, 15–24, 25–34, 35–44, 45–54, 55–64, 65–74, 75–84, and ≥85. For age-adjusted death rates, the age-specific death rate is rounded to 1 decimal place before proceeding to the next step in the calculation of age-adjusted death rates for NCHS Multiple Cause of Death on CDC WONDER. This rounding step might affect the precision of rates calculated for small numbers of deaths. Missing data are not included.		</a:t>
            </a:r>
          </a:p>
          <a:p>
            <a:pPr>
              <a:lnSpc>
                <a:spcPct val="100000"/>
              </a:lnSpc>
            </a:pPr>
            <a:r>
              <a:rPr lang="en-US" sz="800"/>
              <a:t>† Cause of death is defined as one of the multiple causes of death and is based on the International Classification of Diseases, 10th Rev. (ICD-10) codes B16, B17.0, B18.0, B18.1 (hepatitis B).		</a:t>
            </a:r>
          </a:p>
          <a:p>
            <a:pPr>
              <a:lnSpc>
                <a:spcPct val="100000"/>
              </a:lnSpc>
            </a:pPr>
            <a:r>
              <a:rPr lang="en-US" sz="800"/>
              <a:t>UR§ Unreliable rate: Rates where death counts were &lt;20 were not displayed because of the instability associated with those rates.</a:t>
            </a:r>
          </a:p>
          <a:p>
            <a:pPr>
              <a:lnSpc>
                <a:spcPct val="100000"/>
              </a:lnSpc>
            </a:pPr>
            <a:r>
              <a:rPr lang="en-US" sz="800"/>
              <a:t>S¶ Suppressed: Subnational data representing &lt;10 deaths (0–9) are suppressed or CDC WONDER did not have the functionality to calculate rates.										</a:t>
            </a:r>
          </a:p>
        </p:txBody>
      </p:sp>
      <p:sp>
        <p:nvSpPr>
          <p:cNvPr id="11" name="TextBox 10">
            <a:extLst>
              <a:ext uri="{FF2B5EF4-FFF2-40B4-BE49-F238E27FC236}">
                <a16:creationId xmlns:a16="http://schemas.microsoft.com/office/drawing/2014/main" id="{8956957C-4613-D3CD-C473-E3B130C8D0BC}"/>
              </a:ext>
            </a:extLst>
          </p:cNvPr>
          <p:cNvSpPr txBox="1"/>
          <p:nvPr/>
        </p:nvSpPr>
        <p:spPr>
          <a:xfrm>
            <a:off x="6062009" y="5064026"/>
            <a:ext cx="4536559" cy="1574790"/>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2015–2016 because of NCHS standards that restrict displayed data to US residents. Accessed at </a:t>
            </a:r>
            <a:r>
              <a:rPr lang="en-US" sz="800">
                <a:hlinkClick r:id="rId2"/>
              </a:rPr>
              <a:t>http://wonder.cdc.gov/mcd-icd10.html</a:t>
            </a:r>
            <a:r>
              <a:rPr lang="en-US" sz="800"/>
              <a:t> on January 13, 2022. CDC WONDER data set documentation and technical methods can be accessed at </a:t>
            </a:r>
            <a:r>
              <a:rPr lang="en-US" sz="800">
                <a:hlinkClick r:id="rId3"/>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4"/>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1217177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7B2F9-6165-7697-F68A-A8B6BF36C52A}"/>
              </a:ext>
            </a:extLst>
          </p:cNvPr>
          <p:cNvSpPr>
            <a:spLocks noGrp="1"/>
          </p:cNvSpPr>
          <p:nvPr>
            <p:ph type="title"/>
          </p:nvPr>
        </p:nvSpPr>
        <p:spPr/>
        <p:txBody>
          <a:bodyPr>
            <a:noAutofit/>
          </a:bodyPr>
          <a:lstStyle/>
          <a:p>
            <a:r>
              <a:rPr lang="en-US" b="0"/>
              <a:t>Figure 2.8</a:t>
            </a:r>
            <a:r>
              <a:rPr lang="en-US"/>
              <a:t> </a:t>
            </a:r>
            <a:br>
              <a:rPr lang="en-US" sz="2000"/>
            </a:br>
            <a:r>
              <a:rPr lang="en-US" sz="2000" b="1"/>
              <a:t>Rates* of deaths with hepatitis B virus infection listed as a cause of death† among residents, </a:t>
            </a:r>
            <a:br>
              <a:rPr lang="en-US" sz="2000" b="1"/>
            </a:br>
            <a:r>
              <a:rPr lang="en-US" sz="2000" b="1"/>
              <a:t>by state or jurisdiction</a:t>
            </a:r>
            <a:br>
              <a:rPr lang="en-US" sz="2000" b="1"/>
            </a:br>
            <a:r>
              <a:rPr lang="en-US" sz="2000" b="1"/>
              <a:t>United States, 2020</a:t>
            </a:r>
            <a:r>
              <a:rPr lang="en-US" sz="2000"/>
              <a:t>	</a:t>
            </a:r>
          </a:p>
        </p:txBody>
      </p:sp>
      <mc:AlternateContent xmlns:mc="http://schemas.openxmlformats.org/markup-compatibility/2006">
        <mc:Choice xmlns:cx4="http://schemas.microsoft.com/office/drawing/2016/5/10/chartex" Requires="cx4">
          <p:graphicFrame>
            <p:nvGraphicFramePr>
              <p:cNvPr id="17" name="Chart 16" descr="Rates of death with hepatitis B listed as a cause of death, by state or jurisdictions during 2020. States are grouped in quintiles based on the distribution of the reported rates of death per 100,000 population. Rates for states with fewer than 20 deaths are suppressed because of instability associated with those mortality rates.  ">
                <a:extLst>
                  <a:ext uri="{FF2B5EF4-FFF2-40B4-BE49-F238E27FC236}">
                    <a16:creationId xmlns:a16="http://schemas.microsoft.com/office/drawing/2014/main" id="{7F07CB4B-FE30-DDA6-DDFB-A133D6ECE94F}"/>
                  </a:ext>
                </a:extLst>
              </p:cNvPr>
              <p:cNvGraphicFramePr/>
              <p:nvPr>
                <p:extLst>
                  <p:ext uri="{D42A27DB-BD31-4B8C-83A1-F6EECF244321}">
                    <p14:modId xmlns:p14="http://schemas.microsoft.com/office/powerpoint/2010/main" val="2569354956"/>
                  </p:ext>
                </p:extLst>
              </p:nvPr>
            </p:nvGraphicFramePr>
            <p:xfrm>
              <a:off x="361316" y="1373307"/>
              <a:ext cx="6573569" cy="390588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17" name="Chart 16" descr="Rates of death with hepatitis B listed as a cause of death, by state or jurisdictions during 2020. States are grouped in quintiles based on the distribution of the reported rates of death per 100,000 population. Rates for states with fewer than 20 deaths are suppressed because of instability associated with those mortality rates.  ">
                <a:extLst>
                  <a:ext uri="{FF2B5EF4-FFF2-40B4-BE49-F238E27FC236}">
                    <a16:creationId xmlns:a16="http://schemas.microsoft.com/office/drawing/2014/main" id="{7F07CB4B-FE30-DDA6-DDFB-A133D6ECE94F}"/>
                  </a:ext>
                </a:extLst>
              </p:cNvPr>
              <p:cNvPicPr>
                <a:picLocks noGrp="1" noRot="1" noChangeAspect="1" noMove="1" noResize="1" noEditPoints="1" noAdjustHandles="1" noChangeArrowheads="1" noChangeShapeType="1"/>
              </p:cNvPicPr>
              <p:nvPr/>
            </p:nvPicPr>
            <p:blipFill>
              <a:blip r:embed="rId4"/>
              <a:stretch>
                <a:fillRect/>
              </a:stretch>
            </p:blipFill>
            <p:spPr>
              <a:xfrm>
                <a:off x="361316" y="1373307"/>
                <a:ext cx="6573569" cy="3905880"/>
              </a:xfrm>
              <a:prstGeom prst="rect">
                <a:avLst/>
              </a:prstGeom>
            </p:spPr>
          </p:pic>
        </mc:Fallback>
      </mc:AlternateContent>
      <p:sp>
        <p:nvSpPr>
          <p:cNvPr id="2" name="Rectangle 1">
            <a:extLst>
              <a:ext uri="{FF2B5EF4-FFF2-40B4-BE49-F238E27FC236}">
                <a16:creationId xmlns:a16="http://schemas.microsoft.com/office/drawing/2014/main" id="{0A7A6A1F-5A2F-F948-E693-98D925C878D5}"/>
              </a:ext>
              <a:ext uri="{C183D7F6-B498-43B3-948B-1728B52AA6E4}">
                <adec:decorative xmlns:adec="http://schemas.microsoft.com/office/drawing/2017/decorative" val="1"/>
              </a:ext>
            </a:extLst>
          </p:cNvPr>
          <p:cNvSpPr/>
          <p:nvPr/>
        </p:nvSpPr>
        <p:spPr>
          <a:xfrm>
            <a:off x="6105545" y="4969085"/>
            <a:ext cx="1166427" cy="275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352BCA-8289-9E7A-9BD8-C8A31E3B9DF0}"/>
              </a:ext>
              <a:ext uri="{C183D7F6-B498-43B3-948B-1728B52AA6E4}">
                <adec:decorative xmlns:adec="http://schemas.microsoft.com/office/drawing/2017/decorative" val="1"/>
              </a:ext>
            </a:extLst>
          </p:cNvPr>
          <p:cNvSpPr/>
          <p:nvPr/>
        </p:nvSpPr>
        <p:spPr>
          <a:xfrm>
            <a:off x="5721777" y="5099298"/>
            <a:ext cx="575422" cy="2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58CC78F-A8F7-EE75-C7C9-71718DD6054E}"/>
              </a:ext>
            </a:extLst>
          </p:cNvPr>
          <p:cNvSpPr txBox="1"/>
          <p:nvPr/>
        </p:nvSpPr>
        <p:spPr>
          <a:xfrm>
            <a:off x="7155197" y="1488168"/>
            <a:ext cx="2306901" cy="307777"/>
          </a:xfrm>
          <a:prstGeom prst="rect">
            <a:avLst/>
          </a:prstGeom>
          <a:noFill/>
        </p:spPr>
        <p:txBody>
          <a:bodyPr wrap="square">
            <a:spAutoFit/>
          </a:bodyPr>
          <a:lstStyle/>
          <a:p>
            <a:pPr fontAlgn="ctr"/>
            <a:r>
              <a:rPr lang="en-US" sz="1400" b="1" i="0" u="none" strike="noStrike">
                <a:solidFill>
                  <a:srgbClr val="111111"/>
                </a:solidFill>
                <a:effectLst/>
              </a:rPr>
              <a:t>Deaths/100,000 Population</a:t>
            </a:r>
          </a:p>
        </p:txBody>
      </p:sp>
      <p:sp>
        <p:nvSpPr>
          <p:cNvPr id="21" name="Legend Color 1">
            <a:extLst>
              <a:ext uri="{FF2B5EF4-FFF2-40B4-BE49-F238E27FC236}">
                <a16:creationId xmlns:a16="http://schemas.microsoft.com/office/drawing/2014/main" id="{3A21AF03-270E-8239-7B52-07018517F0B1}"/>
              </a:ext>
              <a:ext uri="{C183D7F6-B498-43B3-948B-1728B52AA6E4}">
                <adec:decorative xmlns:adec="http://schemas.microsoft.com/office/drawing/2017/decorative" val="1"/>
              </a:ext>
            </a:extLst>
          </p:cNvPr>
          <p:cNvSpPr/>
          <p:nvPr/>
        </p:nvSpPr>
        <p:spPr>
          <a:xfrm>
            <a:off x="7227223" y="1823152"/>
            <a:ext cx="183950" cy="183950"/>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96C936-C270-0590-CE41-B83B33B892E1}"/>
              </a:ext>
            </a:extLst>
          </p:cNvPr>
          <p:cNvSpPr txBox="1"/>
          <p:nvPr/>
        </p:nvSpPr>
        <p:spPr>
          <a:xfrm>
            <a:off x="7482127" y="1768937"/>
            <a:ext cx="924774" cy="307777"/>
          </a:xfrm>
          <a:prstGeom prst="rect">
            <a:avLst/>
          </a:prstGeom>
          <a:noFill/>
        </p:spPr>
        <p:txBody>
          <a:bodyPr wrap="square" rtlCol="0">
            <a:spAutoFit/>
          </a:bodyPr>
          <a:lstStyle/>
          <a:p>
            <a:r>
              <a:rPr lang="en-US" sz="1400"/>
              <a:t>0.19</a:t>
            </a:r>
            <a:r>
              <a:rPr lang="en-US" sz="1400">
                <a:solidFill>
                  <a:srgbClr val="111111"/>
                </a:solidFill>
              </a:rPr>
              <a:t>–</a:t>
            </a:r>
            <a:r>
              <a:rPr lang="en-US" sz="1400"/>
              <a:t>0.27</a:t>
            </a:r>
          </a:p>
        </p:txBody>
      </p:sp>
      <p:sp>
        <p:nvSpPr>
          <p:cNvPr id="22" name="Legend Color 2">
            <a:extLst>
              <a:ext uri="{FF2B5EF4-FFF2-40B4-BE49-F238E27FC236}">
                <a16:creationId xmlns:a16="http://schemas.microsoft.com/office/drawing/2014/main" id="{9AE2411A-FADC-CAB1-A320-B86F35BF2B9A}"/>
              </a:ext>
              <a:ext uri="{C183D7F6-B498-43B3-948B-1728B52AA6E4}">
                <adec:decorative xmlns:adec="http://schemas.microsoft.com/office/drawing/2017/decorative" val="1"/>
              </a:ext>
            </a:extLst>
          </p:cNvPr>
          <p:cNvSpPr/>
          <p:nvPr/>
        </p:nvSpPr>
        <p:spPr>
          <a:xfrm>
            <a:off x="7227223" y="2104295"/>
            <a:ext cx="183950" cy="18395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4BFCA42-909F-6B0D-BD39-4151EF87CBC8}"/>
              </a:ext>
            </a:extLst>
          </p:cNvPr>
          <p:cNvSpPr txBox="1"/>
          <p:nvPr/>
        </p:nvSpPr>
        <p:spPr>
          <a:xfrm>
            <a:off x="7482127" y="2038444"/>
            <a:ext cx="924773" cy="307777"/>
          </a:xfrm>
          <a:prstGeom prst="rect">
            <a:avLst/>
          </a:prstGeom>
          <a:noFill/>
        </p:spPr>
        <p:txBody>
          <a:bodyPr wrap="square" rtlCol="0">
            <a:spAutoFit/>
          </a:bodyPr>
          <a:lstStyle/>
          <a:p>
            <a:r>
              <a:rPr lang="en-US" sz="1400"/>
              <a:t>0.28</a:t>
            </a:r>
            <a:r>
              <a:rPr lang="en-US" sz="1400">
                <a:solidFill>
                  <a:srgbClr val="111111"/>
                </a:solidFill>
              </a:rPr>
              <a:t>–</a:t>
            </a:r>
            <a:r>
              <a:rPr lang="en-US" sz="1400"/>
              <a:t>0.37</a:t>
            </a:r>
          </a:p>
        </p:txBody>
      </p:sp>
      <p:sp>
        <p:nvSpPr>
          <p:cNvPr id="23" name="Legend Color 3">
            <a:extLst>
              <a:ext uri="{FF2B5EF4-FFF2-40B4-BE49-F238E27FC236}">
                <a16:creationId xmlns:a16="http://schemas.microsoft.com/office/drawing/2014/main" id="{89C1AC1A-29FE-5F4B-DBD9-4D946BBCBA11}"/>
              </a:ext>
              <a:ext uri="{C183D7F6-B498-43B3-948B-1728B52AA6E4}">
                <adec:decorative xmlns:adec="http://schemas.microsoft.com/office/drawing/2017/decorative" val="1"/>
              </a:ext>
            </a:extLst>
          </p:cNvPr>
          <p:cNvSpPr/>
          <p:nvPr/>
        </p:nvSpPr>
        <p:spPr>
          <a:xfrm>
            <a:off x="7227223" y="2390738"/>
            <a:ext cx="183950" cy="18395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4823A4-A187-625E-9BEF-3925A2E4925B}"/>
              </a:ext>
            </a:extLst>
          </p:cNvPr>
          <p:cNvSpPr txBox="1"/>
          <p:nvPr/>
        </p:nvSpPr>
        <p:spPr>
          <a:xfrm>
            <a:off x="7482127" y="2329217"/>
            <a:ext cx="924773" cy="307777"/>
          </a:xfrm>
          <a:prstGeom prst="rect">
            <a:avLst/>
          </a:prstGeom>
          <a:noFill/>
        </p:spPr>
        <p:txBody>
          <a:bodyPr wrap="square" rtlCol="0">
            <a:spAutoFit/>
          </a:bodyPr>
          <a:lstStyle/>
          <a:p>
            <a:r>
              <a:rPr lang="en-US" sz="1400"/>
              <a:t>0.38</a:t>
            </a:r>
            <a:r>
              <a:rPr lang="en-US" sz="1400">
                <a:solidFill>
                  <a:srgbClr val="111111"/>
                </a:solidFill>
              </a:rPr>
              <a:t>–</a:t>
            </a:r>
            <a:r>
              <a:rPr lang="en-US" sz="1400"/>
              <a:t>0.50</a:t>
            </a:r>
          </a:p>
        </p:txBody>
      </p:sp>
      <p:sp>
        <p:nvSpPr>
          <p:cNvPr id="24" name="Legend Color 4">
            <a:extLst>
              <a:ext uri="{FF2B5EF4-FFF2-40B4-BE49-F238E27FC236}">
                <a16:creationId xmlns:a16="http://schemas.microsoft.com/office/drawing/2014/main" id="{7C303107-ACA0-CDEE-E1F0-D4648ABC5B74}"/>
              </a:ext>
              <a:ext uri="{C183D7F6-B498-43B3-948B-1728B52AA6E4}">
                <adec:decorative xmlns:adec="http://schemas.microsoft.com/office/drawing/2017/decorative" val="1"/>
              </a:ext>
            </a:extLst>
          </p:cNvPr>
          <p:cNvSpPr/>
          <p:nvPr/>
        </p:nvSpPr>
        <p:spPr>
          <a:xfrm>
            <a:off x="8596037" y="1823152"/>
            <a:ext cx="183950" cy="18395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7B71012-4176-19FF-2E3C-C24502F1131E}"/>
              </a:ext>
            </a:extLst>
          </p:cNvPr>
          <p:cNvSpPr txBox="1"/>
          <p:nvPr/>
        </p:nvSpPr>
        <p:spPr>
          <a:xfrm>
            <a:off x="8781537" y="1768937"/>
            <a:ext cx="1236365" cy="307777"/>
          </a:xfrm>
          <a:prstGeom prst="rect">
            <a:avLst/>
          </a:prstGeom>
          <a:noFill/>
        </p:spPr>
        <p:txBody>
          <a:bodyPr wrap="square" rtlCol="0">
            <a:spAutoFit/>
          </a:bodyPr>
          <a:lstStyle/>
          <a:p>
            <a:r>
              <a:rPr lang="en-US" sz="1400"/>
              <a:t>0.51</a:t>
            </a:r>
            <a:r>
              <a:rPr lang="en-US" sz="1400">
                <a:solidFill>
                  <a:srgbClr val="111111"/>
                </a:solidFill>
              </a:rPr>
              <a:t>–0.64</a:t>
            </a:r>
            <a:endParaRPr lang="en-US" sz="1400"/>
          </a:p>
        </p:txBody>
      </p:sp>
      <p:sp>
        <p:nvSpPr>
          <p:cNvPr id="25" name="Legend Color 5">
            <a:extLst>
              <a:ext uri="{FF2B5EF4-FFF2-40B4-BE49-F238E27FC236}">
                <a16:creationId xmlns:a16="http://schemas.microsoft.com/office/drawing/2014/main" id="{33F6FDD9-0D4A-16A0-C1B8-2B1BA4CC7561}"/>
              </a:ext>
              <a:ext uri="{C183D7F6-B498-43B3-948B-1728B52AA6E4}">
                <adec:decorative xmlns:adec="http://schemas.microsoft.com/office/drawing/2017/decorative" val="1"/>
              </a:ext>
            </a:extLst>
          </p:cNvPr>
          <p:cNvSpPr/>
          <p:nvPr/>
        </p:nvSpPr>
        <p:spPr>
          <a:xfrm>
            <a:off x="8596037" y="2104295"/>
            <a:ext cx="183950" cy="1839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D91387-E760-5BA6-4FEE-CA7AC9896E49}"/>
              </a:ext>
            </a:extLst>
          </p:cNvPr>
          <p:cNvSpPr txBox="1"/>
          <p:nvPr/>
        </p:nvSpPr>
        <p:spPr>
          <a:xfrm>
            <a:off x="8781538" y="2038444"/>
            <a:ext cx="1236364" cy="307777"/>
          </a:xfrm>
          <a:prstGeom prst="rect">
            <a:avLst/>
          </a:prstGeom>
          <a:noFill/>
        </p:spPr>
        <p:txBody>
          <a:bodyPr wrap="square" rtlCol="0">
            <a:spAutoFit/>
          </a:bodyPr>
          <a:lstStyle/>
          <a:p>
            <a:r>
              <a:rPr lang="en-US" sz="1400"/>
              <a:t>0.65</a:t>
            </a:r>
            <a:r>
              <a:rPr lang="en-US" sz="1400">
                <a:solidFill>
                  <a:srgbClr val="111111"/>
                </a:solidFill>
              </a:rPr>
              <a:t>–0.83</a:t>
            </a:r>
            <a:endParaRPr lang="en-US" sz="1400"/>
          </a:p>
        </p:txBody>
      </p:sp>
      <p:sp>
        <p:nvSpPr>
          <p:cNvPr id="26" name="Legend Color 6">
            <a:extLst>
              <a:ext uri="{FF2B5EF4-FFF2-40B4-BE49-F238E27FC236}">
                <a16:creationId xmlns:a16="http://schemas.microsoft.com/office/drawing/2014/main" id="{97625F03-C147-2B71-7BAC-2CEF96334730}"/>
              </a:ext>
              <a:ext uri="{C183D7F6-B498-43B3-948B-1728B52AA6E4}">
                <adec:decorative xmlns:adec="http://schemas.microsoft.com/office/drawing/2017/decorative" val="1"/>
              </a:ext>
            </a:extLst>
          </p:cNvPr>
          <p:cNvSpPr/>
          <p:nvPr/>
        </p:nvSpPr>
        <p:spPr>
          <a:xfrm>
            <a:off x="8596037" y="2390738"/>
            <a:ext cx="183950" cy="18395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1FC9D8-6C27-2FCB-353B-7866DC528DFD}"/>
              </a:ext>
            </a:extLst>
          </p:cNvPr>
          <p:cNvSpPr txBox="1"/>
          <p:nvPr/>
        </p:nvSpPr>
        <p:spPr>
          <a:xfrm>
            <a:off x="8781537" y="2329217"/>
            <a:ext cx="1605594" cy="307777"/>
          </a:xfrm>
          <a:prstGeom prst="rect">
            <a:avLst/>
          </a:prstGeom>
          <a:noFill/>
        </p:spPr>
        <p:txBody>
          <a:bodyPr wrap="square" rtlCol="0">
            <a:spAutoFit/>
          </a:bodyPr>
          <a:lstStyle/>
          <a:p>
            <a:pPr fontAlgn="ctr"/>
            <a:r>
              <a:rPr lang="en-US" sz="1400">
                <a:solidFill>
                  <a:srgbClr val="111111"/>
                </a:solidFill>
              </a:rPr>
              <a:t>Unreliable Rates</a:t>
            </a:r>
          </a:p>
        </p:txBody>
      </p:sp>
      <p:graphicFrame>
        <p:nvGraphicFramePr>
          <p:cNvPr id="30" name="Table 29">
            <a:extLst>
              <a:ext uri="{FF2B5EF4-FFF2-40B4-BE49-F238E27FC236}">
                <a16:creationId xmlns:a16="http://schemas.microsoft.com/office/drawing/2014/main" id="{E1DA6C56-BC8F-79E5-EE48-D10083056CB2}"/>
              </a:ext>
            </a:extLst>
          </p:cNvPr>
          <p:cNvGraphicFramePr>
            <a:graphicFrameLocks noGrp="1"/>
          </p:cNvGraphicFramePr>
          <p:nvPr>
            <p:extLst>
              <p:ext uri="{D42A27DB-BD31-4B8C-83A1-F6EECF244321}">
                <p14:modId xmlns:p14="http://schemas.microsoft.com/office/powerpoint/2010/main" val="1447601439"/>
              </p:ext>
            </p:extLst>
          </p:nvPr>
        </p:nvGraphicFramePr>
        <p:xfrm>
          <a:off x="7200937" y="2766877"/>
          <a:ext cx="4434840" cy="2196535"/>
        </p:xfrm>
        <a:graphic>
          <a:graphicData uri="http://schemas.openxmlformats.org/drawingml/2006/table">
            <a:tbl>
              <a:tblPr firstRow="1" bandRow="1">
                <a:tableStyleId>{ED083AE6-46FA-4A59-8FB0-9F97EB10719F}</a:tableStyleId>
              </a:tblPr>
              <a:tblGrid>
                <a:gridCol w="758952">
                  <a:extLst>
                    <a:ext uri="{9D8B030D-6E8A-4147-A177-3AD203B41FA5}">
                      <a16:colId xmlns:a16="http://schemas.microsoft.com/office/drawing/2014/main" val="2197488459"/>
                    </a:ext>
                  </a:extLst>
                </a:gridCol>
                <a:gridCol w="1252728">
                  <a:extLst>
                    <a:ext uri="{9D8B030D-6E8A-4147-A177-3AD203B41FA5}">
                      <a16:colId xmlns:a16="http://schemas.microsoft.com/office/drawing/2014/main" val="333131822"/>
                    </a:ext>
                  </a:extLst>
                </a:gridCol>
                <a:gridCol w="2423160">
                  <a:extLst>
                    <a:ext uri="{9D8B030D-6E8A-4147-A177-3AD203B41FA5}">
                      <a16:colId xmlns:a16="http://schemas.microsoft.com/office/drawing/2014/main" val="4227953581"/>
                    </a:ext>
                  </a:extLst>
                </a:gridCol>
              </a:tblGrid>
              <a:tr h="426800">
                <a:tc>
                  <a:txBody>
                    <a:bodyPr/>
                    <a:lstStyle/>
                    <a:p>
                      <a:pPr algn="ctr" fontAlgn="ctr"/>
                      <a:r>
                        <a:rPr lang="en-US" sz="1200" b="1" i="0" u="none" strike="noStrike">
                          <a:solidFill>
                            <a:schemeClr val="bg1"/>
                          </a:solidFill>
                          <a:effectLst/>
                          <a:latin typeface="+mn-lt"/>
                        </a:rPr>
                        <a:t>Color Key</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Cases/100,000 Population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a:solidFill>
                            <a:schemeClr val="bg1"/>
                          </a:solidFill>
                          <a:effectLst/>
                          <a:latin typeface="+mn-lt"/>
                        </a:rPr>
                        <a:t>State or Jurisdiction</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085099476"/>
                  </a:ext>
                </a:extLst>
              </a:tr>
              <a:tr h="280247">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fontAlgn="ctr"/>
                      <a:r>
                        <a:rPr lang="en-US" sz="1100" b="0" i="0" u="none" strike="noStrike">
                          <a:solidFill>
                            <a:srgbClr val="111111"/>
                          </a:solidFill>
                          <a:effectLst/>
                          <a:latin typeface="+mn-lt"/>
                        </a:rPr>
                        <a:t>0.19–0.27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PA, AZ, IL, MI, NJ, WI</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719603"/>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40000"/>
                      </a:schemeClr>
                    </a:solidFill>
                  </a:tcPr>
                </a:tc>
                <a:tc>
                  <a:txBody>
                    <a:bodyPr/>
                    <a:lstStyle/>
                    <a:p>
                      <a:pPr algn="ctr" fontAlgn="ctr"/>
                      <a:r>
                        <a:rPr lang="en-US" sz="1100" b="0" i="0" u="none" strike="noStrike">
                          <a:solidFill>
                            <a:srgbClr val="111111"/>
                          </a:solidFill>
                          <a:effectLst/>
                          <a:latin typeface="+mn-lt"/>
                        </a:rPr>
                        <a:t>0.28–0.37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GA, MA, NC, VA, IN</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15237"/>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60000"/>
                      </a:schemeClr>
                    </a:solidFill>
                  </a:tcPr>
                </a:tc>
                <a:tc>
                  <a:txBody>
                    <a:bodyPr/>
                    <a:lstStyle/>
                    <a:p>
                      <a:pPr algn="ctr" fontAlgn="ctr"/>
                      <a:r>
                        <a:rPr lang="en-US" sz="1100" b="0" i="0" u="none" strike="noStrike">
                          <a:solidFill>
                            <a:srgbClr val="111111"/>
                          </a:solidFill>
                          <a:effectLst/>
                          <a:latin typeface="+mn-lt"/>
                        </a:rPr>
                        <a:t>0.38–0.50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SC, OH, FL, TX, CO, NY</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367123"/>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80000"/>
                      </a:schemeClr>
                    </a:solidFill>
                  </a:tcPr>
                </a:tc>
                <a:tc>
                  <a:txBody>
                    <a:bodyPr/>
                    <a:lstStyle/>
                    <a:p>
                      <a:pPr algn="ctr" fontAlgn="ctr"/>
                      <a:r>
                        <a:rPr lang="en-US" sz="1100" b="0" i="0" u="none" strike="noStrike">
                          <a:solidFill>
                            <a:srgbClr val="111111"/>
                          </a:solidFill>
                          <a:effectLst/>
                          <a:latin typeface="+mn-lt"/>
                        </a:rPr>
                        <a:t>0.51–0.64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WA, LA, MD, MS</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142603"/>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100" b="0" i="0" u="none" strike="noStrike">
                          <a:solidFill>
                            <a:srgbClr val="111111"/>
                          </a:solidFill>
                          <a:effectLst/>
                          <a:latin typeface="+mn-lt"/>
                        </a:rPr>
                        <a:t>0.64–0.83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MN, TN, OK, CA, OR, KY</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13967"/>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0000"/>
                      </a:schemeClr>
                    </a:solidFill>
                  </a:tcPr>
                </a:tc>
                <a:tc>
                  <a:txBody>
                    <a:bodyPr/>
                    <a:lstStyle/>
                    <a:p>
                      <a:pPr algn="ctr" fontAlgn="ctr"/>
                      <a:r>
                        <a:rPr lang="en-US" sz="1100" b="0" i="0" u="none" strike="noStrike">
                          <a:solidFill>
                            <a:srgbClr val="111111"/>
                          </a:solidFill>
                          <a:effectLst/>
                          <a:latin typeface="+mn-lt"/>
                        </a:rPr>
                        <a:t>Unreliable Rates</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AK, AL, AR, CT, DC, DE, HI, IA, ID, KS, ME, MO, MT, ND, NE, NH, NM, NV, RI, SD, UT, VT, WV, WY</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015111"/>
                  </a:ext>
                </a:extLst>
              </a:tr>
            </a:tbl>
          </a:graphicData>
        </a:graphic>
      </p:graphicFrame>
      <p:sp>
        <p:nvSpPr>
          <p:cNvPr id="9" name="TextBox 8">
            <a:extLst>
              <a:ext uri="{FF2B5EF4-FFF2-40B4-BE49-F238E27FC236}">
                <a16:creationId xmlns:a16="http://schemas.microsoft.com/office/drawing/2014/main" id="{B34A4220-DB97-CA41-B443-6389473FE35F}"/>
              </a:ext>
            </a:extLst>
          </p:cNvPr>
          <p:cNvSpPr txBox="1"/>
          <p:nvPr/>
        </p:nvSpPr>
        <p:spPr>
          <a:xfrm>
            <a:off x="457201" y="5312452"/>
            <a:ext cx="5569973" cy="1323439"/>
          </a:xfrm>
          <a:prstGeom prst="rect">
            <a:avLst/>
          </a:prstGeom>
          <a:noFill/>
        </p:spPr>
        <p:txBody>
          <a:bodyPr wrap="square">
            <a:spAutoFit/>
          </a:bodyPr>
          <a:lstStyle/>
          <a:p>
            <a:r>
              <a:rPr lang="en-US" sz="800"/>
              <a:t>* Rates are age-adjusted per 100,000 US standard population in 2000 using the following age group distribution (in years): &lt;1, 1–4, 5–14, 15–24, 25–34, 35–44, 45–54, 55–64, 65–74, 75–84, and =85. For age-adjusted death rates, the age-specific death rate is rounded to one decimal place before proceeding to the next step in the calculation of age-adjusted death rates for NCHS Multiple Cause of Death on CDC WONDER. This rounding step may affect the precision of rates calculated for small numbers of deaths. Missing data are not included.		</a:t>
            </a:r>
          </a:p>
          <a:p>
            <a:endParaRPr lang="en-US" sz="800"/>
          </a:p>
          <a:p>
            <a:r>
              <a:rPr lang="en-US" sz="800"/>
              <a:t>† Cause of death is defined as one of the multiple causes of death and is based on the International Classification of Diseases, 10th Revision (ICD-10) codes B16, B17.0, B18.0, B18.1 (hepatitis B).		</a:t>
            </a:r>
          </a:p>
          <a:p>
            <a:endParaRPr lang="en-US" sz="800"/>
          </a:p>
          <a:p>
            <a:r>
              <a:rPr lang="en-US" sz="800"/>
              <a:t>Unreliable rates: death counts that were less than 20 were not displayed due to the instability associated with those rates.</a:t>
            </a:r>
          </a:p>
        </p:txBody>
      </p:sp>
      <p:sp>
        <p:nvSpPr>
          <p:cNvPr id="15" name="TextBox 14">
            <a:extLst>
              <a:ext uri="{FF2B5EF4-FFF2-40B4-BE49-F238E27FC236}">
                <a16:creationId xmlns:a16="http://schemas.microsoft.com/office/drawing/2014/main" id="{8B1C4F80-9207-BABE-C010-34B8902F9F56}"/>
              </a:ext>
            </a:extLst>
          </p:cNvPr>
          <p:cNvSpPr txBox="1"/>
          <p:nvPr/>
        </p:nvSpPr>
        <p:spPr>
          <a:xfrm>
            <a:off x="6027174" y="5066231"/>
            <a:ext cx="4506715" cy="1569660"/>
          </a:xfrm>
          <a:prstGeom prst="rect">
            <a:avLst/>
          </a:prstGeom>
          <a:noFill/>
        </p:spPr>
        <p:txBody>
          <a:bodyPr wrap="square" lIns="91440" tIns="45720" rIns="91440" bIns="45720" anchor="t">
            <a:spAutoFit/>
          </a:bodyPr>
          <a:lstStyle/>
          <a:p>
            <a:r>
              <a:rPr lang="en-US" sz="800"/>
              <a:t>Source: CDC, National Center for Health Statistics, Multiple Cause of Death 1999–2020 on CDC WONDER Online Database. Data are from the 2015–2020 Multiple Cause of Death files and are based on information from all death certificates filed in the vital records offices of the fifty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2015–2016 due to NCHS standards which restrict displayed data to US residents. Accessed at </a:t>
            </a:r>
            <a:r>
              <a:rPr lang="en-US" sz="800">
                <a:hlinkClick r:id="rId5"/>
              </a:rPr>
              <a:t>http://wonder.cdc.gov/mcd-icd10.html</a:t>
            </a:r>
            <a:r>
              <a:rPr lang="en-US" sz="800"/>
              <a:t> on January 11, 2021. CDC WONDER dataset documentation and technical methods can be accessed at </a:t>
            </a:r>
            <a:r>
              <a:rPr lang="en-US" sz="800">
                <a:hlinkClick r:id="rId6"/>
              </a:rPr>
              <a:t>https://wonder.cdc.gov/wonder/help/mcd.html</a:t>
            </a:r>
            <a:r>
              <a:rPr lang="en-US" sz="800"/>
              <a:t>.  	</a:t>
            </a:r>
          </a:p>
          <a:p>
            <a:endParaRPr lang="en-US" sz="800"/>
          </a:p>
          <a:p>
            <a:r>
              <a:rPr lang="en-US" sz="800"/>
              <a:t>Centers for Disease Control and Prevention. Viral Hepatitis Surveillance Report – United States, 2020. </a:t>
            </a:r>
            <a:r>
              <a:rPr lang="en-US" sz="800">
                <a:hlinkClick r:id="rId7"/>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9265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207197" cy="917018"/>
          </a:xfrm>
        </p:spPr>
        <p:txBody>
          <a:bodyPr>
            <a:noAutofit/>
          </a:bodyPr>
          <a:lstStyle/>
          <a:p>
            <a:r>
              <a:rPr lang="en-US" b="0"/>
              <a:t>Table 2.8 – Part 1 of 3</a:t>
            </a:r>
            <a:br>
              <a:rPr lang="en-US" sz="2000"/>
            </a:br>
            <a:r>
              <a:rPr lang="en-US" sz="2000" b="1"/>
              <a:t>Numbers and rates* of deaths with hepatitis B virus infections listed as a cause of death† among residents, by demographic characteristics</a:t>
            </a:r>
            <a:br>
              <a:rPr lang="en-US" sz="2000" b="1"/>
            </a:br>
            <a:r>
              <a:rPr lang="en-US" sz="2000" b="1"/>
              <a:t>United States, 2016–2020</a:t>
            </a:r>
            <a:r>
              <a:rPr lang="en-US" sz="2000"/>
              <a:t>																				</a:t>
            </a:r>
          </a:p>
        </p:txBody>
      </p:sp>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0" y="5511826"/>
            <a:ext cx="5638800" cy="673125"/>
          </a:xfrm>
        </p:spPr>
        <p:txBody>
          <a:bodyPr/>
          <a:lstStyle/>
          <a:p>
            <a:pPr>
              <a:lnSpc>
                <a:spcPct val="100000"/>
              </a:lnSpc>
            </a:pPr>
            <a:r>
              <a:rPr lang="en-US" sz="800"/>
              <a:t>* Rates for race/ethnicity, sex, HHS region, and the overall total are age-adjusted per 100,000 US standard population during 2000 by using the following age group distribution (in years): &lt;1, 1–4, 5–14, 15–24, 25–34, 35–44, 45–54, 55–64, 65–74, 75–84, and ≥85. For age-adjusted death rates, the age-specific death rate is rounded to 1 decimal place before proceeding to the next step in the calculation of age-adjusted death rates for NCHS Multiple Cause of Death on CDC WONDER. This rounding step might affect the precision of rates calculated for small numbers of deaths. Missing data are not included. 	</a:t>
            </a:r>
          </a:p>
          <a:p>
            <a:pPr>
              <a:lnSpc>
                <a:spcPct val="100000"/>
              </a:lnSpc>
            </a:pPr>
            <a:r>
              <a:rPr lang="en-US" sz="800"/>
              <a:t>† Cause of death is defined as one of the multiple causes of death and is based on the International Classification of Diseases, 10th Rev (ICD-10) codes B16, B17.0, B18.0, B18.1 (hepatitis B). 												</a:t>
            </a:r>
          </a:p>
        </p:txBody>
      </p:sp>
      <p:sp>
        <p:nvSpPr>
          <p:cNvPr id="8" name="TextBox 7">
            <a:extLst>
              <a:ext uri="{FF2B5EF4-FFF2-40B4-BE49-F238E27FC236}">
                <a16:creationId xmlns:a16="http://schemas.microsoft.com/office/drawing/2014/main" id="{A63725F0-C5B6-B0B9-FC3A-304D6AF8FEF0}"/>
              </a:ext>
            </a:extLst>
          </p:cNvPr>
          <p:cNvSpPr txBox="1"/>
          <p:nvPr/>
        </p:nvSpPr>
        <p:spPr>
          <a:xfrm>
            <a:off x="6027173" y="5060994"/>
            <a:ext cx="4499059" cy="1574790"/>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2016 because of NCHS standards that restrict displayed data to US residents. Accessed at </a:t>
            </a:r>
            <a:r>
              <a:rPr lang="en-US" sz="800">
                <a:hlinkClick r:id="rId2"/>
              </a:rPr>
              <a:t>http://wonder.cdc.gov/mcd-icd10.html</a:t>
            </a:r>
            <a:r>
              <a:rPr lang="en-US" sz="800"/>
              <a:t> on January 13, 2022. CDC WONDER data set documentation and technical methods can be accessed at </a:t>
            </a:r>
            <a:r>
              <a:rPr lang="en-US" sz="800">
                <a:hlinkClick r:id="rId3"/>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4"/>
              </a:rPr>
              <a:t>https://www.cdc.gov/hepatitis/statistics/2020surveillance/index.htm</a:t>
            </a:r>
            <a:r>
              <a:rPr lang="en-US" sz="800"/>
              <a:t>. Published September 2022.</a:t>
            </a:r>
            <a:endParaRPr lang="en-US" sz="800">
              <a:cs typeface="Calibri"/>
            </a:endParaRPr>
          </a:p>
        </p:txBody>
      </p:sp>
      <p:graphicFrame>
        <p:nvGraphicFramePr>
          <p:cNvPr id="9" name="Table 8">
            <a:extLst>
              <a:ext uri="{FF2B5EF4-FFF2-40B4-BE49-F238E27FC236}">
                <a16:creationId xmlns:a16="http://schemas.microsoft.com/office/drawing/2014/main" id="{249DB9C4-1366-6CF1-EA3A-A0B926B62D6B}"/>
              </a:ext>
            </a:extLst>
          </p:cNvPr>
          <p:cNvGraphicFramePr>
            <a:graphicFrameLocks noGrp="1"/>
          </p:cNvGraphicFramePr>
          <p:nvPr>
            <p:extLst>
              <p:ext uri="{D42A27DB-BD31-4B8C-83A1-F6EECF244321}">
                <p14:modId xmlns:p14="http://schemas.microsoft.com/office/powerpoint/2010/main" val="502116486"/>
              </p:ext>
            </p:extLst>
          </p:nvPr>
        </p:nvGraphicFramePr>
        <p:xfrm>
          <a:off x="545259" y="1616301"/>
          <a:ext cx="11091672" cy="2715768"/>
        </p:xfrm>
        <a:graphic>
          <a:graphicData uri="http://schemas.openxmlformats.org/drawingml/2006/table">
            <a:tbl>
              <a:tblPr firstRow="1" bandRow="1">
                <a:tableStyleId>{C083E6E3-FA7D-4D7B-A595-EF9225AFEA82}</a:tableStyleId>
              </a:tblPr>
              <a:tblGrid>
                <a:gridCol w="1490472">
                  <a:extLst>
                    <a:ext uri="{9D8B030D-6E8A-4147-A177-3AD203B41FA5}">
                      <a16:colId xmlns:a16="http://schemas.microsoft.com/office/drawing/2014/main" val="2197488459"/>
                    </a:ext>
                  </a:extLst>
                </a:gridCol>
                <a:gridCol w="640080">
                  <a:extLst>
                    <a:ext uri="{9D8B030D-6E8A-4147-A177-3AD203B41FA5}">
                      <a16:colId xmlns:a16="http://schemas.microsoft.com/office/drawing/2014/main" val="623563011"/>
                    </a:ext>
                  </a:extLst>
                </a:gridCol>
                <a:gridCol w="1280160">
                  <a:extLst>
                    <a:ext uri="{9D8B030D-6E8A-4147-A177-3AD203B41FA5}">
                      <a16:colId xmlns:a16="http://schemas.microsoft.com/office/drawing/2014/main" val="2288816887"/>
                    </a:ext>
                  </a:extLst>
                </a:gridCol>
                <a:gridCol w="640080">
                  <a:extLst>
                    <a:ext uri="{9D8B030D-6E8A-4147-A177-3AD203B41FA5}">
                      <a16:colId xmlns:a16="http://schemas.microsoft.com/office/drawing/2014/main" val="3106507682"/>
                    </a:ext>
                  </a:extLst>
                </a:gridCol>
                <a:gridCol w="1280160">
                  <a:extLst>
                    <a:ext uri="{9D8B030D-6E8A-4147-A177-3AD203B41FA5}">
                      <a16:colId xmlns:a16="http://schemas.microsoft.com/office/drawing/2014/main" val="2060027562"/>
                    </a:ext>
                  </a:extLst>
                </a:gridCol>
                <a:gridCol w="640080">
                  <a:extLst>
                    <a:ext uri="{9D8B030D-6E8A-4147-A177-3AD203B41FA5}">
                      <a16:colId xmlns:a16="http://schemas.microsoft.com/office/drawing/2014/main" val="1633732014"/>
                    </a:ext>
                  </a:extLst>
                </a:gridCol>
                <a:gridCol w="1280160">
                  <a:extLst>
                    <a:ext uri="{9D8B030D-6E8A-4147-A177-3AD203B41FA5}">
                      <a16:colId xmlns:a16="http://schemas.microsoft.com/office/drawing/2014/main" val="4102507973"/>
                    </a:ext>
                  </a:extLst>
                </a:gridCol>
                <a:gridCol w="640080">
                  <a:extLst>
                    <a:ext uri="{9D8B030D-6E8A-4147-A177-3AD203B41FA5}">
                      <a16:colId xmlns:a16="http://schemas.microsoft.com/office/drawing/2014/main" val="3968151445"/>
                    </a:ext>
                  </a:extLst>
                </a:gridCol>
                <a:gridCol w="1280160">
                  <a:extLst>
                    <a:ext uri="{9D8B030D-6E8A-4147-A177-3AD203B41FA5}">
                      <a16:colId xmlns:a16="http://schemas.microsoft.com/office/drawing/2014/main" val="333131822"/>
                    </a:ext>
                  </a:extLst>
                </a:gridCol>
                <a:gridCol w="640080">
                  <a:extLst>
                    <a:ext uri="{9D8B030D-6E8A-4147-A177-3AD203B41FA5}">
                      <a16:colId xmlns:a16="http://schemas.microsoft.com/office/drawing/2014/main" val="4227953581"/>
                    </a:ext>
                  </a:extLst>
                </a:gridCol>
                <a:gridCol w="1280160">
                  <a:extLst>
                    <a:ext uri="{9D8B030D-6E8A-4147-A177-3AD203B41FA5}">
                      <a16:colId xmlns:a16="http://schemas.microsoft.com/office/drawing/2014/main" val="1653817542"/>
                    </a:ext>
                  </a:extLst>
                </a:gridCol>
              </a:tblGrid>
              <a:tr h="402336">
                <a:tc>
                  <a:txBody>
                    <a:bodyPr/>
                    <a:lstStyle/>
                    <a:p>
                      <a:pPr algn="l" fontAlgn="ctr"/>
                      <a:r>
                        <a:rPr lang="en-US" sz="1200" b="1" u="none" strike="noStrike">
                          <a:solidFill>
                            <a:schemeClr val="bg1"/>
                          </a:solidFill>
                          <a:effectLst/>
                        </a:rPr>
                        <a:t>Characteristics</a:t>
                      </a:r>
                      <a:endParaRPr lang="en-US" sz="1200" b="1" i="0" u="none" strike="noStrike">
                        <a:solidFill>
                          <a:schemeClr val="bg1"/>
                        </a:solidFill>
                        <a:effectLst/>
                        <a:latin typeface="+mn-lt"/>
                      </a:endParaRPr>
                    </a:p>
                  </a:txBody>
                  <a:tcPr marR="0" marT="9525" marB="0" anchor="ctr">
                    <a:solidFill>
                      <a:schemeClr val="accent3"/>
                    </a:solidFill>
                  </a:tcPr>
                </a:tc>
                <a:tc>
                  <a:txBody>
                    <a:bodyPr/>
                    <a:lstStyle/>
                    <a:p>
                      <a:pPr algn="ctr" fontAlgn="ctr"/>
                      <a:r>
                        <a:rPr lang="en-US" sz="1200" b="1" u="none" strike="noStrike">
                          <a:solidFill>
                            <a:schemeClr val="bg1"/>
                          </a:solidFill>
                          <a:effectLst/>
                        </a:rPr>
                        <a:t>2016</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2016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solidFill>
                      <a:schemeClr val="accent3"/>
                    </a:solidFill>
                  </a:tcPr>
                </a:tc>
                <a:tc>
                  <a:txBody>
                    <a:bodyPr/>
                    <a:lstStyle/>
                    <a:p>
                      <a:pPr algn="ctr" fontAlgn="ctr"/>
                      <a:r>
                        <a:rPr lang="en-US" sz="1200" b="1" u="none" strike="noStrike">
                          <a:solidFill>
                            <a:schemeClr val="bg1"/>
                          </a:solidFill>
                          <a:effectLst/>
                        </a:rPr>
                        <a:t>2017</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2017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solidFill>
                      <a:schemeClr val="accent3"/>
                    </a:solidFill>
                  </a:tcPr>
                </a:tc>
                <a:tc>
                  <a:txBody>
                    <a:bodyPr/>
                    <a:lstStyle/>
                    <a:p>
                      <a:pPr algn="ctr" fontAlgn="ctr"/>
                      <a:r>
                        <a:rPr lang="en-US" sz="1200" b="1" u="none" strike="noStrike">
                          <a:solidFill>
                            <a:schemeClr val="bg1"/>
                          </a:solidFill>
                          <a:effectLst/>
                        </a:rPr>
                        <a:t>2018</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2018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solidFill>
                      <a:schemeClr val="accent3"/>
                    </a:solidFill>
                  </a:tcPr>
                </a:tc>
                <a:tc>
                  <a:txBody>
                    <a:bodyPr/>
                    <a:lstStyle/>
                    <a:p>
                      <a:pPr algn="ctr" fontAlgn="ctr"/>
                      <a:r>
                        <a:rPr lang="en-US" sz="1200" b="1" u="none" strike="noStrike">
                          <a:solidFill>
                            <a:schemeClr val="bg1"/>
                          </a:solidFill>
                          <a:effectLst/>
                        </a:rPr>
                        <a:t>2019</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2019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solidFill>
                      <a:schemeClr val="accent3"/>
                    </a:solidFill>
                  </a:tcPr>
                </a:tc>
                <a:tc>
                  <a:txBody>
                    <a:bodyPr/>
                    <a:lstStyle/>
                    <a:p>
                      <a:pPr algn="ctr" fontAlgn="ctr"/>
                      <a:r>
                        <a:rPr lang="en-US" sz="1200" b="1" u="none" strike="noStrike">
                          <a:solidFill>
                            <a:schemeClr val="bg1"/>
                          </a:solidFill>
                          <a:effectLst/>
                        </a:rPr>
                        <a:t>2020</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2020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solidFill>
                      <a:schemeClr val="accent3"/>
                    </a:solidFill>
                  </a:tcPr>
                </a:tc>
                <a:extLst>
                  <a:ext uri="{0D108BD9-81ED-4DB2-BD59-A6C34878D82A}">
                    <a16:rowId xmlns:a16="http://schemas.microsoft.com/office/drawing/2014/main" val="3085099476"/>
                  </a:ext>
                </a:extLst>
              </a:tr>
              <a:tr h="210312">
                <a:tc>
                  <a:txBody>
                    <a:bodyPr/>
                    <a:lstStyle/>
                    <a:p>
                      <a:pPr algn="l" fontAlgn="ctr"/>
                      <a:r>
                        <a:rPr lang="en-US" sz="1100" b="1" u="none" strike="noStrike">
                          <a:solidFill>
                            <a:srgbClr val="111111"/>
                          </a:solidFill>
                          <a:effectLst/>
                        </a:rPr>
                        <a:t>Total</a:t>
                      </a:r>
                      <a:endParaRPr lang="en-US" sz="1100" b="1" i="0" u="none" strike="noStrike">
                        <a:solidFill>
                          <a:srgbClr val="111111"/>
                        </a:solidFill>
                        <a:effectLst/>
                        <a:latin typeface="+mn-lt"/>
                      </a:endParaRPr>
                    </a:p>
                  </a:txBody>
                  <a:tcPr marR="9525" marT="0" marB="0" anchor="ctr">
                    <a:lnB w="12700" cap="flat" cmpd="sng" algn="ctr">
                      <a:solidFill>
                        <a:schemeClr val="accent3"/>
                      </a:solidFill>
                      <a:prstDash val="solid"/>
                      <a:round/>
                      <a:headEnd type="none" w="med" len="med"/>
                      <a:tailEnd type="none" w="med" len="med"/>
                    </a:lnB>
                    <a:solidFill>
                      <a:schemeClr val="bg1"/>
                    </a:solidFill>
                  </a:tcPr>
                </a:tc>
                <a:tc>
                  <a:txBody>
                    <a:bodyPr/>
                    <a:lstStyle/>
                    <a:p>
                      <a:pPr algn="ctr" fontAlgn="ctr"/>
                      <a:r>
                        <a:rPr lang="en-US" sz="1100" b="0" u="none" strike="noStrike">
                          <a:solidFill>
                            <a:srgbClr val="111111"/>
                          </a:solidFill>
                          <a:effectLst/>
                        </a:rPr>
                        <a:t>1690</a:t>
                      </a:r>
                      <a:endParaRPr lang="en-US" sz="1100" b="0" i="0" u="none" strike="noStrike">
                        <a:solidFill>
                          <a:srgbClr val="111111"/>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bg1"/>
                    </a:solidFill>
                  </a:tcPr>
                </a:tc>
                <a:tc>
                  <a:txBody>
                    <a:bodyPr/>
                    <a:lstStyle/>
                    <a:p>
                      <a:pPr algn="ctr" fontAlgn="ctr"/>
                      <a:r>
                        <a:rPr lang="en-US" sz="1100" b="0" u="none" strike="noStrike">
                          <a:solidFill>
                            <a:srgbClr val="111111"/>
                          </a:solidFill>
                          <a:effectLst/>
                        </a:rPr>
                        <a:t>0.45 (0.43 - 0.48)</a:t>
                      </a:r>
                      <a:endParaRPr lang="en-US" sz="1100" b="0" i="0" u="none" strike="noStrike">
                        <a:solidFill>
                          <a:srgbClr val="111111"/>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bg1"/>
                    </a:solidFill>
                  </a:tcPr>
                </a:tc>
                <a:tc>
                  <a:txBody>
                    <a:bodyPr/>
                    <a:lstStyle/>
                    <a:p>
                      <a:pPr algn="ctr" fontAlgn="ctr"/>
                      <a:r>
                        <a:rPr lang="en-US" sz="1100" b="0" u="none" strike="noStrike">
                          <a:solidFill>
                            <a:srgbClr val="111111"/>
                          </a:solidFill>
                          <a:effectLst/>
                        </a:rPr>
                        <a:t>1727</a:t>
                      </a:r>
                      <a:endParaRPr lang="en-US" sz="1100" b="0" i="0" u="none" strike="noStrike">
                        <a:solidFill>
                          <a:srgbClr val="111111"/>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bg1"/>
                    </a:solidFill>
                  </a:tcPr>
                </a:tc>
                <a:tc>
                  <a:txBody>
                    <a:bodyPr/>
                    <a:lstStyle/>
                    <a:p>
                      <a:pPr algn="ctr" fontAlgn="ctr"/>
                      <a:r>
                        <a:rPr lang="en-US" sz="1100" b="0" u="none" strike="noStrike">
                          <a:solidFill>
                            <a:srgbClr val="111111"/>
                          </a:solidFill>
                          <a:effectLst/>
                        </a:rPr>
                        <a:t>0.46 (0.44 - 0.49)</a:t>
                      </a:r>
                      <a:endParaRPr lang="en-US" sz="1100" b="0" i="0" u="none" strike="noStrike">
                        <a:solidFill>
                          <a:srgbClr val="111111"/>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bg1"/>
                    </a:solidFill>
                  </a:tcPr>
                </a:tc>
                <a:tc>
                  <a:txBody>
                    <a:bodyPr/>
                    <a:lstStyle/>
                    <a:p>
                      <a:pPr algn="ctr" fontAlgn="ctr"/>
                      <a:r>
                        <a:rPr lang="en-US" sz="1100" b="0" u="none" strike="noStrike">
                          <a:solidFill>
                            <a:srgbClr val="111111"/>
                          </a:solidFill>
                          <a:effectLst/>
                        </a:rPr>
                        <a:t>1649</a:t>
                      </a:r>
                      <a:endParaRPr lang="en-US" sz="1100" b="0" i="0" u="none" strike="noStrike">
                        <a:solidFill>
                          <a:srgbClr val="111111"/>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bg1"/>
                    </a:solidFill>
                  </a:tcPr>
                </a:tc>
                <a:tc>
                  <a:txBody>
                    <a:bodyPr/>
                    <a:lstStyle/>
                    <a:p>
                      <a:pPr algn="ctr" fontAlgn="ctr"/>
                      <a:r>
                        <a:rPr lang="en-US" sz="1100" b="0" u="none" strike="noStrike">
                          <a:solidFill>
                            <a:srgbClr val="111111"/>
                          </a:solidFill>
                          <a:effectLst/>
                        </a:rPr>
                        <a:t>0.43 (0.41 - 0.45)</a:t>
                      </a:r>
                      <a:endParaRPr lang="en-US" sz="1100" b="0" i="0" u="none" strike="noStrike">
                        <a:solidFill>
                          <a:srgbClr val="111111"/>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bg1"/>
                    </a:solidFill>
                  </a:tcPr>
                </a:tc>
                <a:tc>
                  <a:txBody>
                    <a:bodyPr/>
                    <a:lstStyle/>
                    <a:p>
                      <a:pPr algn="ctr" fontAlgn="ctr"/>
                      <a:r>
                        <a:rPr lang="en-US" sz="1100" b="0" u="none" strike="noStrike">
                          <a:solidFill>
                            <a:srgbClr val="111111"/>
                          </a:solidFill>
                          <a:effectLst/>
                        </a:rPr>
                        <a:t>1662</a:t>
                      </a:r>
                      <a:endParaRPr lang="en-US" sz="1100" b="0" i="0" u="none" strike="noStrike">
                        <a:solidFill>
                          <a:srgbClr val="111111"/>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bg1"/>
                    </a:solidFill>
                  </a:tcPr>
                </a:tc>
                <a:tc>
                  <a:txBody>
                    <a:bodyPr/>
                    <a:lstStyle/>
                    <a:p>
                      <a:pPr algn="ctr" fontAlgn="ctr"/>
                      <a:r>
                        <a:rPr lang="en-US" sz="1100" b="0" u="none" strike="noStrike">
                          <a:solidFill>
                            <a:srgbClr val="111111"/>
                          </a:solidFill>
                          <a:effectLst/>
                        </a:rPr>
                        <a:t>0.42 (0.40 - 0.44)</a:t>
                      </a:r>
                      <a:endParaRPr lang="en-US" sz="1100" b="0" i="0" u="none" strike="noStrike">
                        <a:solidFill>
                          <a:srgbClr val="111111"/>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bg1"/>
                    </a:solidFill>
                  </a:tcPr>
                </a:tc>
                <a:tc>
                  <a:txBody>
                    <a:bodyPr/>
                    <a:lstStyle/>
                    <a:p>
                      <a:pPr algn="ctr" fontAlgn="ctr"/>
                      <a:r>
                        <a:rPr lang="en-US" sz="1100" b="0" u="none" strike="noStrike">
                          <a:solidFill>
                            <a:srgbClr val="111111"/>
                          </a:solidFill>
                          <a:effectLst/>
                        </a:rPr>
                        <a:t>1752</a:t>
                      </a:r>
                      <a:endParaRPr lang="en-US" sz="1100" b="0" i="0" u="none" strike="noStrike">
                        <a:solidFill>
                          <a:srgbClr val="111111"/>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bg1"/>
                    </a:solidFill>
                  </a:tcPr>
                </a:tc>
                <a:tc>
                  <a:txBody>
                    <a:bodyPr/>
                    <a:lstStyle/>
                    <a:p>
                      <a:pPr algn="ctr" fontAlgn="ctr"/>
                      <a:r>
                        <a:rPr lang="en-US" sz="1100" b="0" u="none" strike="noStrike">
                          <a:solidFill>
                            <a:srgbClr val="111111"/>
                          </a:solidFill>
                          <a:effectLst/>
                        </a:rPr>
                        <a:t>0.45 (0.42 - 0.47)</a:t>
                      </a:r>
                      <a:endParaRPr lang="en-US" sz="1100" b="0" i="0" u="none" strike="noStrike">
                        <a:solidFill>
                          <a:srgbClr val="111111"/>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117545095"/>
                  </a:ext>
                </a:extLst>
              </a:tr>
              <a:tr h="210312">
                <a:tc>
                  <a:txBody>
                    <a:bodyPr/>
                    <a:lstStyle/>
                    <a:p>
                      <a:pPr algn="l" fontAlgn="ctr"/>
                      <a:r>
                        <a:rPr lang="en-US" sz="1100" b="1" u="none" strike="noStrike">
                          <a:solidFill>
                            <a:srgbClr val="111111"/>
                          </a:solidFill>
                          <a:effectLst/>
                        </a:rPr>
                        <a:t>Age (years)</a:t>
                      </a:r>
                      <a:endParaRPr lang="en-US" sz="1100" b="1" i="0" u="none" strike="noStrike">
                        <a:solidFill>
                          <a:srgbClr val="111111"/>
                        </a:solidFill>
                        <a:effectLst/>
                        <a:latin typeface="+mn-lt"/>
                      </a:endParaRP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141714102"/>
                  </a:ext>
                </a:extLst>
              </a:tr>
              <a:tr h="210312">
                <a:tc>
                  <a:txBody>
                    <a:bodyPr/>
                    <a:lstStyle/>
                    <a:p>
                      <a:pPr algn="l" fontAlgn="ctr"/>
                      <a:r>
                        <a:rPr lang="en-US" sz="1100" b="0" u="none" strike="noStrike">
                          <a:solidFill>
                            <a:srgbClr val="000000"/>
                          </a:solidFill>
                          <a:effectLst/>
                        </a:rPr>
                        <a:t>0–34</a:t>
                      </a:r>
                      <a:endParaRPr lang="en-US" sz="1100" b="0" i="0" u="none" strike="noStrike">
                        <a:solidFill>
                          <a:srgbClr val="000000"/>
                        </a:solidFill>
                        <a:effectLst/>
                        <a:latin typeface="+mn-lt"/>
                      </a:endParaRP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39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0.03 (0.02 - 0.04)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29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0.02 (0.01 - 0.03)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32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0.02 (0.01 - 0.03)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45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0.03 (0.02 - 0.04)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36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0.02 (0.02 - 0.03)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402303617"/>
                  </a:ext>
                </a:extLst>
              </a:tr>
              <a:tr h="210312">
                <a:tc>
                  <a:txBody>
                    <a:bodyPr/>
                    <a:lstStyle/>
                    <a:p>
                      <a:pPr algn="l" fontAlgn="ctr"/>
                      <a:r>
                        <a:rPr lang="en-US" sz="1100" b="0" u="none" strike="noStrike">
                          <a:solidFill>
                            <a:srgbClr val="000000"/>
                          </a:solidFill>
                          <a:effectLst/>
                        </a:rPr>
                        <a:t>35–44</a:t>
                      </a:r>
                      <a:endParaRPr lang="en-US" sz="1100" b="0" i="0" u="none" strike="noStrike">
                        <a:solidFill>
                          <a:srgbClr val="000000"/>
                        </a:solidFill>
                        <a:effectLst/>
                        <a:latin typeface="+mn-lt"/>
                      </a:endParaRP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116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0.29 (0.23 - 0.34)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106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0.26 (0.21 - 0.31)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122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0.30 (0.24 - 0.35)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110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0.26 (0.21 - 0.31)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0.26 (0.21 - 0.31)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3299023765"/>
                  </a:ext>
                </a:extLst>
              </a:tr>
              <a:tr h="210312">
                <a:tc>
                  <a:txBody>
                    <a:bodyPr/>
                    <a:lstStyle/>
                    <a:p>
                      <a:pPr algn="l" fontAlgn="ctr"/>
                      <a:r>
                        <a:rPr lang="en-US" sz="1100" b="0" u="none" strike="noStrike">
                          <a:solidFill>
                            <a:srgbClr val="000000"/>
                          </a:solidFill>
                          <a:effectLst/>
                        </a:rPr>
                        <a:t>45–54</a:t>
                      </a:r>
                      <a:endParaRPr lang="en-US" sz="1100" b="0" i="0" u="none" strike="noStrike">
                        <a:solidFill>
                          <a:srgbClr val="000000"/>
                        </a:solidFill>
                        <a:effectLst/>
                        <a:latin typeface="+mn-lt"/>
                      </a:endParaRP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324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0.76 (0.67 - 0.84)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323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0.76 (0.68 - 0.85)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283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0.68 (0.60 - 0.76)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255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0.62 (0.55 - 0.70)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269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0.67 (0.59 - 0.75)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109456617"/>
                  </a:ext>
                </a:extLst>
              </a:tr>
              <a:tr h="210312">
                <a:tc>
                  <a:txBody>
                    <a:bodyPr/>
                    <a:lstStyle/>
                    <a:p>
                      <a:pPr algn="l" fontAlgn="ctr"/>
                      <a:r>
                        <a:rPr lang="en-US" sz="1100" b="0" u="none" strike="noStrike">
                          <a:solidFill>
                            <a:srgbClr val="000000"/>
                          </a:solidFill>
                          <a:effectLst/>
                        </a:rPr>
                        <a:t>55–64</a:t>
                      </a:r>
                      <a:endParaRPr lang="en-US" sz="1100" b="0" i="0" u="none" strike="noStrike">
                        <a:solidFill>
                          <a:srgbClr val="000000"/>
                        </a:solidFill>
                        <a:effectLst/>
                        <a:latin typeface="+mn-lt"/>
                      </a:endParaRP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576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1.39 (1.28 - 1.50)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548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1.30 (1.20 - 1.41)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520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1.23 (1.12 - 1.34)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502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1.18 (1.08 - 1.29)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483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1.14 (1.04 - 1.24)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3858876613"/>
                  </a:ext>
                </a:extLst>
              </a:tr>
              <a:tr h="210312">
                <a:tc>
                  <a:txBody>
                    <a:bodyPr/>
                    <a:lstStyle/>
                    <a:p>
                      <a:pPr algn="l" fontAlgn="ctr"/>
                      <a:r>
                        <a:rPr lang="en-US" sz="1100" b="0" u="none" strike="noStrike">
                          <a:solidFill>
                            <a:srgbClr val="000000"/>
                          </a:solidFill>
                          <a:effectLst/>
                        </a:rPr>
                        <a:t>65–74</a:t>
                      </a:r>
                      <a:endParaRPr lang="en-US" sz="1100" b="0" i="0" u="none" strike="noStrike">
                        <a:solidFill>
                          <a:srgbClr val="000000"/>
                        </a:solidFill>
                        <a:effectLst/>
                        <a:latin typeface="+mn-lt"/>
                      </a:endParaRP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383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1.34 (1.20 - 1.47)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417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1.40 (1.27 - 1.54)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422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1.38 (1.25 - 1.52)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484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1.54 (1.40 - 1.67)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495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1.52 (1.39 - 1.65)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839105703"/>
                  </a:ext>
                </a:extLst>
              </a:tr>
              <a:tr h="210312">
                <a:tc>
                  <a:txBody>
                    <a:bodyPr/>
                    <a:lstStyle/>
                    <a:p>
                      <a:pPr algn="l" fontAlgn="ctr"/>
                      <a:r>
                        <a:rPr lang="en-US" sz="1100" b="0" u="none" strike="noStrike">
                          <a:solidFill>
                            <a:srgbClr val="000000"/>
                          </a:solidFill>
                          <a:effectLst/>
                        </a:rPr>
                        <a:t>≥75</a:t>
                      </a:r>
                      <a:endParaRPr lang="en-US" sz="1100" b="0" i="0" u="none" strike="noStrike">
                        <a:solidFill>
                          <a:srgbClr val="000000"/>
                        </a:solidFill>
                        <a:effectLst/>
                        <a:latin typeface="+mn-lt"/>
                      </a:endParaRP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252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1.22 (1.07 - 1.37)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303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1.43 (1.27 - 1.59)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270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1.23 (1.08 - 1.38)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266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1.18 (1.04 - 1.32)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360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1.56 (1.40 - 1.72)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3540020537"/>
                  </a:ext>
                </a:extLst>
              </a:tr>
              <a:tr h="210312">
                <a:tc>
                  <a:txBody>
                    <a:bodyPr/>
                    <a:lstStyle/>
                    <a:p>
                      <a:pPr algn="l" fontAlgn="ctr"/>
                      <a:r>
                        <a:rPr lang="en-US" sz="1100" b="1" i="0" u="none" strike="noStrike">
                          <a:solidFill>
                            <a:srgbClr val="111111"/>
                          </a:solidFill>
                          <a:effectLst/>
                          <a:latin typeface="+mn-lt"/>
                        </a:rPr>
                        <a:t>Sex</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1467715526"/>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Male</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1231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0.67 (0.64 - 0.71)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1275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0.70 (0.66 - 0.74)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1191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0.65 (0.61 - 0.69)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1248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0.66 (0.62 - 0.70)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1278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0.66 (0.63 - 0.70)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253233202"/>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Female</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459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0.22 (0.20 - 0.24)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452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0.23 (0.20 - 0.25)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458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0.22 (0.20 - 0.24)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414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0.21 (0.19 - 0.24)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474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0.22 (0.20 - 0.24)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68566281"/>
                  </a:ext>
                </a:extLst>
              </a:tr>
            </a:tbl>
          </a:graphicData>
        </a:graphic>
      </p:graphicFrame>
    </p:spTree>
    <p:extLst>
      <p:ext uri="{BB962C8B-B14F-4D97-AF65-F5344CB8AC3E}">
        <p14:creationId xmlns:p14="http://schemas.microsoft.com/office/powerpoint/2010/main" val="518439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072371" cy="917018"/>
          </a:xfrm>
        </p:spPr>
        <p:txBody>
          <a:bodyPr>
            <a:noAutofit/>
          </a:bodyPr>
          <a:lstStyle/>
          <a:p>
            <a:r>
              <a:rPr lang="en-US"/>
              <a:t>Table 2.8 – Part 2 of 3</a:t>
            </a:r>
            <a:br>
              <a:rPr lang="en-US" sz="2000"/>
            </a:br>
            <a:r>
              <a:rPr lang="en-US" sz="2000" b="1"/>
              <a:t>Numbers and rates* of deaths with hepatitis B virus infections listed as a cause of death† among residents, by demographic characteristics</a:t>
            </a:r>
            <a:br>
              <a:rPr lang="en-US" sz="2000" b="1"/>
            </a:br>
            <a:r>
              <a:rPr lang="en-US" sz="2000" b="1"/>
              <a:t>United States, 2016–2020	</a:t>
            </a:r>
            <a:r>
              <a:rPr lang="en-US" sz="2000"/>
              <a:t>																			</a:t>
            </a:r>
          </a:p>
        </p:txBody>
      </p:sp>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290019"/>
            <a:ext cx="5638800" cy="974544"/>
          </a:xfrm>
        </p:spPr>
        <p:txBody>
          <a:bodyPr/>
          <a:lstStyle/>
          <a:p>
            <a:pPr>
              <a:lnSpc>
                <a:spcPct val="100000"/>
              </a:lnSpc>
            </a:pPr>
            <a:r>
              <a:rPr lang="en-US" sz="800"/>
              <a:t>* Rates for race/ethnicity, sex, HHS region, and the overall total are age-adjusted per 100,000 US standard population during 2000 by using the following age group distribution (in years): &lt;1, 1–4, 5–14, 15–24, 25–34, 35–44, 45–54, 55–64, 65–74, 75–84, and ≥85. For age-adjusted death rates, the age-specific death rate is rounded to 1 decimal place before proceeding to the next step in the calculation of age-adjusted death rates for NCHS Multiple Cause of Death on CDC WONDER. This rounding step might affect the precision of rates calculated for small numbers of deaths. Missing data are not included. 	</a:t>
            </a:r>
          </a:p>
          <a:p>
            <a:pPr>
              <a:lnSpc>
                <a:spcPct val="100000"/>
              </a:lnSpc>
            </a:pPr>
            <a:r>
              <a:rPr lang="en-US" sz="800"/>
              <a:t>† Cause of death is defined as one of the multiple causes of death and is based on the International Classification of Diseases, 10th Rev (ICD-10) codes B16, B17.0, B18.0, B18.1 (hepatitis B). </a:t>
            </a:r>
          </a:p>
          <a:p>
            <a:pPr>
              <a:lnSpc>
                <a:spcPct val="100000"/>
              </a:lnSpc>
            </a:pPr>
            <a:r>
              <a:rPr lang="en-US" sz="800"/>
              <a:t>UR§ Unreliable rate: Rates where death counts were &lt;20 were not displayed because of the instability associated with those rates.												</a:t>
            </a:r>
          </a:p>
        </p:txBody>
      </p:sp>
      <p:sp>
        <p:nvSpPr>
          <p:cNvPr id="8" name="TextBox 7">
            <a:extLst>
              <a:ext uri="{FF2B5EF4-FFF2-40B4-BE49-F238E27FC236}">
                <a16:creationId xmlns:a16="http://schemas.microsoft.com/office/drawing/2014/main" id="{A63725F0-C5B6-B0B9-FC3A-304D6AF8FEF0}"/>
              </a:ext>
            </a:extLst>
          </p:cNvPr>
          <p:cNvSpPr txBox="1"/>
          <p:nvPr/>
        </p:nvSpPr>
        <p:spPr>
          <a:xfrm>
            <a:off x="6027173" y="5057159"/>
            <a:ext cx="4499059" cy="1574790"/>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2016 because of NCHS standards that restrict displayed data to US residents. Accessed at </a:t>
            </a:r>
            <a:r>
              <a:rPr lang="en-US" sz="800">
                <a:hlinkClick r:id="rId2"/>
              </a:rPr>
              <a:t>http://wonder.cdc.gov/mcd-icd10.html</a:t>
            </a:r>
            <a:r>
              <a:rPr lang="en-US" sz="800"/>
              <a:t> on January 13, 2022. CDC WONDER data set documentation and technical methods can be accessed at </a:t>
            </a:r>
            <a:r>
              <a:rPr lang="en-US" sz="800">
                <a:hlinkClick r:id="rId3"/>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4"/>
              </a:rPr>
              <a:t>https://www.cdc.gov/hepatitis/statistics/2020surveillance/index.htm</a:t>
            </a:r>
            <a:r>
              <a:rPr lang="en-US" sz="800"/>
              <a:t>. Published September 2022.</a:t>
            </a:r>
            <a:endParaRPr lang="en-US" sz="800">
              <a:cs typeface="Calibri"/>
            </a:endParaRPr>
          </a:p>
        </p:txBody>
      </p:sp>
      <p:graphicFrame>
        <p:nvGraphicFramePr>
          <p:cNvPr id="3" name="Table 2">
            <a:extLst>
              <a:ext uri="{FF2B5EF4-FFF2-40B4-BE49-F238E27FC236}">
                <a16:creationId xmlns:a16="http://schemas.microsoft.com/office/drawing/2014/main" id="{2C0C73E1-09A9-3C6B-DECD-82B7308D838D}"/>
              </a:ext>
            </a:extLst>
          </p:cNvPr>
          <p:cNvGraphicFramePr>
            <a:graphicFrameLocks noGrp="1"/>
          </p:cNvGraphicFramePr>
          <p:nvPr>
            <p:extLst>
              <p:ext uri="{D42A27DB-BD31-4B8C-83A1-F6EECF244321}">
                <p14:modId xmlns:p14="http://schemas.microsoft.com/office/powerpoint/2010/main" val="3006160913"/>
              </p:ext>
            </p:extLst>
          </p:nvPr>
        </p:nvGraphicFramePr>
        <p:xfrm>
          <a:off x="541905" y="1619737"/>
          <a:ext cx="11091672" cy="2084832"/>
        </p:xfrm>
        <a:graphic>
          <a:graphicData uri="http://schemas.openxmlformats.org/drawingml/2006/table">
            <a:tbl>
              <a:tblPr firstRow="1" bandRow="1">
                <a:tableStyleId>{C083E6E3-FA7D-4D7B-A595-EF9225AFEA82}</a:tableStyleId>
              </a:tblPr>
              <a:tblGrid>
                <a:gridCol w="1490472">
                  <a:extLst>
                    <a:ext uri="{9D8B030D-6E8A-4147-A177-3AD203B41FA5}">
                      <a16:colId xmlns:a16="http://schemas.microsoft.com/office/drawing/2014/main" val="2197488459"/>
                    </a:ext>
                  </a:extLst>
                </a:gridCol>
                <a:gridCol w="640080">
                  <a:extLst>
                    <a:ext uri="{9D8B030D-6E8A-4147-A177-3AD203B41FA5}">
                      <a16:colId xmlns:a16="http://schemas.microsoft.com/office/drawing/2014/main" val="623563011"/>
                    </a:ext>
                  </a:extLst>
                </a:gridCol>
                <a:gridCol w="1280160">
                  <a:extLst>
                    <a:ext uri="{9D8B030D-6E8A-4147-A177-3AD203B41FA5}">
                      <a16:colId xmlns:a16="http://schemas.microsoft.com/office/drawing/2014/main" val="2288816887"/>
                    </a:ext>
                  </a:extLst>
                </a:gridCol>
                <a:gridCol w="640080">
                  <a:extLst>
                    <a:ext uri="{9D8B030D-6E8A-4147-A177-3AD203B41FA5}">
                      <a16:colId xmlns:a16="http://schemas.microsoft.com/office/drawing/2014/main" val="3106507682"/>
                    </a:ext>
                  </a:extLst>
                </a:gridCol>
                <a:gridCol w="1280160">
                  <a:extLst>
                    <a:ext uri="{9D8B030D-6E8A-4147-A177-3AD203B41FA5}">
                      <a16:colId xmlns:a16="http://schemas.microsoft.com/office/drawing/2014/main" val="2060027562"/>
                    </a:ext>
                  </a:extLst>
                </a:gridCol>
                <a:gridCol w="640080">
                  <a:extLst>
                    <a:ext uri="{9D8B030D-6E8A-4147-A177-3AD203B41FA5}">
                      <a16:colId xmlns:a16="http://schemas.microsoft.com/office/drawing/2014/main" val="1633732014"/>
                    </a:ext>
                  </a:extLst>
                </a:gridCol>
                <a:gridCol w="1280160">
                  <a:extLst>
                    <a:ext uri="{9D8B030D-6E8A-4147-A177-3AD203B41FA5}">
                      <a16:colId xmlns:a16="http://schemas.microsoft.com/office/drawing/2014/main" val="4102507973"/>
                    </a:ext>
                  </a:extLst>
                </a:gridCol>
                <a:gridCol w="640080">
                  <a:extLst>
                    <a:ext uri="{9D8B030D-6E8A-4147-A177-3AD203B41FA5}">
                      <a16:colId xmlns:a16="http://schemas.microsoft.com/office/drawing/2014/main" val="3968151445"/>
                    </a:ext>
                  </a:extLst>
                </a:gridCol>
                <a:gridCol w="1280160">
                  <a:extLst>
                    <a:ext uri="{9D8B030D-6E8A-4147-A177-3AD203B41FA5}">
                      <a16:colId xmlns:a16="http://schemas.microsoft.com/office/drawing/2014/main" val="333131822"/>
                    </a:ext>
                  </a:extLst>
                </a:gridCol>
                <a:gridCol w="640080">
                  <a:extLst>
                    <a:ext uri="{9D8B030D-6E8A-4147-A177-3AD203B41FA5}">
                      <a16:colId xmlns:a16="http://schemas.microsoft.com/office/drawing/2014/main" val="4227953581"/>
                    </a:ext>
                  </a:extLst>
                </a:gridCol>
                <a:gridCol w="1280160">
                  <a:extLst>
                    <a:ext uri="{9D8B030D-6E8A-4147-A177-3AD203B41FA5}">
                      <a16:colId xmlns:a16="http://schemas.microsoft.com/office/drawing/2014/main" val="1653817542"/>
                    </a:ext>
                  </a:extLst>
                </a:gridCol>
              </a:tblGrid>
              <a:tr h="402336">
                <a:tc>
                  <a:txBody>
                    <a:bodyPr/>
                    <a:lstStyle/>
                    <a:p>
                      <a:pPr algn="l" fontAlgn="ctr"/>
                      <a:r>
                        <a:rPr lang="en-US" sz="1200" b="1" u="none" strike="noStrike">
                          <a:solidFill>
                            <a:schemeClr val="bg1"/>
                          </a:solidFill>
                          <a:effectLst/>
                        </a:rPr>
                        <a:t>Characteristics</a:t>
                      </a:r>
                      <a:endParaRPr lang="en-US" sz="1200" b="1" i="0" u="none" strike="noStrike">
                        <a:solidFill>
                          <a:schemeClr val="bg1"/>
                        </a:solidFill>
                        <a:effectLst/>
                        <a:latin typeface="+mn-lt"/>
                      </a:endParaRPr>
                    </a:p>
                  </a:txBody>
                  <a:tcPr marR="0" marT="0" marB="0" anchor="ctr">
                    <a:solidFill>
                      <a:schemeClr val="accent3"/>
                    </a:solidFill>
                  </a:tcPr>
                </a:tc>
                <a:tc>
                  <a:txBody>
                    <a:bodyPr/>
                    <a:lstStyle/>
                    <a:p>
                      <a:pPr algn="ctr" fontAlgn="ctr"/>
                      <a:r>
                        <a:rPr lang="en-US" sz="1200" b="1" u="none" strike="noStrike">
                          <a:solidFill>
                            <a:schemeClr val="bg1"/>
                          </a:solidFill>
                          <a:effectLst/>
                        </a:rPr>
                        <a:t>2016</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2016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algn="ctr" fontAlgn="ctr"/>
                      <a:r>
                        <a:rPr lang="en-US" sz="1200" b="1" u="none" strike="noStrike">
                          <a:solidFill>
                            <a:schemeClr val="bg1"/>
                          </a:solidFill>
                          <a:effectLst/>
                        </a:rPr>
                        <a:t>2017</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2017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algn="ctr" fontAlgn="ctr"/>
                      <a:r>
                        <a:rPr lang="en-US" sz="1200" b="1" u="none" strike="noStrike">
                          <a:solidFill>
                            <a:schemeClr val="bg1"/>
                          </a:solidFill>
                          <a:effectLst/>
                        </a:rPr>
                        <a:t>2018</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2018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algn="ctr" fontAlgn="ctr"/>
                      <a:r>
                        <a:rPr lang="en-US" sz="1200" b="1" u="none" strike="noStrike">
                          <a:solidFill>
                            <a:schemeClr val="bg1"/>
                          </a:solidFill>
                          <a:effectLst/>
                        </a:rPr>
                        <a:t>2019</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2019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algn="ctr" fontAlgn="ctr"/>
                      <a:r>
                        <a:rPr lang="en-US" sz="1200" b="1" u="none" strike="noStrike">
                          <a:solidFill>
                            <a:schemeClr val="bg1"/>
                          </a:solidFill>
                          <a:effectLst/>
                        </a:rPr>
                        <a:t>2020</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2020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0" marB="0" anchor="ctr">
                    <a:solidFill>
                      <a:schemeClr val="accent3"/>
                    </a:solidFill>
                  </a:tcPr>
                </a:tc>
                <a:extLst>
                  <a:ext uri="{0D108BD9-81ED-4DB2-BD59-A6C34878D82A}">
                    <a16:rowId xmlns:a16="http://schemas.microsoft.com/office/drawing/2014/main" val="3085099476"/>
                  </a:ext>
                </a:extLst>
              </a:tr>
              <a:tr h="246888">
                <a:tc>
                  <a:txBody>
                    <a:bodyPr/>
                    <a:lstStyle/>
                    <a:p>
                      <a:pPr algn="l" fontAlgn="ctr"/>
                      <a:r>
                        <a:rPr lang="en-US" sz="1100" b="1" i="0" u="none" strike="noStrike">
                          <a:solidFill>
                            <a:srgbClr val="111111"/>
                          </a:solidFill>
                          <a:effectLst/>
                          <a:latin typeface="+mn-lt"/>
                        </a:rPr>
                        <a:t>Race/ethnicity</a:t>
                      </a:r>
                    </a:p>
                  </a:txBody>
                  <a:tcPr marR="9525" marT="0"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141714102"/>
                  </a:ext>
                </a:extLst>
              </a:tr>
              <a:tr h="210312">
                <a:tc>
                  <a:txBody>
                    <a:bodyPr/>
                    <a:lstStyle/>
                    <a:p>
                      <a:pPr algn="l" fontAlgn="ctr"/>
                      <a:r>
                        <a:rPr lang="en-US" sz="1100" b="0" i="0" u="none" strike="noStrike">
                          <a:solidFill>
                            <a:srgbClr val="111111"/>
                          </a:solidFill>
                          <a:effectLst/>
                          <a:latin typeface="+mn-lt"/>
                        </a:rPr>
                        <a:t>White, non-Hispanic</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767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0.29 (0.27-0.31)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776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0.28 (0.26-0.30)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760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0.27 (0.25-0.29)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761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0.28 (0.26-0.30)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745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0.27 (0.25-0.29)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402303617"/>
                  </a:ext>
                </a:extLst>
              </a:tr>
              <a:tr h="210312">
                <a:tc>
                  <a:txBody>
                    <a:bodyPr/>
                    <a:lstStyle/>
                    <a:p>
                      <a:pPr algn="l" fontAlgn="ctr"/>
                      <a:r>
                        <a:rPr lang="en-US" sz="1100" b="0" i="0" u="none" strike="noStrike">
                          <a:solidFill>
                            <a:srgbClr val="111111"/>
                          </a:solidFill>
                          <a:effectLst/>
                          <a:latin typeface="+mn-lt"/>
                        </a:rPr>
                        <a:t>Black, non-Hispanic</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i="0" u="none" strike="noStrike">
                          <a:solidFill>
                            <a:srgbClr val="111111"/>
                          </a:solidFill>
                          <a:effectLst/>
                          <a:latin typeface="+mn-lt"/>
                        </a:rPr>
                        <a:t>315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0.73 (0.65-0.81)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320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0.74 (0.66-0.83)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304</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0.70 (0.62-0.79)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291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0.64 (0.56-0.71)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308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0.67 (0.60-0.75)</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3299023765"/>
                  </a:ext>
                </a:extLst>
              </a:tr>
              <a:tr h="210312">
                <a:tc>
                  <a:txBody>
                    <a:bodyPr/>
                    <a:lstStyle/>
                    <a:p>
                      <a:pPr algn="l" fontAlgn="ctr"/>
                      <a:r>
                        <a:rPr lang="en-US" sz="1100" b="0" i="0" u="none" strike="noStrike">
                          <a:solidFill>
                            <a:srgbClr val="111111"/>
                          </a:solidFill>
                          <a:effectLst/>
                          <a:latin typeface="+mn-lt"/>
                        </a:rPr>
                        <a:t>Hispanic</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0.30 (0.25-0.36)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109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0.26 (0.21-0.32)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122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0.28 (0.23-0.33)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117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0.27 (0.21-0.32)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132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0.28 (0.23-0.33)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109456617"/>
                  </a:ext>
                </a:extLst>
              </a:tr>
              <a:tr h="402336">
                <a:tc>
                  <a:txBody>
                    <a:bodyPr/>
                    <a:lstStyle/>
                    <a:p>
                      <a:pPr algn="l" fontAlgn="ctr"/>
                      <a:r>
                        <a:rPr lang="en-US" sz="1100" b="0" i="0" u="none" strike="noStrike">
                          <a:solidFill>
                            <a:srgbClr val="111111"/>
                          </a:solidFill>
                          <a:effectLst/>
                          <a:latin typeface="+mn-lt"/>
                        </a:rPr>
                        <a:t>Asian/Pacific Islander, non-Hispanic</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i="0" u="none" strike="noStrike">
                          <a:solidFill>
                            <a:srgbClr val="111111"/>
                          </a:solidFill>
                          <a:effectLst/>
                          <a:latin typeface="+mn-lt"/>
                        </a:rPr>
                        <a:t>454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2.38 (2.16-2.60)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492</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2.45 (2.23-2.67)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439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2.10 (1.90-2.30)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463</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2.10 (1.90-2.29)</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541</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u="none" strike="noStrike">
                          <a:solidFill>
                            <a:srgbClr val="111111"/>
                          </a:solidFill>
                          <a:effectLst/>
                        </a:rPr>
                        <a:t>2.46 (2.25-2.67)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3858876613"/>
                  </a:ext>
                </a:extLst>
              </a:tr>
              <a:tr h="402336">
                <a:tc>
                  <a:txBody>
                    <a:bodyPr/>
                    <a:lstStyle/>
                    <a:p>
                      <a:pPr algn="l" fontAlgn="ctr"/>
                      <a:r>
                        <a:rPr lang="en-US" sz="1100" b="0" i="0" u="none" strike="noStrike">
                          <a:solidFill>
                            <a:srgbClr val="111111"/>
                          </a:solidFill>
                          <a:effectLst/>
                          <a:latin typeface="+mn-lt"/>
                        </a:rPr>
                        <a:t>American Indian/Alaska Native, non-Hispanic</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UR§</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UR§</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6</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UR§</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20</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0.76 (0.46-1.18)</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u="none" strike="noStrike">
                          <a:solidFill>
                            <a:srgbClr val="111111"/>
                          </a:solidFill>
                          <a:effectLst/>
                        </a:rPr>
                        <a:t>UR§</a:t>
                      </a:r>
                      <a:endParaRPr lang="en-US" sz="1100" b="0" i="0" u="none" strike="noStrike">
                        <a:solidFill>
                          <a:srgbClr val="111111"/>
                        </a:solidFill>
                        <a:effectLst/>
                        <a:latin typeface="+mn-lt"/>
                      </a:endParaRP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39105703"/>
                  </a:ext>
                </a:extLst>
              </a:tr>
            </a:tbl>
          </a:graphicData>
        </a:graphic>
      </p:graphicFrame>
    </p:spTree>
    <p:extLst>
      <p:ext uri="{BB962C8B-B14F-4D97-AF65-F5344CB8AC3E}">
        <p14:creationId xmlns:p14="http://schemas.microsoft.com/office/powerpoint/2010/main" val="3681002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0" y="143197"/>
            <a:ext cx="10906124" cy="917018"/>
          </a:xfrm>
        </p:spPr>
        <p:txBody>
          <a:bodyPr>
            <a:noAutofit/>
          </a:bodyPr>
          <a:lstStyle/>
          <a:p>
            <a:r>
              <a:rPr lang="en-US" b="0"/>
              <a:t>Table 2.8 – Part 3 of 3</a:t>
            </a:r>
            <a:br>
              <a:rPr lang="en-US" sz="2000"/>
            </a:br>
            <a:r>
              <a:rPr lang="en-US" sz="2000" b="1"/>
              <a:t>Numbers and rates* of deaths with hepatitis B virus infections listed as a cause of death† among residents, by demographic characteristics</a:t>
            </a:r>
            <a:br>
              <a:rPr lang="en-US" sz="2000" b="1"/>
            </a:br>
            <a:r>
              <a:rPr lang="en-US" sz="2000" b="1"/>
              <a:t>United States, 2016–2020</a:t>
            </a:r>
            <a:r>
              <a:rPr lang="en-US" sz="2000"/>
              <a:t>																				</a:t>
            </a:r>
          </a:p>
        </p:txBody>
      </p:sp>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0" y="5627536"/>
            <a:ext cx="5638800" cy="1087267"/>
          </a:xfrm>
        </p:spPr>
        <p:txBody>
          <a:bodyPr anchor="b"/>
          <a:lstStyle/>
          <a:p>
            <a:pPr>
              <a:lnSpc>
                <a:spcPct val="100000"/>
              </a:lnSpc>
            </a:pPr>
            <a:r>
              <a:rPr lang="en-US" sz="800"/>
              <a:t>* Rates for race/ethnicity, sex, HHS region, and the overall total are age-adjusted per 100,000 US standard population during 2000 by using the following age group distribution (in years): &lt;1, 1–4, 5–14, 15–24, 25–34, 35–44, 45–54, 55–64, 65–74, 75–84, and ≥85. For age-adjusted death rates, the age-specific death rate is rounded to 1 decimal place before proceeding to the next step in the calculation of age-adjusted death rates for NCHS Multiple Cause of Death on CDC WONDER. This rounding step might affect the precision of rates calculated for small numbers of deaths. Missing data are not included. 	</a:t>
            </a:r>
          </a:p>
          <a:p>
            <a:pPr>
              <a:lnSpc>
                <a:spcPct val="100000"/>
              </a:lnSpc>
            </a:pPr>
            <a:r>
              <a:rPr lang="en-US" sz="800"/>
              <a:t>† Cause of death is defined as one of the multiple causes of death and is based on the International Classification of Diseases, 10th Rev (ICD-10) codes B16, B17.0, B18.0, B18.1 (hepatitis B). </a:t>
            </a:r>
          </a:p>
          <a:p>
            <a:pPr>
              <a:lnSpc>
                <a:spcPct val="100000"/>
              </a:lnSpc>
            </a:pPr>
            <a:r>
              <a:rPr lang="en-US" sz="800"/>
              <a:t>¶ US Department of Health and Human Services (HHS) regions (</a:t>
            </a:r>
            <a:r>
              <a:rPr lang="en-US" sz="800">
                <a:hlinkClick r:id="rId3"/>
              </a:rPr>
              <a:t>https://www.hhs.gov/about/agencies/iea/regional-offices/index.html</a:t>
            </a:r>
            <a:r>
              <a:rPr lang="en-US" sz="800"/>
              <a:t>) were categorized according to the grouping of states and US territories assigned under each of the 10 HHS regional office. For the purposes of this report, regions with US territories (Regions 2 and 9) contain data from states only.					</a:t>
            </a:r>
          </a:p>
        </p:txBody>
      </p:sp>
      <p:sp>
        <p:nvSpPr>
          <p:cNvPr id="8" name="TextBox 7">
            <a:extLst>
              <a:ext uri="{FF2B5EF4-FFF2-40B4-BE49-F238E27FC236}">
                <a16:creationId xmlns:a16="http://schemas.microsoft.com/office/drawing/2014/main" id="{A63725F0-C5B6-B0B9-FC3A-304D6AF8FEF0}"/>
              </a:ext>
            </a:extLst>
          </p:cNvPr>
          <p:cNvSpPr txBox="1"/>
          <p:nvPr/>
        </p:nvSpPr>
        <p:spPr>
          <a:xfrm>
            <a:off x="6027173" y="5059911"/>
            <a:ext cx="4499059" cy="1574790"/>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2016 because of NCHS standards that restrict displayed data to US residents. Accessed at </a:t>
            </a:r>
            <a:r>
              <a:rPr lang="en-US" sz="800">
                <a:hlinkClick r:id="rId4"/>
              </a:rPr>
              <a:t>http://wonder.cdc.gov/mcd-icd10.html</a:t>
            </a:r>
            <a:r>
              <a:rPr lang="en-US" sz="800"/>
              <a:t> on January 13, 2022. CDC WONDER data set documentation and technical methods can be accessed at </a:t>
            </a:r>
            <a:r>
              <a:rPr lang="en-US" sz="800">
                <a:hlinkClick r:id="rId5"/>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6"/>
              </a:rPr>
              <a:t>https://www.cdc.gov/hepatitis/statistics/2020surveillance/index.htm</a:t>
            </a:r>
            <a:r>
              <a:rPr lang="en-US" sz="800"/>
              <a:t>. Published September 2022.</a:t>
            </a:r>
            <a:endParaRPr lang="en-US" sz="800">
              <a:cs typeface="Calibri"/>
            </a:endParaRPr>
          </a:p>
        </p:txBody>
      </p:sp>
      <p:graphicFrame>
        <p:nvGraphicFramePr>
          <p:cNvPr id="3" name="Table 2">
            <a:extLst>
              <a:ext uri="{FF2B5EF4-FFF2-40B4-BE49-F238E27FC236}">
                <a16:creationId xmlns:a16="http://schemas.microsoft.com/office/drawing/2014/main" id="{A72DEF23-5A75-145E-D29B-34EF6CF999D5}"/>
              </a:ext>
            </a:extLst>
          </p:cNvPr>
          <p:cNvGraphicFramePr>
            <a:graphicFrameLocks noGrp="1"/>
          </p:cNvGraphicFramePr>
          <p:nvPr>
            <p:extLst>
              <p:ext uri="{D42A27DB-BD31-4B8C-83A1-F6EECF244321}">
                <p14:modId xmlns:p14="http://schemas.microsoft.com/office/powerpoint/2010/main" val="4016507704"/>
              </p:ext>
            </p:extLst>
          </p:nvPr>
        </p:nvGraphicFramePr>
        <p:xfrm>
          <a:off x="538060" y="1610806"/>
          <a:ext cx="11091672" cy="2871216"/>
        </p:xfrm>
        <a:graphic>
          <a:graphicData uri="http://schemas.openxmlformats.org/drawingml/2006/table">
            <a:tbl>
              <a:tblPr firstRow="1" bandRow="1">
                <a:tableStyleId>{C083E6E3-FA7D-4D7B-A595-EF9225AFEA82}</a:tableStyleId>
              </a:tblPr>
              <a:tblGrid>
                <a:gridCol w="1490472">
                  <a:extLst>
                    <a:ext uri="{9D8B030D-6E8A-4147-A177-3AD203B41FA5}">
                      <a16:colId xmlns:a16="http://schemas.microsoft.com/office/drawing/2014/main" val="2197488459"/>
                    </a:ext>
                  </a:extLst>
                </a:gridCol>
                <a:gridCol w="640080">
                  <a:extLst>
                    <a:ext uri="{9D8B030D-6E8A-4147-A177-3AD203B41FA5}">
                      <a16:colId xmlns:a16="http://schemas.microsoft.com/office/drawing/2014/main" val="623563011"/>
                    </a:ext>
                  </a:extLst>
                </a:gridCol>
                <a:gridCol w="1280160">
                  <a:extLst>
                    <a:ext uri="{9D8B030D-6E8A-4147-A177-3AD203B41FA5}">
                      <a16:colId xmlns:a16="http://schemas.microsoft.com/office/drawing/2014/main" val="2288816887"/>
                    </a:ext>
                  </a:extLst>
                </a:gridCol>
                <a:gridCol w="640080">
                  <a:extLst>
                    <a:ext uri="{9D8B030D-6E8A-4147-A177-3AD203B41FA5}">
                      <a16:colId xmlns:a16="http://schemas.microsoft.com/office/drawing/2014/main" val="3106507682"/>
                    </a:ext>
                  </a:extLst>
                </a:gridCol>
                <a:gridCol w="1280160">
                  <a:extLst>
                    <a:ext uri="{9D8B030D-6E8A-4147-A177-3AD203B41FA5}">
                      <a16:colId xmlns:a16="http://schemas.microsoft.com/office/drawing/2014/main" val="2060027562"/>
                    </a:ext>
                  </a:extLst>
                </a:gridCol>
                <a:gridCol w="640080">
                  <a:extLst>
                    <a:ext uri="{9D8B030D-6E8A-4147-A177-3AD203B41FA5}">
                      <a16:colId xmlns:a16="http://schemas.microsoft.com/office/drawing/2014/main" val="1633732014"/>
                    </a:ext>
                  </a:extLst>
                </a:gridCol>
                <a:gridCol w="1280160">
                  <a:extLst>
                    <a:ext uri="{9D8B030D-6E8A-4147-A177-3AD203B41FA5}">
                      <a16:colId xmlns:a16="http://schemas.microsoft.com/office/drawing/2014/main" val="4102507973"/>
                    </a:ext>
                  </a:extLst>
                </a:gridCol>
                <a:gridCol w="640080">
                  <a:extLst>
                    <a:ext uri="{9D8B030D-6E8A-4147-A177-3AD203B41FA5}">
                      <a16:colId xmlns:a16="http://schemas.microsoft.com/office/drawing/2014/main" val="3968151445"/>
                    </a:ext>
                  </a:extLst>
                </a:gridCol>
                <a:gridCol w="1280160">
                  <a:extLst>
                    <a:ext uri="{9D8B030D-6E8A-4147-A177-3AD203B41FA5}">
                      <a16:colId xmlns:a16="http://schemas.microsoft.com/office/drawing/2014/main" val="333131822"/>
                    </a:ext>
                  </a:extLst>
                </a:gridCol>
                <a:gridCol w="640080">
                  <a:extLst>
                    <a:ext uri="{9D8B030D-6E8A-4147-A177-3AD203B41FA5}">
                      <a16:colId xmlns:a16="http://schemas.microsoft.com/office/drawing/2014/main" val="4227953581"/>
                    </a:ext>
                  </a:extLst>
                </a:gridCol>
                <a:gridCol w="1280160">
                  <a:extLst>
                    <a:ext uri="{9D8B030D-6E8A-4147-A177-3AD203B41FA5}">
                      <a16:colId xmlns:a16="http://schemas.microsoft.com/office/drawing/2014/main" val="1653817542"/>
                    </a:ext>
                  </a:extLst>
                </a:gridCol>
              </a:tblGrid>
              <a:tr h="402336">
                <a:tc>
                  <a:txBody>
                    <a:bodyPr/>
                    <a:lstStyle/>
                    <a:p>
                      <a:pPr algn="l" fontAlgn="ctr"/>
                      <a:r>
                        <a:rPr lang="en-US" sz="1200" b="1" u="none" strike="noStrike">
                          <a:solidFill>
                            <a:schemeClr val="bg1"/>
                          </a:solidFill>
                          <a:effectLst/>
                        </a:rPr>
                        <a:t>Characteristics</a:t>
                      </a:r>
                      <a:endParaRPr lang="en-US" sz="1200" b="1" i="0" u="none" strike="noStrike">
                        <a:solidFill>
                          <a:schemeClr val="bg1"/>
                        </a:solidFill>
                        <a:effectLst/>
                        <a:latin typeface="+mn-lt"/>
                      </a:endParaRPr>
                    </a:p>
                  </a:txBody>
                  <a:tcPr marR="0" marT="0" marB="0" anchor="ctr">
                    <a:solidFill>
                      <a:schemeClr val="accent3"/>
                    </a:solidFill>
                  </a:tcPr>
                </a:tc>
                <a:tc>
                  <a:txBody>
                    <a:bodyPr/>
                    <a:lstStyle/>
                    <a:p>
                      <a:pPr algn="ctr" fontAlgn="ctr"/>
                      <a:r>
                        <a:rPr lang="en-US" sz="1200" b="1" u="none" strike="noStrike">
                          <a:solidFill>
                            <a:schemeClr val="bg1"/>
                          </a:solidFill>
                          <a:effectLst/>
                        </a:rPr>
                        <a:t>2016</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2016</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 Rate* (95% CI)</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algn="ctr" fontAlgn="ctr"/>
                      <a:r>
                        <a:rPr lang="en-US" sz="1200" b="1" u="none" strike="noStrike">
                          <a:solidFill>
                            <a:schemeClr val="bg1"/>
                          </a:solidFill>
                          <a:effectLst/>
                        </a:rPr>
                        <a:t>2017</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2017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algn="ctr" fontAlgn="ctr"/>
                      <a:r>
                        <a:rPr lang="en-US" sz="1200" b="1" u="none" strike="noStrike">
                          <a:solidFill>
                            <a:schemeClr val="bg1"/>
                          </a:solidFill>
                          <a:effectLst/>
                        </a:rPr>
                        <a:t>2018</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2018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algn="ctr" fontAlgn="ctr"/>
                      <a:r>
                        <a:rPr lang="en-US" sz="1200" b="1" u="none" strike="noStrike">
                          <a:solidFill>
                            <a:schemeClr val="bg1"/>
                          </a:solidFill>
                          <a:effectLst/>
                        </a:rPr>
                        <a:t>2019</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2019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algn="ctr" fontAlgn="ctr"/>
                      <a:r>
                        <a:rPr lang="en-US" sz="1200" b="1" u="none" strike="noStrike">
                          <a:solidFill>
                            <a:schemeClr val="bg1"/>
                          </a:solidFill>
                          <a:effectLst/>
                        </a:rPr>
                        <a:t>2020</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0" marB="0" anchor="c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2020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0" marB="0" anchor="ctr">
                    <a:solidFill>
                      <a:schemeClr val="accent3"/>
                    </a:solidFill>
                  </a:tcPr>
                </a:tc>
                <a:extLst>
                  <a:ext uri="{0D108BD9-81ED-4DB2-BD59-A6C34878D82A}">
                    <a16:rowId xmlns:a16="http://schemas.microsoft.com/office/drawing/2014/main" val="3085099476"/>
                  </a:ext>
                </a:extLst>
              </a:tr>
              <a:tr h="365760">
                <a:tc>
                  <a:txBody>
                    <a:bodyPr/>
                    <a:lstStyle/>
                    <a:p>
                      <a:pPr algn="l" fontAlgn="ctr"/>
                      <a:r>
                        <a:rPr lang="en-US" sz="1100" b="1" i="0" u="none" strike="noStrike">
                          <a:solidFill>
                            <a:srgbClr val="111111"/>
                          </a:solidFill>
                          <a:effectLst/>
                          <a:latin typeface="+mn-lt"/>
                        </a:rPr>
                        <a:t>HHS Region: Regional Office</a:t>
                      </a:r>
                      <a:r>
                        <a:rPr lang="en-US" sz="1100" b="1" i="0" u="none" strike="noStrike" baseline="30000">
                          <a:solidFill>
                            <a:srgbClr val="111111"/>
                          </a:solidFill>
                          <a:effectLst/>
                          <a:latin typeface="+mn-lt"/>
                        </a:rPr>
                        <a:t>¶</a:t>
                      </a:r>
                    </a:p>
                  </a:txBody>
                  <a:tcPr marR="9525" marT="9525"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9525"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9525"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9525"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9525"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9525"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9525"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9525"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9525"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9525" marB="0" anchor="ctr">
                    <a:lnB w="12700" cap="flat" cmpd="sng" algn="ctr">
                      <a:solidFill>
                        <a:schemeClr val="accent3"/>
                      </a:solidFill>
                      <a:prstDash val="solid"/>
                      <a:round/>
                      <a:headEnd type="none" w="med" len="med"/>
                      <a:tailEnd type="none" w="med" len="med"/>
                    </a:lnB>
                    <a:solidFill>
                      <a:schemeClr val="accent6">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9525" marB="0" anchor="ctr">
                    <a:lnB w="12700" cap="flat" cmpd="sng" algn="ctr">
                      <a:solidFill>
                        <a:schemeClr val="accent3"/>
                      </a:solidFill>
                      <a:prstDash val="solid"/>
                      <a:round/>
                      <a:headEnd type="none" w="med" len="med"/>
                      <a:tailEnd type="none" w="med" len="med"/>
                    </a:lnB>
                    <a:solidFill>
                      <a:schemeClr val="accent6">
                        <a:alpha val="60000"/>
                      </a:schemeClr>
                    </a:solidFill>
                  </a:tcPr>
                </a:tc>
                <a:extLst>
                  <a:ext uri="{0D108BD9-81ED-4DB2-BD59-A6C34878D82A}">
                    <a16:rowId xmlns:a16="http://schemas.microsoft.com/office/drawing/2014/main" val="141714102"/>
                  </a:ext>
                </a:extLst>
              </a:tr>
              <a:tr h="210312">
                <a:tc>
                  <a:txBody>
                    <a:bodyPr/>
                    <a:lstStyle/>
                    <a:p>
                      <a:pPr algn="l" fontAlgn="ctr"/>
                      <a:r>
                        <a:rPr lang="en-US" sz="1100" b="0" i="0" u="none" strike="noStrike">
                          <a:solidFill>
                            <a:srgbClr val="111111"/>
                          </a:solidFill>
                          <a:effectLst/>
                          <a:latin typeface="+mn-lt"/>
                        </a:rPr>
                        <a:t>Region 1: Boston</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56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0.28 (0.21 - 0.37)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60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0.35 (0.27 - 0.46)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64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0.34 (0.26 - 0.45)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0.22 (0.16 - 0.30)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0.24 (0.18 - 0.33)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402303617"/>
                  </a:ext>
                </a:extLst>
              </a:tr>
              <a:tr h="210312">
                <a:tc>
                  <a:txBody>
                    <a:bodyPr/>
                    <a:lstStyle/>
                    <a:p>
                      <a:pPr algn="l" fontAlgn="ctr"/>
                      <a:r>
                        <a:rPr lang="en-US" sz="1100" b="0" i="0" u="none" strike="noStrike">
                          <a:solidFill>
                            <a:srgbClr val="111111"/>
                          </a:solidFill>
                          <a:effectLst/>
                          <a:latin typeface="+mn-lt"/>
                        </a:rPr>
                        <a:t>Region 2: New York</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i="0" u="none" strike="noStrike">
                          <a:solidFill>
                            <a:srgbClr val="111111"/>
                          </a:solidFill>
                          <a:effectLst/>
                          <a:latin typeface="+mn-lt"/>
                        </a:rPr>
                        <a:t>177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i="0" u="none" strike="noStrike">
                          <a:solidFill>
                            <a:srgbClr val="111111"/>
                          </a:solidFill>
                          <a:effectLst/>
                          <a:latin typeface="+mn-lt"/>
                        </a:rPr>
                        <a:t>0.51 (0.43 - 0.59)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i="0" u="none" strike="noStrike">
                          <a:solidFill>
                            <a:srgbClr val="111111"/>
                          </a:solidFill>
                          <a:effectLst/>
                          <a:latin typeface="+mn-lt"/>
                        </a:rPr>
                        <a:t>166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algn="ctr" fontAlgn="ctr"/>
                      <a:r>
                        <a:rPr lang="en-US" sz="1100" b="0" i="0" u="none" strike="noStrike">
                          <a:solidFill>
                            <a:srgbClr val="111111"/>
                          </a:solidFill>
                          <a:effectLst/>
                          <a:latin typeface="+mn-lt"/>
                        </a:rPr>
                        <a:t>0.47 (0.39 - 0.54)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156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0.44 (0.36 - 0.51)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147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0.42 (0.35 - 0.49)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154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0.43 (0.36 - 0.50)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3299023765"/>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Region 3: Philadelphia</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118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0.32 (0.26 - 0.38)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128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0.32 (0.27 - 0.38)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130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0.35 (0.29 - 0.41)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126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0.32 (0.26 - 0.38)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0.35 (0.29 - 0.41)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109456617"/>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Region 4: Atlanta</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345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0.44 (0.39 - 0.49)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365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0.45 (0.41 - 0.50)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346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0.45 (0.40 - 0.50)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348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0.42 (0.38 - 0.47)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352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0.43 (0.39 - 0.48)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3858876613"/>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Region 5: Chicago</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181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0.29 (0.25 - 0.33)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184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0.29 (0.24 - 0.33)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174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0.28 (0.24 - 0.33)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173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0.27 (0.23 - 0.31)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212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0.33 (0.29 - 0.38)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369197016"/>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Region 6: Dallas</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230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0.51 (0.44 - 0.57)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247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0.55 (0.48 - 0.62)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230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0.47 (0.41 - 0.53)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230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0.48 (0.42 - 0.55)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229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0.47 (0.40 - 0.53)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2387847635"/>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Region 7: Kansas City</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52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0.33 (0.24 - 0.44)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50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0.29 (0.22 - 0.39)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65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0.38 (0.29 - 0.48)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51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0.3 (0.22 - 0.40)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51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0.32 (0.23 - 0.42)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516780382"/>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Region 8: Denver</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0.27 (0.19 - 0.38)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48</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0.37 (0.27 - 0.49)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34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0.25 (0.17 - 0.35)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47</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0.32 (0.23 - 0.43)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54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0.41 (0.31 - 0.54)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734996047"/>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Region 9: San Francisco</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415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0.73 (0.66 - 0.80)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393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0.69 (0.62 - 0.76)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369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0.62 (0.56 - 0.69)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394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0.64 (0.57 - 0.70)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411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0.66 (0.59 - 0.72)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636485344"/>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Region 10: Seattle</a:t>
                      </a:r>
                    </a:p>
                  </a:txBody>
                  <a:tcPr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81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20000"/>
                      </a:schemeClr>
                    </a:solidFill>
                  </a:tcPr>
                </a:tc>
                <a:tc>
                  <a:txBody>
                    <a:bodyPr/>
                    <a:lstStyle/>
                    <a:p>
                      <a:pPr algn="ctr" fontAlgn="ctr"/>
                      <a:r>
                        <a:rPr lang="en-US" sz="1100" b="0" i="0" u="none" strike="noStrike">
                          <a:solidFill>
                            <a:srgbClr val="111111"/>
                          </a:solidFill>
                          <a:effectLst/>
                          <a:latin typeface="+mn-lt"/>
                        </a:rPr>
                        <a:t>0.51 (0.40 - 0.63)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86</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0.52 (0.41 - 0.64)</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81</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0.47 (0.37 - 0.59)</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103</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0.58 (0.47 - 0.70)</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105</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0.60 (0.48 - 0.72)</a:t>
                      </a:r>
                    </a:p>
                  </a:txBody>
                  <a:tcPr marL="9525" marR="9525" marT="0" marB="0" anchor="ct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20000"/>
                      </a:schemeClr>
                    </a:solidFill>
                  </a:tcPr>
                </a:tc>
                <a:extLst>
                  <a:ext uri="{0D108BD9-81ED-4DB2-BD59-A6C34878D82A}">
                    <a16:rowId xmlns:a16="http://schemas.microsoft.com/office/drawing/2014/main" val="3839105703"/>
                  </a:ext>
                </a:extLst>
              </a:tr>
            </a:tbl>
          </a:graphicData>
        </a:graphic>
      </p:graphicFrame>
    </p:spTree>
    <p:extLst>
      <p:ext uri="{BB962C8B-B14F-4D97-AF65-F5344CB8AC3E}">
        <p14:creationId xmlns:p14="http://schemas.microsoft.com/office/powerpoint/2010/main" val="1944864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p:txBody>
          <a:bodyPr>
            <a:noAutofit/>
          </a:bodyPr>
          <a:lstStyle/>
          <a:p>
            <a:r>
              <a:rPr lang="en-US" b="0"/>
              <a:t>Figure 3.1 – Part 1 of 2</a:t>
            </a:r>
            <a:br>
              <a:rPr lang="en-US" sz="2000"/>
            </a:br>
            <a:r>
              <a:rPr lang="en-US" sz="2000" b="1"/>
              <a:t>Number of reported cases* of acute hepatitis C virus infection and estimated infections† </a:t>
            </a:r>
            <a:br>
              <a:rPr lang="en-US" sz="2000" b="1"/>
            </a:br>
            <a:r>
              <a:rPr lang="en-US" sz="2000" b="1"/>
              <a:t>United States, 2013–2020</a:t>
            </a:r>
            <a:r>
              <a:rPr lang="en-US" sz="2000"/>
              <a:t>	</a:t>
            </a:r>
            <a:r>
              <a:rPr lang="en-US" sz="2000" b="0"/>
              <a:t>							</a:t>
            </a:r>
          </a:p>
        </p:txBody>
      </p:sp>
      <p:graphicFrame>
        <p:nvGraphicFramePr>
          <p:cNvPr id="4" name="Chart 3" descr="The number of reported cases and estimated infections of acute hepatitis C in the United States during 2013–2020. The reported cases of acute hepatitis C increased each year during 2013–2020. During 2020, the number of reported cases was 4,798, which corresponds to 66,700 estimated infections after adjusting for case underascertainment and underreporting.">
            <a:extLst>
              <a:ext uri="{FF2B5EF4-FFF2-40B4-BE49-F238E27FC236}">
                <a16:creationId xmlns:a16="http://schemas.microsoft.com/office/drawing/2014/main" id="{F08AEE50-3EF6-D656-91F3-830D83DC63A1}"/>
              </a:ext>
            </a:extLst>
          </p:cNvPr>
          <p:cNvGraphicFramePr>
            <a:graphicFrameLocks/>
          </p:cNvGraphicFramePr>
          <p:nvPr>
            <p:extLst>
              <p:ext uri="{D42A27DB-BD31-4B8C-83A1-F6EECF244321}">
                <p14:modId xmlns:p14="http://schemas.microsoft.com/office/powerpoint/2010/main" val="1426784941"/>
              </p:ext>
            </p:extLst>
          </p:nvPr>
        </p:nvGraphicFramePr>
        <p:xfrm>
          <a:off x="358891" y="1307125"/>
          <a:ext cx="11377480" cy="40940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21E84F0-D9D0-8E66-A529-DF69E7B0207A}"/>
              </a:ext>
            </a:extLst>
          </p:cNvPr>
          <p:cNvSpPr txBox="1"/>
          <p:nvPr/>
        </p:nvSpPr>
        <p:spPr>
          <a:xfrm>
            <a:off x="457201" y="5854595"/>
            <a:ext cx="5638799" cy="830997"/>
          </a:xfrm>
          <a:prstGeom prst="rect">
            <a:avLst/>
          </a:prstGeom>
          <a:noFill/>
        </p:spPr>
        <p:txBody>
          <a:bodyPr wrap="square" lIns="91440" tIns="45720" rIns="91440" bIns="45720" anchor="b">
            <a:spAutoFit/>
          </a:bodyPr>
          <a:lstStyle/>
          <a:p>
            <a:r>
              <a:rPr lang="en-US" sz="800"/>
              <a:t>* Reported confirmed cases. For the case definition, see </a:t>
            </a:r>
            <a:r>
              <a:rPr lang="en-US" sz="800">
                <a:hlinkClick r:id="rId4"/>
              </a:rPr>
              <a:t>https://ndc.services.cdc.gov/conditions/hepatitis-c-acute/</a:t>
            </a:r>
            <a:endParaRPr lang="en-US" sz="800"/>
          </a:p>
          <a:p>
            <a:endParaRPr lang="en-US" sz="800"/>
          </a:p>
          <a:p>
            <a:r>
              <a:rPr lang="en-US" sz="800"/>
              <a:t>					</a:t>
            </a:r>
          </a:p>
          <a:p>
            <a:r>
              <a:rPr lang="en-US" sz="800"/>
              <a:t>† The number of estimated viral hepatitis infections was determined by multiplying the number of reported cases that met the classification criteria for a confirmed case by a factor that adjusted for </a:t>
            </a:r>
            <a:r>
              <a:rPr lang="en-US" sz="800" err="1"/>
              <a:t>underascertainment</a:t>
            </a:r>
            <a:r>
              <a:rPr lang="en-US" sz="800"/>
              <a:t> and underreporting. The 95% bootstrap confidence intervals for the estimated number of infections are displayed in the Appendix.</a:t>
            </a:r>
          </a:p>
        </p:txBody>
      </p:sp>
      <p:sp>
        <p:nvSpPr>
          <p:cNvPr id="7" name="TextBox 6">
            <a:extLst>
              <a:ext uri="{FF2B5EF4-FFF2-40B4-BE49-F238E27FC236}">
                <a16:creationId xmlns:a16="http://schemas.microsoft.com/office/drawing/2014/main" id="{4839FC1C-5553-7C3A-D304-8E6C6E1F985F}"/>
              </a:ext>
            </a:extLst>
          </p:cNvPr>
          <p:cNvSpPr txBox="1"/>
          <p:nvPr/>
        </p:nvSpPr>
        <p:spPr>
          <a:xfrm>
            <a:off x="6293225" y="5608374"/>
            <a:ext cx="4097383" cy="1077218"/>
          </a:xfrm>
          <a:prstGeom prst="rect">
            <a:avLst/>
          </a:prstGeom>
          <a:noFill/>
        </p:spPr>
        <p:txBody>
          <a:bodyPr wrap="square" lIns="91440" tIns="45720" rIns="91440" bIns="45720" anchor="b">
            <a:spAutoFit/>
          </a:bodyPr>
          <a:lstStyle/>
          <a:p>
            <a:r>
              <a:rPr lang="en-US" sz="800"/>
              <a:t>Source: CDC, National Notifiable Diseases Surveillance System.</a:t>
            </a:r>
          </a:p>
          <a:p>
            <a:endParaRPr lang="en-US" sz="800"/>
          </a:p>
          <a:p>
            <a:r>
              <a:rPr lang="en-US" sz="800"/>
              <a:t>Reference: </a:t>
            </a:r>
            <a:r>
              <a:rPr lang="en-US" sz="800" err="1"/>
              <a:t>Klevens</a:t>
            </a:r>
            <a:r>
              <a:rPr lang="en-US" sz="800"/>
              <a:t> RM, Liu, S, Roberts H, et al. Estimating acute viral hepatitis infections from nationally reported cases. Am J Public Health 2014; 104:482. PMC3953761.</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175302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rmAutofit fontScale="90000"/>
          </a:bodyPr>
          <a:lstStyle/>
          <a:p>
            <a:r>
              <a:rPr lang="en-US" sz="2000" b="0"/>
              <a:t>Table 1.1 – Part 1 of 3</a:t>
            </a:r>
            <a:br>
              <a:rPr lang="en-US" sz="2700"/>
            </a:br>
            <a:r>
              <a:rPr lang="en-US" sz="2200" b="1"/>
              <a:t>Number and rates* of reported cases† of hepatitis A virus infection, by state or jurisdiction</a:t>
            </a:r>
            <a:br>
              <a:rPr lang="en-US" sz="2200" b="1"/>
            </a:br>
            <a:r>
              <a:rPr lang="en-US" sz="2200" b="1"/>
              <a:t>United States, 2016–2020</a:t>
            </a:r>
            <a:r>
              <a:rPr lang="en-US" sz="2200" b="0"/>
              <a:t>										</a:t>
            </a:r>
          </a:p>
        </p:txBody>
      </p:sp>
      <p:graphicFrame>
        <p:nvGraphicFramePr>
          <p:cNvPr id="5" name="Table 4">
            <a:extLst>
              <a:ext uri="{FF2B5EF4-FFF2-40B4-BE49-F238E27FC236}">
                <a16:creationId xmlns:a16="http://schemas.microsoft.com/office/drawing/2014/main" id="{DEC4E929-3D10-39A1-2119-E52FFBA0B9F6}"/>
              </a:ext>
            </a:extLst>
          </p:cNvPr>
          <p:cNvGraphicFramePr>
            <a:graphicFrameLocks noGrp="1"/>
          </p:cNvGraphicFramePr>
          <p:nvPr>
            <p:extLst>
              <p:ext uri="{D42A27DB-BD31-4B8C-83A1-F6EECF244321}">
                <p14:modId xmlns:p14="http://schemas.microsoft.com/office/powerpoint/2010/main" val="2727112931"/>
              </p:ext>
            </p:extLst>
          </p:nvPr>
        </p:nvGraphicFramePr>
        <p:xfrm>
          <a:off x="525198" y="1276063"/>
          <a:ext cx="11141603" cy="4098788"/>
        </p:xfrm>
        <a:graphic>
          <a:graphicData uri="http://schemas.openxmlformats.org/drawingml/2006/table">
            <a:tbl>
              <a:tblPr firstRow="1" bandRow="1">
                <a:tableStyleId>{ED083AE6-46FA-4A59-8FB0-9F97EB10719F}</a:tableStyleId>
              </a:tblPr>
              <a:tblGrid>
                <a:gridCol w="1012873">
                  <a:extLst>
                    <a:ext uri="{9D8B030D-6E8A-4147-A177-3AD203B41FA5}">
                      <a16:colId xmlns:a16="http://schemas.microsoft.com/office/drawing/2014/main" val="2197488459"/>
                    </a:ext>
                  </a:extLst>
                </a:gridCol>
                <a:gridCol w="1012873">
                  <a:extLst>
                    <a:ext uri="{9D8B030D-6E8A-4147-A177-3AD203B41FA5}">
                      <a16:colId xmlns:a16="http://schemas.microsoft.com/office/drawing/2014/main" val="557897342"/>
                    </a:ext>
                  </a:extLst>
                </a:gridCol>
                <a:gridCol w="1012873">
                  <a:extLst>
                    <a:ext uri="{9D8B030D-6E8A-4147-A177-3AD203B41FA5}">
                      <a16:colId xmlns:a16="http://schemas.microsoft.com/office/drawing/2014/main" val="1675807070"/>
                    </a:ext>
                  </a:extLst>
                </a:gridCol>
                <a:gridCol w="1012873">
                  <a:extLst>
                    <a:ext uri="{9D8B030D-6E8A-4147-A177-3AD203B41FA5}">
                      <a16:colId xmlns:a16="http://schemas.microsoft.com/office/drawing/2014/main" val="3162417777"/>
                    </a:ext>
                  </a:extLst>
                </a:gridCol>
                <a:gridCol w="1012873">
                  <a:extLst>
                    <a:ext uri="{9D8B030D-6E8A-4147-A177-3AD203B41FA5}">
                      <a16:colId xmlns:a16="http://schemas.microsoft.com/office/drawing/2014/main" val="2163448990"/>
                    </a:ext>
                  </a:extLst>
                </a:gridCol>
                <a:gridCol w="1012873">
                  <a:extLst>
                    <a:ext uri="{9D8B030D-6E8A-4147-A177-3AD203B41FA5}">
                      <a16:colId xmlns:a16="http://schemas.microsoft.com/office/drawing/2014/main" val="1531703974"/>
                    </a:ext>
                  </a:extLst>
                </a:gridCol>
                <a:gridCol w="1012873">
                  <a:extLst>
                    <a:ext uri="{9D8B030D-6E8A-4147-A177-3AD203B41FA5}">
                      <a16:colId xmlns:a16="http://schemas.microsoft.com/office/drawing/2014/main" val="1741429899"/>
                    </a:ext>
                  </a:extLst>
                </a:gridCol>
                <a:gridCol w="1012873">
                  <a:extLst>
                    <a:ext uri="{9D8B030D-6E8A-4147-A177-3AD203B41FA5}">
                      <a16:colId xmlns:a16="http://schemas.microsoft.com/office/drawing/2014/main" val="2837006629"/>
                    </a:ext>
                  </a:extLst>
                </a:gridCol>
                <a:gridCol w="1012873">
                  <a:extLst>
                    <a:ext uri="{9D8B030D-6E8A-4147-A177-3AD203B41FA5}">
                      <a16:colId xmlns:a16="http://schemas.microsoft.com/office/drawing/2014/main" val="1677891965"/>
                    </a:ext>
                  </a:extLst>
                </a:gridCol>
                <a:gridCol w="1012873">
                  <a:extLst>
                    <a:ext uri="{9D8B030D-6E8A-4147-A177-3AD203B41FA5}">
                      <a16:colId xmlns:a16="http://schemas.microsoft.com/office/drawing/2014/main" val="373618106"/>
                    </a:ext>
                  </a:extLst>
                </a:gridCol>
                <a:gridCol w="1012873">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111111"/>
                          </a:solidFill>
                          <a:effectLst/>
                          <a:latin typeface="+mn-lt"/>
                        </a:rPr>
                        <a:t>Alabama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242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966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19.6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111111"/>
                          </a:solidFill>
                          <a:effectLst/>
                          <a:latin typeface="+mn-lt"/>
                        </a:rPr>
                        <a:t>Alaska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Arizona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584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Arkansas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254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396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California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947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256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Colorado</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333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111111"/>
                          </a:solidFill>
                          <a:effectLst/>
                          <a:latin typeface="+mn-lt"/>
                        </a:rPr>
                        <a:t>Connecticut</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111111"/>
                          </a:solidFill>
                          <a:effectLst/>
                          <a:latin typeface="+mn-lt"/>
                        </a:rPr>
                        <a:t>Delaware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607299"/>
                  </a:ext>
                </a:extLst>
              </a:tr>
              <a:tr h="222160">
                <a:tc>
                  <a:txBody>
                    <a:bodyPr/>
                    <a:lstStyle/>
                    <a:p>
                      <a:pPr algn="l" fontAlgn="ctr"/>
                      <a:r>
                        <a:rPr lang="en-US" sz="1100" b="0" i="0" u="none" strike="noStrike">
                          <a:solidFill>
                            <a:srgbClr val="111111"/>
                          </a:solidFill>
                          <a:effectLst/>
                          <a:latin typeface="+mn-lt"/>
                        </a:rPr>
                        <a:t>District of Columbia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111111"/>
                          </a:solidFill>
                          <a:effectLst/>
                          <a:latin typeface="+mn-lt"/>
                        </a:rPr>
                        <a:t>Florida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261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548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3,392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111111"/>
                          </a:solidFill>
                          <a:effectLst/>
                          <a:latin typeface="+mn-lt"/>
                        </a:rPr>
                        <a:t>Georgia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844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588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1314200"/>
                  </a:ext>
                </a:extLst>
              </a:tr>
              <a:tr h="210312">
                <a:tc>
                  <a:txBody>
                    <a:bodyPr/>
                    <a:lstStyle/>
                    <a:p>
                      <a:pPr algn="l" fontAlgn="ctr"/>
                      <a:r>
                        <a:rPr lang="en-US" sz="1100" b="0" i="0" u="none" strike="noStrike">
                          <a:solidFill>
                            <a:srgbClr val="111111"/>
                          </a:solidFill>
                          <a:effectLst/>
                          <a:latin typeface="+mn-lt"/>
                        </a:rPr>
                        <a:t>Hawaii</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285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265860"/>
                  </a:ext>
                </a:extLst>
              </a:tr>
              <a:tr h="210312">
                <a:tc>
                  <a:txBody>
                    <a:bodyPr/>
                    <a:lstStyle/>
                    <a:p>
                      <a:pPr algn="l" fontAlgn="ctr"/>
                      <a:r>
                        <a:rPr lang="en-US" sz="1100" b="0" i="0" u="none" strike="noStrike">
                          <a:solidFill>
                            <a:srgbClr val="111111"/>
                          </a:solidFill>
                          <a:effectLst/>
                          <a:latin typeface="+mn-lt"/>
                        </a:rPr>
                        <a:t>Idaho</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111111"/>
                          </a:solidFill>
                          <a:effectLst/>
                          <a:latin typeface="+mn-lt"/>
                        </a:rPr>
                        <a:t>Illinois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3195497"/>
                  </a:ext>
                </a:extLst>
              </a:tr>
              <a:tr h="210312">
                <a:tc>
                  <a:txBody>
                    <a:bodyPr/>
                    <a:lstStyle/>
                    <a:p>
                      <a:pPr algn="l" fontAlgn="ctr"/>
                      <a:r>
                        <a:rPr lang="en-US" sz="1100" b="0" i="0" u="none" strike="noStrike">
                          <a:solidFill>
                            <a:srgbClr val="111111"/>
                          </a:solidFill>
                          <a:effectLst/>
                          <a:latin typeface="+mn-lt"/>
                        </a:rPr>
                        <a:t>Indiana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964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1,398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195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5016824"/>
                  </a:ext>
                </a:extLst>
              </a:tr>
              <a:tr h="210312">
                <a:tc>
                  <a:txBody>
                    <a:bodyPr/>
                    <a:lstStyle/>
                    <a:p>
                      <a:pPr algn="l" fontAlgn="ctr"/>
                      <a:r>
                        <a:rPr lang="en-US" sz="1100" b="0" i="0" u="none" strike="noStrike">
                          <a:solidFill>
                            <a:srgbClr val="111111"/>
                          </a:solidFill>
                          <a:effectLst/>
                          <a:latin typeface="+mn-lt"/>
                        </a:rPr>
                        <a:t>Iowa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9800164"/>
                  </a:ext>
                </a:extLst>
              </a:tr>
              <a:tr h="210312">
                <a:tc>
                  <a:txBody>
                    <a:bodyPr/>
                    <a:lstStyle/>
                    <a:p>
                      <a:pPr algn="l" fontAlgn="ctr"/>
                      <a:r>
                        <a:rPr lang="en-US" sz="1100" b="0" i="0" u="none" strike="noStrike">
                          <a:solidFill>
                            <a:srgbClr val="111111"/>
                          </a:solidFill>
                          <a:effectLst/>
                          <a:latin typeface="+mn-lt"/>
                        </a:rPr>
                        <a:t>Kansas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4698882"/>
                  </a:ext>
                </a:extLst>
              </a:tr>
            </a:tbl>
          </a:graphicData>
        </a:graphic>
      </p:graphicFrame>
      <p:sp>
        <p:nvSpPr>
          <p:cNvPr id="4" name="Text Placeholder 3">
            <a:extLst>
              <a:ext uri="{FF2B5EF4-FFF2-40B4-BE49-F238E27FC236}">
                <a16:creationId xmlns:a16="http://schemas.microsoft.com/office/drawing/2014/main" id="{479CEA4C-6A4F-B542-2CD6-E2C44F7BDB58}"/>
              </a:ext>
            </a:extLst>
          </p:cNvPr>
          <p:cNvSpPr txBox="1">
            <a:spLocks/>
          </p:cNvSpPr>
          <p:nvPr/>
        </p:nvSpPr>
        <p:spPr>
          <a:xfrm>
            <a:off x="435935" y="5963518"/>
            <a:ext cx="5638799" cy="6731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800"/>
              <a:t>* Rates per 100,000 population.</a:t>
            </a:r>
          </a:p>
          <a:p>
            <a:pPr>
              <a:lnSpc>
                <a:spcPct val="100000"/>
              </a:lnSpc>
            </a:pPr>
            <a:r>
              <a:rPr lang="en-US" sz="800"/>
              <a:t>† Reported confirmed cases. For the case definition, see </a:t>
            </a:r>
            <a:r>
              <a:rPr lang="en-US" sz="800">
                <a:hlinkClick r:id="rId3"/>
              </a:rPr>
              <a:t>https://ndc.services.cdc.gov/conditions/hepatitis-a-acute/</a:t>
            </a:r>
            <a:r>
              <a:rPr lang="en-US" sz="800"/>
              <a:t>. </a:t>
            </a:r>
            <a:endParaRPr lang="en-US" sz="800">
              <a:cs typeface="Calibri"/>
            </a:endParaRPr>
          </a:p>
          <a:p>
            <a:pPr>
              <a:lnSpc>
                <a:spcPct val="100000"/>
              </a:lnSpc>
            </a:pPr>
            <a:r>
              <a:rPr lang="en-US" sz="800"/>
              <a:t>—: No reported cases. The reporting jurisdiction did not submit any cases to CDC.										</a:t>
            </a:r>
          </a:p>
        </p:txBody>
      </p:sp>
      <p:sp>
        <p:nvSpPr>
          <p:cNvPr id="9" name="TextBox 8">
            <a:extLst>
              <a:ext uri="{FF2B5EF4-FFF2-40B4-BE49-F238E27FC236}">
                <a16:creationId xmlns:a16="http://schemas.microsoft.com/office/drawing/2014/main" id="{834267C3-54BA-86F2-BB5C-D00FBC279B64}"/>
              </a:ext>
            </a:extLst>
          </p:cNvPr>
          <p:cNvSpPr txBox="1"/>
          <p:nvPr/>
        </p:nvSpPr>
        <p:spPr>
          <a:xfrm>
            <a:off x="6513812" y="5979420"/>
            <a:ext cx="3977404"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2312773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7B2F9-6165-7697-F68A-A8B6BF36C52A}"/>
              </a:ext>
            </a:extLst>
          </p:cNvPr>
          <p:cNvSpPr>
            <a:spLocks noGrp="1"/>
          </p:cNvSpPr>
          <p:nvPr>
            <p:ph type="title"/>
          </p:nvPr>
        </p:nvSpPr>
        <p:spPr/>
        <p:txBody>
          <a:bodyPr>
            <a:noAutofit/>
          </a:bodyPr>
          <a:lstStyle/>
          <a:p>
            <a:r>
              <a:rPr lang="en-US" b="0"/>
              <a:t>Figure 3.1 – Part 2 of 2</a:t>
            </a:r>
            <a:br>
              <a:rPr lang="en-US" sz="2000"/>
            </a:br>
            <a:r>
              <a:rPr lang="en-US" sz="2000" b="1"/>
              <a:t>Number of reported cases* of acute hepatitis C virus infection and estimated infections† </a:t>
            </a:r>
            <a:br>
              <a:rPr lang="en-US" sz="2000" b="1"/>
            </a:br>
            <a:r>
              <a:rPr lang="en-US" sz="2000" b="1"/>
              <a:t>United States, 2013–2020</a:t>
            </a:r>
          </a:p>
        </p:txBody>
      </p:sp>
      <p:graphicFrame>
        <p:nvGraphicFramePr>
          <p:cNvPr id="2" name="Table 1">
            <a:extLst>
              <a:ext uri="{FF2B5EF4-FFF2-40B4-BE49-F238E27FC236}">
                <a16:creationId xmlns:a16="http://schemas.microsoft.com/office/drawing/2014/main" id="{F4208B15-A7C5-A3A7-0D1A-B2538C350D6F}"/>
              </a:ext>
            </a:extLst>
          </p:cNvPr>
          <p:cNvGraphicFramePr>
            <a:graphicFrameLocks noGrp="1"/>
          </p:cNvGraphicFramePr>
          <p:nvPr>
            <p:extLst>
              <p:ext uri="{D42A27DB-BD31-4B8C-83A1-F6EECF244321}">
                <p14:modId xmlns:p14="http://schemas.microsoft.com/office/powerpoint/2010/main" val="4186589060"/>
              </p:ext>
            </p:extLst>
          </p:nvPr>
        </p:nvGraphicFramePr>
        <p:xfrm>
          <a:off x="535833" y="1284129"/>
          <a:ext cx="11120330" cy="822960"/>
        </p:xfrm>
        <a:graphic>
          <a:graphicData uri="http://schemas.openxmlformats.org/drawingml/2006/table">
            <a:tbl>
              <a:tblPr firstRow="1" bandRow="1">
                <a:tableStyleId>{0E3FDE45-AF77-4B5C-9715-49D594BDF05E}</a:tableStyleId>
              </a:tblPr>
              <a:tblGrid>
                <a:gridCol w="1849762">
                  <a:extLst>
                    <a:ext uri="{9D8B030D-6E8A-4147-A177-3AD203B41FA5}">
                      <a16:colId xmlns:a16="http://schemas.microsoft.com/office/drawing/2014/main" val="259690472"/>
                    </a:ext>
                  </a:extLst>
                </a:gridCol>
                <a:gridCol w="1158821">
                  <a:extLst>
                    <a:ext uri="{9D8B030D-6E8A-4147-A177-3AD203B41FA5}">
                      <a16:colId xmlns:a16="http://schemas.microsoft.com/office/drawing/2014/main" val="426678286"/>
                    </a:ext>
                  </a:extLst>
                </a:gridCol>
                <a:gridCol w="1158821">
                  <a:extLst>
                    <a:ext uri="{9D8B030D-6E8A-4147-A177-3AD203B41FA5}">
                      <a16:colId xmlns:a16="http://schemas.microsoft.com/office/drawing/2014/main" val="915001170"/>
                    </a:ext>
                  </a:extLst>
                </a:gridCol>
                <a:gridCol w="1158821">
                  <a:extLst>
                    <a:ext uri="{9D8B030D-6E8A-4147-A177-3AD203B41FA5}">
                      <a16:colId xmlns:a16="http://schemas.microsoft.com/office/drawing/2014/main" val="2531453528"/>
                    </a:ext>
                  </a:extLst>
                </a:gridCol>
                <a:gridCol w="1158821">
                  <a:extLst>
                    <a:ext uri="{9D8B030D-6E8A-4147-A177-3AD203B41FA5}">
                      <a16:colId xmlns:a16="http://schemas.microsoft.com/office/drawing/2014/main" val="2878969775"/>
                    </a:ext>
                  </a:extLst>
                </a:gridCol>
                <a:gridCol w="1158821">
                  <a:extLst>
                    <a:ext uri="{9D8B030D-6E8A-4147-A177-3AD203B41FA5}">
                      <a16:colId xmlns:a16="http://schemas.microsoft.com/office/drawing/2014/main" val="1885776081"/>
                    </a:ext>
                  </a:extLst>
                </a:gridCol>
                <a:gridCol w="1158821">
                  <a:extLst>
                    <a:ext uri="{9D8B030D-6E8A-4147-A177-3AD203B41FA5}">
                      <a16:colId xmlns:a16="http://schemas.microsoft.com/office/drawing/2014/main" val="2522656109"/>
                    </a:ext>
                  </a:extLst>
                </a:gridCol>
                <a:gridCol w="1158821">
                  <a:extLst>
                    <a:ext uri="{9D8B030D-6E8A-4147-A177-3AD203B41FA5}">
                      <a16:colId xmlns:a16="http://schemas.microsoft.com/office/drawing/2014/main" val="273246930"/>
                    </a:ext>
                  </a:extLst>
                </a:gridCol>
                <a:gridCol w="1158821">
                  <a:extLst>
                    <a:ext uri="{9D8B030D-6E8A-4147-A177-3AD203B41FA5}">
                      <a16:colId xmlns:a16="http://schemas.microsoft.com/office/drawing/2014/main" val="643922625"/>
                    </a:ext>
                  </a:extLst>
                </a:gridCol>
              </a:tblGrid>
              <a:tr h="402336">
                <a:tc>
                  <a:txBody>
                    <a:bodyPr/>
                    <a:lstStyle/>
                    <a:p>
                      <a:pPr algn="l" fontAlgn="ctr"/>
                      <a:r>
                        <a:rPr lang="en-US" sz="1200" b="1" u="none" strike="noStrike">
                          <a:solidFill>
                            <a:schemeClr val="bg1"/>
                          </a:solidFill>
                          <a:effectLst/>
                        </a:rPr>
                        <a:t>Acute Hepatitis C</a:t>
                      </a:r>
                      <a:endParaRPr lang="en-US" sz="1200" b="1" i="0" u="none" strike="noStrike">
                        <a:solidFill>
                          <a:schemeClr val="bg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2013</a:t>
                      </a:r>
                      <a:endParaRPr lang="en-US" sz="1200" b="1" i="0" u="none" strike="noStrike">
                        <a:solidFill>
                          <a:schemeClr val="bg1"/>
                        </a:solidFill>
                        <a:effectLst/>
                        <a:latin typeface="+mn-lt"/>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2014</a:t>
                      </a:r>
                      <a:endParaRPr lang="en-US" sz="1200" b="1" i="0" u="none" strike="noStrike">
                        <a:solidFill>
                          <a:schemeClr val="bg1"/>
                        </a:solidFill>
                        <a:effectLst/>
                        <a:latin typeface="+mn-lt"/>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2015</a:t>
                      </a:r>
                      <a:endParaRPr lang="en-US" sz="1200" b="1" i="0" u="none" strike="noStrike">
                        <a:solidFill>
                          <a:schemeClr val="bg1"/>
                        </a:solidFill>
                        <a:effectLst/>
                        <a:latin typeface="+mn-lt"/>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mn-lt"/>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mn-lt"/>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mn-lt"/>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mn-lt"/>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2756663725"/>
                  </a:ext>
                </a:extLst>
              </a:tr>
              <a:tr h="210312">
                <a:tc>
                  <a:txBody>
                    <a:bodyPr/>
                    <a:lstStyle/>
                    <a:p>
                      <a:pPr algn="l" fontAlgn="ctr"/>
                      <a:r>
                        <a:rPr lang="en-US" sz="1100" b="0" u="none" strike="noStrike">
                          <a:solidFill>
                            <a:srgbClr val="111111"/>
                          </a:solidFill>
                          <a:effectLst/>
                        </a:rPr>
                        <a:t>Reported acute cases*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2,138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2,194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2,436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2,967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3,216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3,621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4,136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4,798</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3643401"/>
                  </a:ext>
                </a:extLst>
              </a:tr>
              <a:tr h="210312">
                <a:tc>
                  <a:txBody>
                    <a:bodyPr/>
                    <a:lstStyle/>
                    <a:p>
                      <a:pPr algn="l" fontAlgn="ctr"/>
                      <a:r>
                        <a:rPr lang="en-US" sz="1100" b="0" u="none" strike="noStrike">
                          <a:solidFill>
                            <a:srgbClr val="111111"/>
                          </a:solidFill>
                          <a:effectLst/>
                        </a:rPr>
                        <a:t>Estimated acute infections</a:t>
                      </a:r>
                      <a:r>
                        <a:rPr lang="en-US" sz="1100" b="0" u="none" strike="noStrike" baseline="30000">
                          <a:solidFill>
                            <a:srgbClr val="111111"/>
                          </a:solidFill>
                          <a:effectLst/>
                        </a:rPr>
                        <a:t>†</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29,700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30,500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33,900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41,200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44,700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50,300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57,500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66,700</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8558374"/>
                  </a:ext>
                </a:extLst>
              </a:tr>
            </a:tbl>
          </a:graphicData>
        </a:graphic>
      </p:graphicFrame>
      <p:sp>
        <p:nvSpPr>
          <p:cNvPr id="8" name="TextBox 7">
            <a:extLst>
              <a:ext uri="{FF2B5EF4-FFF2-40B4-BE49-F238E27FC236}">
                <a16:creationId xmlns:a16="http://schemas.microsoft.com/office/drawing/2014/main" id="{50275DEE-4721-3FE9-A4A6-DFF0337CC232}"/>
              </a:ext>
            </a:extLst>
          </p:cNvPr>
          <p:cNvSpPr txBox="1"/>
          <p:nvPr/>
        </p:nvSpPr>
        <p:spPr>
          <a:xfrm>
            <a:off x="457201" y="5854595"/>
            <a:ext cx="5638799" cy="830997"/>
          </a:xfrm>
          <a:prstGeom prst="rect">
            <a:avLst/>
          </a:prstGeom>
          <a:noFill/>
        </p:spPr>
        <p:txBody>
          <a:bodyPr wrap="square" lIns="91440" tIns="45720" rIns="91440" bIns="45720" anchor="b">
            <a:spAutoFit/>
          </a:bodyPr>
          <a:lstStyle/>
          <a:p>
            <a:r>
              <a:rPr lang="en-US" sz="800"/>
              <a:t>* Reported confirmed cases. For the case definition, see </a:t>
            </a:r>
            <a:r>
              <a:rPr lang="en-US" sz="800">
                <a:hlinkClick r:id="rId3"/>
              </a:rPr>
              <a:t>https://ndc.services.cdc.gov/conditions/hepatitis-c-acute/</a:t>
            </a:r>
            <a:endParaRPr lang="en-US" sz="800"/>
          </a:p>
          <a:p>
            <a:endParaRPr lang="en-US" sz="800"/>
          </a:p>
          <a:p>
            <a:r>
              <a:rPr lang="en-US" sz="800"/>
              <a:t>					</a:t>
            </a:r>
          </a:p>
          <a:p>
            <a:r>
              <a:rPr lang="en-US" sz="800"/>
              <a:t>† The number of estimated viral hepatitis infections was determined by multiplying the number of reported cases that met the classification criteria for a confirmed case by a factor that adjusted for </a:t>
            </a:r>
            <a:r>
              <a:rPr lang="en-US" sz="800" err="1"/>
              <a:t>underascertainment</a:t>
            </a:r>
            <a:r>
              <a:rPr lang="en-US" sz="800"/>
              <a:t> and underreporting. The 95% bootstrap confidence intervals for the estimated number of infections are displayed in the Appendix.</a:t>
            </a:r>
          </a:p>
        </p:txBody>
      </p:sp>
      <p:sp>
        <p:nvSpPr>
          <p:cNvPr id="9" name="TextBox 8">
            <a:extLst>
              <a:ext uri="{FF2B5EF4-FFF2-40B4-BE49-F238E27FC236}">
                <a16:creationId xmlns:a16="http://schemas.microsoft.com/office/drawing/2014/main" id="{72322E6C-0DA4-6C79-BFF6-FFE6D775B43F}"/>
              </a:ext>
            </a:extLst>
          </p:cNvPr>
          <p:cNvSpPr txBox="1"/>
          <p:nvPr/>
        </p:nvSpPr>
        <p:spPr>
          <a:xfrm>
            <a:off x="6293225" y="5608374"/>
            <a:ext cx="4097383" cy="1077218"/>
          </a:xfrm>
          <a:prstGeom prst="rect">
            <a:avLst/>
          </a:prstGeom>
          <a:noFill/>
        </p:spPr>
        <p:txBody>
          <a:bodyPr wrap="square" lIns="91440" tIns="45720" rIns="91440" bIns="45720" anchor="b">
            <a:spAutoFit/>
          </a:bodyPr>
          <a:lstStyle/>
          <a:p>
            <a:r>
              <a:rPr lang="en-US" sz="800"/>
              <a:t>Source: CDC, National Notifiable Diseases Surveillance System.</a:t>
            </a:r>
          </a:p>
          <a:p>
            <a:endParaRPr lang="en-US" sz="800"/>
          </a:p>
          <a:p>
            <a:r>
              <a:rPr lang="en-US" sz="800"/>
              <a:t>Reference: </a:t>
            </a:r>
            <a:r>
              <a:rPr lang="en-US" sz="800" err="1"/>
              <a:t>Klevens</a:t>
            </a:r>
            <a:r>
              <a:rPr lang="en-US" sz="800"/>
              <a:t> RM, Liu, S, Roberts H, et al. Estimating acute viral hepatitis infections from nationally reported cases. Am J Public Health 2014; 104:482. PMC3953761.</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2583516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rmAutofit fontScale="90000"/>
          </a:bodyPr>
          <a:lstStyle/>
          <a:p>
            <a:r>
              <a:rPr lang="en-US" sz="2000"/>
              <a:t>Table 3.1 – Part 1 of 3</a:t>
            </a:r>
            <a:br>
              <a:rPr lang="en-US"/>
            </a:br>
            <a:r>
              <a:rPr lang="en-US" sz="2200" b="1"/>
              <a:t>Numbers and rates* of reported cases† of acute hepatitis C virus infection, by state or jurisdiction </a:t>
            </a:r>
            <a:br>
              <a:rPr lang="en-US" sz="2200" b="1"/>
            </a:br>
            <a:r>
              <a:rPr lang="en-US" sz="2200" b="1"/>
              <a:t>United States, 2016–2020</a:t>
            </a:r>
            <a:endParaRPr lang="en-US" sz="1800" b="1"/>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834092326"/>
              </p:ext>
            </p:extLst>
          </p:nvPr>
        </p:nvGraphicFramePr>
        <p:xfrm>
          <a:off x="535833" y="1276886"/>
          <a:ext cx="11120330" cy="4309100"/>
        </p:xfrm>
        <a:graphic>
          <a:graphicData uri="http://schemas.openxmlformats.org/drawingml/2006/table">
            <a:tbl>
              <a:tblPr firstRow="1" bandRow="1">
                <a:tableStyleId>{0E3FDE45-AF77-4B5C-9715-49D594BDF05E}</a:tableStyleId>
              </a:tblPr>
              <a:tblGrid>
                <a:gridCol w="1058771">
                  <a:extLst>
                    <a:ext uri="{9D8B030D-6E8A-4147-A177-3AD203B41FA5}">
                      <a16:colId xmlns:a16="http://schemas.microsoft.com/office/drawing/2014/main" val="2197488459"/>
                    </a:ext>
                  </a:extLst>
                </a:gridCol>
                <a:gridCol w="963108">
                  <a:extLst>
                    <a:ext uri="{9D8B030D-6E8A-4147-A177-3AD203B41FA5}">
                      <a16:colId xmlns:a16="http://schemas.microsoft.com/office/drawing/2014/main" val="557897342"/>
                    </a:ext>
                  </a:extLst>
                </a:gridCol>
                <a:gridCol w="1010939">
                  <a:extLst>
                    <a:ext uri="{9D8B030D-6E8A-4147-A177-3AD203B41FA5}">
                      <a16:colId xmlns:a16="http://schemas.microsoft.com/office/drawing/2014/main" val="1675807070"/>
                    </a:ext>
                  </a:extLst>
                </a:gridCol>
                <a:gridCol w="1010939">
                  <a:extLst>
                    <a:ext uri="{9D8B030D-6E8A-4147-A177-3AD203B41FA5}">
                      <a16:colId xmlns:a16="http://schemas.microsoft.com/office/drawing/2014/main" val="3162417777"/>
                    </a:ext>
                  </a:extLst>
                </a:gridCol>
                <a:gridCol w="1010939">
                  <a:extLst>
                    <a:ext uri="{9D8B030D-6E8A-4147-A177-3AD203B41FA5}">
                      <a16:colId xmlns:a16="http://schemas.microsoft.com/office/drawing/2014/main" val="2163448990"/>
                    </a:ext>
                  </a:extLst>
                </a:gridCol>
                <a:gridCol w="1010939">
                  <a:extLst>
                    <a:ext uri="{9D8B030D-6E8A-4147-A177-3AD203B41FA5}">
                      <a16:colId xmlns:a16="http://schemas.microsoft.com/office/drawing/2014/main" val="1531703974"/>
                    </a:ext>
                  </a:extLst>
                </a:gridCol>
                <a:gridCol w="1010939">
                  <a:extLst>
                    <a:ext uri="{9D8B030D-6E8A-4147-A177-3AD203B41FA5}">
                      <a16:colId xmlns:a16="http://schemas.microsoft.com/office/drawing/2014/main" val="1741429899"/>
                    </a:ext>
                  </a:extLst>
                </a:gridCol>
                <a:gridCol w="1010939">
                  <a:extLst>
                    <a:ext uri="{9D8B030D-6E8A-4147-A177-3AD203B41FA5}">
                      <a16:colId xmlns:a16="http://schemas.microsoft.com/office/drawing/2014/main" val="2837006629"/>
                    </a:ext>
                  </a:extLst>
                </a:gridCol>
                <a:gridCol w="1010939">
                  <a:extLst>
                    <a:ext uri="{9D8B030D-6E8A-4147-A177-3AD203B41FA5}">
                      <a16:colId xmlns:a16="http://schemas.microsoft.com/office/drawing/2014/main" val="1677891965"/>
                    </a:ext>
                  </a:extLst>
                </a:gridCol>
                <a:gridCol w="1010939">
                  <a:extLst>
                    <a:ext uri="{9D8B030D-6E8A-4147-A177-3AD203B41FA5}">
                      <a16:colId xmlns:a16="http://schemas.microsoft.com/office/drawing/2014/main" val="373618106"/>
                    </a:ext>
                  </a:extLst>
                </a:gridCol>
                <a:gridCol w="1010939">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085099476"/>
                  </a:ext>
                </a:extLst>
              </a:tr>
              <a:tr h="210312">
                <a:tc>
                  <a:txBody>
                    <a:bodyPr/>
                    <a:lstStyle/>
                    <a:p>
                      <a:pPr algn="l" fontAlgn="ctr"/>
                      <a:r>
                        <a:rPr lang="en-US" sz="1100" u="none" strike="noStrike">
                          <a:effectLst/>
                        </a:rPr>
                        <a:t>Alabama</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32</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52</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1.1</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87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1.8</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49</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1.0</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u="none" strike="noStrike">
                          <a:effectLst/>
                        </a:rPr>
                        <a:t>Alaska</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N</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N</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N</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N</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N</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N</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N</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N</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N</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N</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u="none" strike="noStrike">
                          <a:effectLst/>
                        </a:rPr>
                        <a:t>Arizona</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u="none" strike="noStrike">
                          <a:effectLst/>
                        </a:rPr>
                        <a:t>Arkansas</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0.0</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10</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58</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1.9</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65</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2.1</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u="none" strike="noStrike">
                          <a:effectLst/>
                        </a:rPr>
                        <a:t>California</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60</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0.2</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103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114</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200</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0.5</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59</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0.1</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u="none" strike="noStrike">
                          <a:effectLst/>
                        </a:rPr>
                        <a:t>Colorado</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35</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0.6</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42</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46</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0.8</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45</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0.8</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10</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0.2</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u="none" strike="noStrike">
                          <a:effectLst/>
                        </a:rPr>
                        <a:t>Connecticut</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0.5</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9</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10</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0.2</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12</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0.3</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u="none" strike="noStrike">
                          <a:effectLst/>
                        </a:rPr>
                        <a:t>Delaware</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25</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2.6</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4</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0.4</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49</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5.0</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87607299"/>
                  </a:ext>
                </a:extLst>
              </a:tr>
              <a:tr h="328775">
                <a:tc>
                  <a:txBody>
                    <a:bodyPr/>
                    <a:lstStyle/>
                    <a:p>
                      <a:pPr algn="l" fontAlgn="ctr"/>
                      <a:r>
                        <a:rPr lang="en-US" sz="1100" u="none" strike="noStrike">
                          <a:effectLst/>
                        </a:rPr>
                        <a:t>District of Columbia</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u="none" strike="noStrike">
                          <a:effectLst/>
                        </a:rPr>
                        <a:t>Florida</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236</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1.1</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357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435</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2.0</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616</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2.9</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1,336</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6.1</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u="none" strike="noStrike">
                          <a:effectLst/>
                        </a:rPr>
                        <a:t>Georgia</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93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0.9</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100</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1.0</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84</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0.8</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61</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0.6</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138</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1.3</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81314200"/>
                  </a:ext>
                </a:extLst>
              </a:tr>
              <a:tr h="210312">
                <a:tc>
                  <a:txBody>
                    <a:bodyPr/>
                    <a:lstStyle/>
                    <a:p>
                      <a:pPr algn="l" fontAlgn="ctr"/>
                      <a:r>
                        <a:rPr lang="en-US" sz="1100" u="none" strike="noStrike">
                          <a:effectLst/>
                        </a:rPr>
                        <a:t>Hawaii</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0.5</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07265860"/>
                  </a:ext>
                </a:extLst>
              </a:tr>
              <a:tr h="210312">
                <a:tc>
                  <a:txBody>
                    <a:bodyPr/>
                    <a:lstStyle/>
                    <a:p>
                      <a:pPr algn="l" fontAlgn="ctr"/>
                      <a:r>
                        <a:rPr lang="en-US" sz="1100" u="none" strike="noStrike">
                          <a:effectLst/>
                        </a:rPr>
                        <a:t>Idaho</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0.4</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8</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0.5</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4</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0.2</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1.0</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0.1</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75649476"/>
                  </a:ext>
                </a:extLst>
              </a:tr>
              <a:tr h="210312">
                <a:tc>
                  <a:txBody>
                    <a:bodyPr/>
                    <a:lstStyle/>
                    <a:p>
                      <a:pPr algn="l" fontAlgn="ctr"/>
                      <a:r>
                        <a:rPr lang="en-US" sz="1100" u="none" strike="noStrike">
                          <a:effectLst/>
                        </a:rPr>
                        <a:t>Illinois</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21</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0.2</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39</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93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156</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1.2</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203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1.6</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83195497"/>
                  </a:ext>
                </a:extLst>
              </a:tr>
              <a:tr h="210312">
                <a:tc>
                  <a:txBody>
                    <a:bodyPr/>
                    <a:lstStyle/>
                    <a:p>
                      <a:pPr algn="l" fontAlgn="ctr"/>
                      <a:r>
                        <a:rPr lang="en-US" sz="1100" u="none" strike="noStrike">
                          <a:effectLst/>
                        </a:rPr>
                        <a:t>Indiana</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146</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2.2</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191</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2.9</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266</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4.0</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325</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4.8</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243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3.6</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15016824"/>
                  </a:ext>
                </a:extLst>
              </a:tr>
              <a:tr h="210312">
                <a:tc>
                  <a:txBody>
                    <a:bodyPr/>
                    <a:lstStyle/>
                    <a:p>
                      <a:pPr algn="l" fontAlgn="ctr"/>
                      <a:r>
                        <a:rPr lang="en-US" sz="1100" u="none" strike="noStrike">
                          <a:effectLst/>
                        </a:rPr>
                        <a:t>Iowa</a:t>
                      </a:r>
                      <a:endParaRPr lang="en-US" sz="1100" b="0" i="0" u="none" strike="noStrike">
                        <a:solidFill>
                          <a:srgbClr val="11111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U</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10</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0.3</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17</a:t>
                      </a:r>
                      <a:endParaRPr lang="en-US" sz="1100" b="0" i="0" u="none" strike="noStrike">
                        <a:solidFill>
                          <a:srgbClr val="111111"/>
                        </a:solidFill>
                        <a:effectLst/>
                        <a:latin typeface="Times New Roman" panose="02020603050405020304" pitchFamily="18"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u="none" strike="noStrike">
                          <a:effectLst/>
                        </a:rPr>
                        <a:t>0.5</a:t>
                      </a:r>
                      <a:endParaRPr lang="en-US" sz="1100" b="0" i="0" u="none" strike="noStrike">
                        <a:solidFill>
                          <a:srgbClr val="111111"/>
                        </a:solidFill>
                        <a:effectLst/>
                        <a:latin typeface="Times New Roman" panose="02020603050405020304" pitchFamily="18"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19800164"/>
                  </a:ext>
                </a:extLst>
              </a:tr>
              <a:tr h="210312">
                <a:tc>
                  <a:txBody>
                    <a:bodyPr/>
                    <a:lstStyle/>
                    <a:p>
                      <a:pPr algn="l" fontAlgn="ctr"/>
                      <a:r>
                        <a:rPr lang="en-US" sz="1100" b="0" u="none" strike="noStrike">
                          <a:solidFill>
                            <a:srgbClr val="111111"/>
                          </a:solidFill>
                          <a:effectLst/>
                        </a:rPr>
                        <a:t>Kansas</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9</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64698882"/>
                  </a:ext>
                </a:extLst>
              </a:tr>
              <a:tr h="210312">
                <a:tc>
                  <a:txBody>
                    <a:bodyPr/>
                    <a:lstStyle/>
                    <a:p>
                      <a:pPr algn="l" fontAlgn="ctr"/>
                      <a:r>
                        <a:rPr lang="en-US" sz="1100" b="0" u="none" strike="noStrike">
                          <a:solidFill>
                            <a:srgbClr val="111111"/>
                          </a:solidFill>
                          <a:effectLst/>
                        </a:rPr>
                        <a:t>Kentucky</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103</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83</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164</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3.7</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128</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2.9</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143</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3.2</a:t>
                      </a:r>
                      <a:endParaRPr lang="en-US" sz="1100" b="0" i="0" u="none" strike="noStrike">
                        <a:solidFill>
                          <a:srgbClr val="111111"/>
                        </a:solidFill>
                        <a:effectLst/>
                        <a:latin typeface="Calibri" panose="020F0502020204030204" pitchFamily="34" charset="0"/>
                        <a:cs typeface="Calibri" panose="020F0502020204030204" pitchFamily="34" charset="0"/>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98490229"/>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710561"/>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https://ndc.services.cdc.gov/conditions/hepatitis-c-acute/</a:t>
            </a:r>
            <a:r>
              <a:rPr lang="en-US" sz="800"/>
              <a:t>. </a:t>
            </a:r>
            <a:endParaRPr lang="en-US" sz="800">
              <a:cs typeface="Calibri"/>
            </a:endParaRPr>
          </a:p>
          <a:p>
            <a:pPr>
              <a:lnSpc>
                <a:spcPct val="100000"/>
              </a:lnSpc>
            </a:pPr>
            <a:r>
              <a:rPr lang="en-US" sz="800"/>
              <a:t>—: No reported cases. The reporting jurisdiction did not submit any cases to CDC. </a:t>
            </a:r>
          </a:p>
          <a:p>
            <a:pPr>
              <a:lnSpc>
                <a:spcPct val="100000"/>
              </a:lnSpc>
            </a:pPr>
            <a:r>
              <a:rPr lang="en-US" sz="800"/>
              <a:t>N: Not reportable. The disease or condition was not reportable by law, statue, or regulation in the reporting jurisdiction.</a:t>
            </a:r>
          </a:p>
        </p:txBody>
      </p:sp>
      <p:sp>
        <p:nvSpPr>
          <p:cNvPr id="8" name="TextBox 7">
            <a:extLst>
              <a:ext uri="{FF2B5EF4-FFF2-40B4-BE49-F238E27FC236}">
                <a16:creationId xmlns:a16="http://schemas.microsoft.com/office/drawing/2014/main" id="{A63725F0-C5B6-B0B9-FC3A-304D6AF8FEF0}"/>
              </a:ext>
            </a:extLst>
          </p:cNvPr>
          <p:cNvSpPr txBox="1"/>
          <p:nvPr/>
        </p:nvSpPr>
        <p:spPr>
          <a:xfrm>
            <a:off x="6378220" y="5723958"/>
            <a:ext cx="4002909" cy="964367"/>
          </a:xfrm>
          <a:prstGeom prst="rect">
            <a:avLst/>
          </a:prstGeom>
          <a:noFill/>
        </p:spPr>
        <p:txBody>
          <a:bodyPr wrap="square" lIns="91440" tIns="45720" rIns="91440" bIns="45720" anchor="t">
            <a:spAutoFit/>
          </a:bodyPr>
          <a:lstStyle/>
          <a:p>
            <a:pPr marL="0" marR="0" lvl="0" indent="0" algn="l" defTabSz="914400" rtl="0" eaLnBrk="1" fontAlgn="auto" latinLnBrk="0" hangingPunct="1">
              <a:spcBef>
                <a:spcPts val="10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U: Unavailable. The data were unavailable.</a:t>
            </a:r>
          </a:p>
          <a:p>
            <a:pPr marL="0" marR="0" lvl="0" indent="0" algn="l" defTabSz="914400" rtl="0" eaLnBrk="1" fontAlgn="auto" latinLnBrk="0" hangingPunct="1">
              <a:spcBef>
                <a:spcPts val="10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Source: CDC, National Notifiable Diseases Surveillance System.</a:t>
            </a:r>
          </a:p>
          <a:p>
            <a:pPr marL="0" marR="0" lvl="0" indent="0" algn="l" defTabSz="914400" rtl="0" eaLnBrk="1" fontAlgn="auto" latinLnBrk="0" hangingPunct="1">
              <a:spcBef>
                <a:spcPts val="10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Centers for Disease Control and Prevention. Viral Hepatitis Surveillance Report – United States, 2020. </a:t>
            </a:r>
            <a: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hlinkClick r:id="rId3"/>
              </a:rPr>
              <a:t>https://www.cdc.gov/hepatitis/statistics/2020surveillance/index.htm</a:t>
            </a:r>
            <a: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 </a:t>
            </a:r>
            <a:b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br>
            <a: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Published September 2022.</a:t>
            </a:r>
            <a:endParaRPr kumimoji="0" lang="en-US" sz="1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endParaRPr>
          </a:p>
        </p:txBody>
      </p:sp>
    </p:spTree>
    <p:extLst>
      <p:ext uri="{BB962C8B-B14F-4D97-AF65-F5344CB8AC3E}">
        <p14:creationId xmlns:p14="http://schemas.microsoft.com/office/powerpoint/2010/main" val="2303617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3.1 – Part 2 of 3</a:t>
            </a:r>
            <a:br>
              <a:rPr lang="en-US" sz="2400"/>
            </a:br>
            <a:r>
              <a:rPr lang="en-US" sz="2000" b="1"/>
              <a:t>Numbers and rates* of reported cases† of acute hepatitis C virus infection, by state or jurisdiction</a:t>
            </a:r>
            <a:br>
              <a:rPr lang="en-US" sz="2000" b="1"/>
            </a:br>
            <a:r>
              <a:rPr lang="en-US" sz="2000" b="1"/>
              <a:t>United States, 2016–2020</a:t>
            </a:r>
            <a:endParaRPr lang="en-US" sz="2400" b="1"/>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53060063"/>
              </p:ext>
            </p:extLst>
          </p:nvPr>
        </p:nvGraphicFramePr>
        <p:xfrm>
          <a:off x="534844" y="1274521"/>
          <a:ext cx="11091333" cy="4184132"/>
        </p:xfrm>
        <a:graphic>
          <a:graphicData uri="http://schemas.openxmlformats.org/drawingml/2006/table">
            <a:tbl>
              <a:tblPr firstRow="1" bandRow="1">
                <a:tableStyleId>{0E3FDE45-AF77-4B5C-9715-49D594BDF05E}</a:tableStyleId>
              </a:tblPr>
              <a:tblGrid>
                <a:gridCol w="1056010">
                  <a:extLst>
                    <a:ext uri="{9D8B030D-6E8A-4147-A177-3AD203B41FA5}">
                      <a16:colId xmlns:a16="http://schemas.microsoft.com/office/drawing/2014/main" val="2197488459"/>
                    </a:ext>
                  </a:extLst>
                </a:gridCol>
                <a:gridCol w="960596">
                  <a:extLst>
                    <a:ext uri="{9D8B030D-6E8A-4147-A177-3AD203B41FA5}">
                      <a16:colId xmlns:a16="http://schemas.microsoft.com/office/drawing/2014/main" val="557897342"/>
                    </a:ext>
                  </a:extLst>
                </a:gridCol>
                <a:gridCol w="1008303">
                  <a:extLst>
                    <a:ext uri="{9D8B030D-6E8A-4147-A177-3AD203B41FA5}">
                      <a16:colId xmlns:a16="http://schemas.microsoft.com/office/drawing/2014/main" val="1675807070"/>
                    </a:ext>
                  </a:extLst>
                </a:gridCol>
                <a:gridCol w="1008303">
                  <a:extLst>
                    <a:ext uri="{9D8B030D-6E8A-4147-A177-3AD203B41FA5}">
                      <a16:colId xmlns:a16="http://schemas.microsoft.com/office/drawing/2014/main" val="3162417777"/>
                    </a:ext>
                  </a:extLst>
                </a:gridCol>
                <a:gridCol w="1008303">
                  <a:extLst>
                    <a:ext uri="{9D8B030D-6E8A-4147-A177-3AD203B41FA5}">
                      <a16:colId xmlns:a16="http://schemas.microsoft.com/office/drawing/2014/main" val="2163448990"/>
                    </a:ext>
                  </a:extLst>
                </a:gridCol>
                <a:gridCol w="1008303">
                  <a:extLst>
                    <a:ext uri="{9D8B030D-6E8A-4147-A177-3AD203B41FA5}">
                      <a16:colId xmlns:a16="http://schemas.microsoft.com/office/drawing/2014/main" val="1531703974"/>
                    </a:ext>
                  </a:extLst>
                </a:gridCol>
                <a:gridCol w="1008303">
                  <a:extLst>
                    <a:ext uri="{9D8B030D-6E8A-4147-A177-3AD203B41FA5}">
                      <a16:colId xmlns:a16="http://schemas.microsoft.com/office/drawing/2014/main" val="1741429899"/>
                    </a:ext>
                  </a:extLst>
                </a:gridCol>
                <a:gridCol w="1008303">
                  <a:extLst>
                    <a:ext uri="{9D8B030D-6E8A-4147-A177-3AD203B41FA5}">
                      <a16:colId xmlns:a16="http://schemas.microsoft.com/office/drawing/2014/main" val="2837006629"/>
                    </a:ext>
                  </a:extLst>
                </a:gridCol>
                <a:gridCol w="1008303">
                  <a:extLst>
                    <a:ext uri="{9D8B030D-6E8A-4147-A177-3AD203B41FA5}">
                      <a16:colId xmlns:a16="http://schemas.microsoft.com/office/drawing/2014/main" val="1677891965"/>
                    </a:ext>
                  </a:extLst>
                </a:gridCol>
                <a:gridCol w="1008303">
                  <a:extLst>
                    <a:ext uri="{9D8B030D-6E8A-4147-A177-3AD203B41FA5}">
                      <a16:colId xmlns:a16="http://schemas.microsoft.com/office/drawing/2014/main" val="373618106"/>
                    </a:ext>
                  </a:extLst>
                </a:gridCol>
                <a:gridCol w="1008303">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085099476"/>
                  </a:ext>
                </a:extLst>
              </a:tr>
              <a:tr h="210312">
                <a:tc>
                  <a:txBody>
                    <a:bodyPr/>
                    <a:lstStyle/>
                    <a:p>
                      <a:pPr algn="l" fontAlgn="ctr"/>
                      <a:r>
                        <a:rPr lang="en-US" sz="1100" b="0" u="none" strike="noStrike">
                          <a:solidFill>
                            <a:srgbClr val="111111"/>
                          </a:solidFill>
                          <a:effectLst/>
                        </a:rPr>
                        <a:t>Louisiana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281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6.0</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u="none" strike="noStrike">
                          <a:solidFill>
                            <a:srgbClr val="111111"/>
                          </a:solidFill>
                          <a:effectLst/>
                        </a:rPr>
                        <a:t>Maine</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11.9</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u="none" strike="noStrike">
                          <a:solidFill>
                            <a:srgbClr val="111111"/>
                          </a:solidFill>
                          <a:effectLst/>
                        </a:rPr>
                        <a:t>Maryland</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u="none" strike="noStrike">
                          <a:solidFill>
                            <a:srgbClr val="111111"/>
                          </a:solidFill>
                          <a:effectLst/>
                        </a:rPr>
                        <a:t>Massachusetts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424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6.2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327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u="none" strike="noStrike">
                          <a:solidFill>
                            <a:srgbClr val="111111"/>
                          </a:solidFill>
                          <a:effectLst/>
                        </a:rPr>
                        <a:t>Michigan</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u="none" strike="noStrike">
                          <a:solidFill>
                            <a:srgbClr val="111111"/>
                          </a:solidFill>
                          <a:effectLst/>
                        </a:rPr>
                        <a:t>Minnesota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60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62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u="none" strike="noStrike">
                          <a:solidFill>
                            <a:srgbClr val="111111"/>
                          </a:solidFill>
                          <a:effectLst/>
                        </a:rPr>
                        <a:t>Mississippi</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u="none" strike="noStrike">
                          <a:solidFill>
                            <a:srgbClr val="111111"/>
                          </a:solidFill>
                          <a:effectLst/>
                        </a:rPr>
                        <a:t>Missouri</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74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u="none" strike="noStrike">
                          <a:solidFill>
                            <a:srgbClr val="111111"/>
                          </a:solidFill>
                          <a:effectLst/>
                        </a:rPr>
                        <a:t>Montana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u="none" strike="noStrike">
                          <a:solidFill>
                            <a:srgbClr val="111111"/>
                          </a:solidFill>
                          <a:effectLst/>
                        </a:rPr>
                        <a:t>Nebraska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u="none" strike="noStrike">
                          <a:solidFill>
                            <a:srgbClr val="111111"/>
                          </a:solidFill>
                          <a:effectLst/>
                        </a:rPr>
                        <a:t>Nevada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81314200"/>
                  </a:ext>
                </a:extLst>
              </a:tr>
              <a:tr h="210312">
                <a:tc>
                  <a:txBody>
                    <a:bodyPr/>
                    <a:lstStyle/>
                    <a:p>
                      <a:pPr algn="l" fontAlgn="ctr"/>
                      <a:r>
                        <a:rPr lang="en-US" sz="1100" b="0" u="none" strike="noStrike">
                          <a:solidFill>
                            <a:srgbClr val="111111"/>
                          </a:solidFill>
                          <a:effectLst/>
                        </a:rPr>
                        <a:t>New Hampshire</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N</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N</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07265860"/>
                  </a:ext>
                </a:extLst>
              </a:tr>
              <a:tr h="210312">
                <a:tc>
                  <a:txBody>
                    <a:bodyPr/>
                    <a:lstStyle/>
                    <a:p>
                      <a:pPr algn="l" fontAlgn="ctr"/>
                      <a:r>
                        <a:rPr lang="en-US" sz="1100" b="0" u="none" strike="noStrike">
                          <a:solidFill>
                            <a:srgbClr val="111111"/>
                          </a:solidFill>
                          <a:effectLst/>
                        </a:rPr>
                        <a:t>New Jersey</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96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99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75649476"/>
                  </a:ext>
                </a:extLst>
              </a:tr>
              <a:tr h="210312">
                <a:tc>
                  <a:txBody>
                    <a:bodyPr/>
                    <a:lstStyle/>
                    <a:p>
                      <a:pPr algn="l" fontAlgn="ctr"/>
                      <a:r>
                        <a:rPr lang="en-US" sz="1100" b="0" u="none" strike="noStrike">
                          <a:solidFill>
                            <a:srgbClr val="111111"/>
                          </a:solidFill>
                          <a:effectLst/>
                        </a:rPr>
                        <a:t>New Mexico</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0.0</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83195497"/>
                  </a:ext>
                </a:extLst>
              </a:tr>
              <a:tr h="210312">
                <a:tc>
                  <a:txBody>
                    <a:bodyPr/>
                    <a:lstStyle/>
                    <a:p>
                      <a:pPr algn="l" fontAlgn="ctr"/>
                      <a:r>
                        <a:rPr lang="en-US" sz="1100" b="0" u="none" strike="noStrike">
                          <a:solidFill>
                            <a:srgbClr val="111111"/>
                          </a:solidFill>
                          <a:effectLst/>
                        </a:rPr>
                        <a:t>New York</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188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306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340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1.8</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15016824"/>
                  </a:ext>
                </a:extLst>
              </a:tr>
              <a:tr h="210312">
                <a:tc>
                  <a:txBody>
                    <a:bodyPr/>
                    <a:lstStyle/>
                    <a:p>
                      <a:pPr algn="l" fontAlgn="ctr"/>
                      <a:r>
                        <a:rPr lang="en-US" sz="1100" b="0" u="none" strike="noStrike">
                          <a:solidFill>
                            <a:srgbClr val="111111"/>
                          </a:solidFill>
                          <a:effectLst/>
                        </a:rPr>
                        <a:t>North Carolina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82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75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19800164"/>
                  </a:ext>
                </a:extLst>
              </a:tr>
              <a:tr h="210312">
                <a:tc>
                  <a:txBody>
                    <a:bodyPr/>
                    <a:lstStyle/>
                    <a:p>
                      <a:pPr algn="l" fontAlgn="ctr"/>
                      <a:r>
                        <a:rPr lang="en-US" sz="1100" b="0" u="none" strike="noStrike">
                          <a:solidFill>
                            <a:srgbClr val="111111"/>
                          </a:solidFill>
                          <a:effectLst/>
                        </a:rPr>
                        <a:t>North Dakota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64698882"/>
                  </a:ext>
                </a:extLst>
              </a:tr>
              <a:tr h="210312">
                <a:tc>
                  <a:txBody>
                    <a:bodyPr/>
                    <a:lstStyle/>
                    <a:p>
                      <a:pPr algn="l" fontAlgn="ctr"/>
                      <a:r>
                        <a:rPr lang="en-US" sz="1100" b="0" u="none" strike="noStrike">
                          <a:solidFill>
                            <a:srgbClr val="111111"/>
                          </a:solidFill>
                          <a:effectLst/>
                        </a:rPr>
                        <a:t>Ohio</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187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282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281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186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98490229"/>
                  </a:ext>
                </a:extLst>
              </a:tr>
            </a:tbl>
          </a:graphicData>
        </a:graphic>
      </p:graphicFrame>
      <p:sp>
        <p:nvSpPr>
          <p:cNvPr id="6" name="Text Placeholder 3">
            <a:extLst>
              <a:ext uri="{FF2B5EF4-FFF2-40B4-BE49-F238E27FC236}">
                <a16:creationId xmlns:a16="http://schemas.microsoft.com/office/drawing/2014/main" id="{D6A5F473-1AEC-11E8-FA3B-C4127C604A3A}"/>
              </a:ext>
            </a:extLst>
          </p:cNvPr>
          <p:cNvSpPr txBox="1">
            <a:spLocks/>
          </p:cNvSpPr>
          <p:nvPr/>
        </p:nvSpPr>
        <p:spPr>
          <a:xfrm>
            <a:off x="457201" y="5714069"/>
            <a:ext cx="5638800" cy="6731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 Rates per 100,000 population.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 Reported confirmed cases. For the case definition, see </a:t>
            </a: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hlinkClick r:id="rId3"/>
              </a:rPr>
              <a:t>https://ndc.services.cdc.gov/conditions/hepatitis-c-acute/</a:t>
            </a: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 </a:t>
            </a:r>
            <a:endParaRPr kumimoji="0" lang="en-US" sz="800" b="0" i="0" u="none" strike="noStrike" kern="1200" cap="none" spc="0" normalizeH="0" baseline="0" noProof="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 No reported cases. The reporting jurisdiction did not submit any cases to CDC. </a:t>
            </a:r>
            <a:endParaRPr kumimoji="0" lang="en-US" sz="800" b="0" i="0" u="none" strike="noStrike" kern="1200" cap="none" spc="0" normalizeH="0" baseline="0" noProof="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N: Not reportable. The disease or condition was not reportable by law, statue, or regulation in the reporting jurisdiction.</a:t>
            </a:r>
          </a:p>
        </p:txBody>
      </p:sp>
      <p:sp>
        <p:nvSpPr>
          <p:cNvPr id="7" name="TextBox 6">
            <a:extLst>
              <a:ext uri="{FF2B5EF4-FFF2-40B4-BE49-F238E27FC236}">
                <a16:creationId xmlns:a16="http://schemas.microsoft.com/office/drawing/2014/main" id="{E44E5A25-5497-B1D6-7FDA-0734FE85276A}"/>
              </a:ext>
            </a:extLst>
          </p:cNvPr>
          <p:cNvSpPr txBox="1"/>
          <p:nvPr/>
        </p:nvSpPr>
        <p:spPr>
          <a:xfrm>
            <a:off x="6378220" y="5723958"/>
            <a:ext cx="4002909" cy="964367"/>
          </a:xfrm>
          <a:prstGeom prst="rect">
            <a:avLst/>
          </a:prstGeom>
          <a:noFill/>
        </p:spPr>
        <p:txBody>
          <a:bodyPr wrap="square" lIns="91440" tIns="45720" rIns="91440" bIns="45720" anchor="t">
            <a:spAutoFit/>
          </a:bodyPr>
          <a:lstStyle/>
          <a:p>
            <a:pPr marL="0" marR="0" lvl="0" indent="0" algn="l" defTabSz="914400" rtl="0" eaLnBrk="1" fontAlgn="auto" latinLnBrk="0" hangingPunct="1">
              <a:spcBef>
                <a:spcPts val="10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U: Unavailable. The data were unavailable.</a:t>
            </a:r>
          </a:p>
          <a:p>
            <a:pPr marL="0" marR="0" lvl="0" indent="0" algn="l" defTabSz="914400" rtl="0" eaLnBrk="1" fontAlgn="auto" latinLnBrk="0" hangingPunct="1">
              <a:spcBef>
                <a:spcPts val="10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Source: CDC, National Notifiable Diseases Surveillance System.</a:t>
            </a:r>
          </a:p>
          <a:p>
            <a:pPr marL="0" marR="0" lvl="0" indent="0" algn="l" defTabSz="914400" rtl="0" eaLnBrk="1" fontAlgn="auto" latinLnBrk="0" hangingPunct="1">
              <a:spcBef>
                <a:spcPts val="10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Centers for Disease Control and Prevention. Viral Hepatitis Surveillance Report – United States, 2020. </a:t>
            </a:r>
            <a: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hlinkClick r:id="rId4"/>
              </a:rPr>
              <a:t>https://www.cdc.gov/hepatitis/statistics/2020surveillance/index.htm</a:t>
            </a:r>
            <a: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 </a:t>
            </a:r>
            <a:b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br>
            <a: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Published September 2022.</a:t>
            </a:r>
            <a:endParaRPr kumimoji="0" lang="en-US" sz="1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endParaRPr>
          </a:p>
        </p:txBody>
      </p:sp>
    </p:spTree>
    <p:extLst>
      <p:ext uri="{BB962C8B-B14F-4D97-AF65-F5344CB8AC3E}">
        <p14:creationId xmlns:p14="http://schemas.microsoft.com/office/powerpoint/2010/main" val="3123266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3.1 – Part 3 of 3</a:t>
            </a:r>
            <a:br>
              <a:rPr lang="en-US" sz="2400"/>
            </a:br>
            <a:r>
              <a:rPr lang="en-US" sz="2000" b="1"/>
              <a:t>Numbers and rates* of reported cases† of acute hepatitis C virus infection, by state or jurisdiction</a:t>
            </a:r>
            <a:br>
              <a:rPr lang="en-US" sz="2000" b="1"/>
            </a:br>
            <a:r>
              <a:rPr lang="en-US" sz="2000" b="1"/>
              <a:t>United States, 2016–2020</a:t>
            </a:r>
            <a:endParaRPr lang="en-US" sz="2400" b="1"/>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421482448"/>
              </p:ext>
            </p:extLst>
          </p:nvPr>
        </p:nvGraphicFramePr>
        <p:xfrm>
          <a:off x="534844" y="1276748"/>
          <a:ext cx="11091333" cy="3763508"/>
        </p:xfrm>
        <a:graphic>
          <a:graphicData uri="http://schemas.openxmlformats.org/drawingml/2006/table">
            <a:tbl>
              <a:tblPr firstRow="1" bandRow="1">
                <a:tableStyleId>{0E3FDE45-AF77-4B5C-9715-49D594BDF05E}</a:tableStyleId>
              </a:tblPr>
              <a:tblGrid>
                <a:gridCol w="1056010">
                  <a:extLst>
                    <a:ext uri="{9D8B030D-6E8A-4147-A177-3AD203B41FA5}">
                      <a16:colId xmlns:a16="http://schemas.microsoft.com/office/drawing/2014/main" val="2197488459"/>
                    </a:ext>
                  </a:extLst>
                </a:gridCol>
                <a:gridCol w="960596">
                  <a:extLst>
                    <a:ext uri="{9D8B030D-6E8A-4147-A177-3AD203B41FA5}">
                      <a16:colId xmlns:a16="http://schemas.microsoft.com/office/drawing/2014/main" val="557897342"/>
                    </a:ext>
                  </a:extLst>
                </a:gridCol>
                <a:gridCol w="1008303">
                  <a:extLst>
                    <a:ext uri="{9D8B030D-6E8A-4147-A177-3AD203B41FA5}">
                      <a16:colId xmlns:a16="http://schemas.microsoft.com/office/drawing/2014/main" val="1675807070"/>
                    </a:ext>
                  </a:extLst>
                </a:gridCol>
                <a:gridCol w="1008303">
                  <a:extLst>
                    <a:ext uri="{9D8B030D-6E8A-4147-A177-3AD203B41FA5}">
                      <a16:colId xmlns:a16="http://schemas.microsoft.com/office/drawing/2014/main" val="3162417777"/>
                    </a:ext>
                  </a:extLst>
                </a:gridCol>
                <a:gridCol w="1008303">
                  <a:extLst>
                    <a:ext uri="{9D8B030D-6E8A-4147-A177-3AD203B41FA5}">
                      <a16:colId xmlns:a16="http://schemas.microsoft.com/office/drawing/2014/main" val="2163448990"/>
                    </a:ext>
                  </a:extLst>
                </a:gridCol>
                <a:gridCol w="1008303">
                  <a:extLst>
                    <a:ext uri="{9D8B030D-6E8A-4147-A177-3AD203B41FA5}">
                      <a16:colId xmlns:a16="http://schemas.microsoft.com/office/drawing/2014/main" val="1531703974"/>
                    </a:ext>
                  </a:extLst>
                </a:gridCol>
                <a:gridCol w="1008303">
                  <a:extLst>
                    <a:ext uri="{9D8B030D-6E8A-4147-A177-3AD203B41FA5}">
                      <a16:colId xmlns:a16="http://schemas.microsoft.com/office/drawing/2014/main" val="1741429899"/>
                    </a:ext>
                  </a:extLst>
                </a:gridCol>
                <a:gridCol w="1008303">
                  <a:extLst>
                    <a:ext uri="{9D8B030D-6E8A-4147-A177-3AD203B41FA5}">
                      <a16:colId xmlns:a16="http://schemas.microsoft.com/office/drawing/2014/main" val="2837006629"/>
                    </a:ext>
                  </a:extLst>
                </a:gridCol>
                <a:gridCol w="1008303">
                  <a:extLst>
                    <a:ext uri="{9D8B030D-6E8A-4147-A177-3AD203B41FA5}">
                      <a16:colId xmlns:a16="http://schemas.microsoft.com/office/drawing/2014/main" val="1677891965"/>
                    </a:ext>
                  </a:extLst>
                </a:gridCol>
                <a:gridCol w="1008303">
                  <a:extLst>
                    <a:ext uri="{9D8B030D-6E8A-4147-A177-3AD203B41FA5}">
                      <a16:colId xmlns:a16="http://schemas.microsoft.com/office/drawing/2014/main" val="373618106"/>
                    </a:ext>
                  </a:extLst>
                </a:gridCol>
                <a:gridCol w="1008303">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085099476"/>
                  </a:ext>
                </a:extLst>
              </a:tr>
              <a:tr h="210312">
                <a:tc>
                  <a:txBody>
                    <a:bodyPr/>
                    <a:lstStyle/>
                    <a:p>
                      <a:pPr algn="l" fontAlgn="ctr"/>
                      <a:r>
                        <a:rPr lang="en-US" sz="1100" b="0" u="none" strike="noStrike">
                          <a:solidFill>
                            <a:srgbClr val="111111"/>
                          </a:solidFill>
                          <a:effectLst/>
                        </a:rPr>
                        <a:t>Oklahoma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u="none" strike="noStrike">
                          <a:solidFill>
                            <a:srgbClr val="111111"/>
                          </a:solidFill>
                          <a:effectLst/>
                        </a:rPr>
                        <a:t>Oregon</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u="none" strike="noStrike">
                          <a:solidFill>
                            <a:srgbClr val="111111"/>
                          </a:solidFill>
                          <a:effectLst/>
                        </a:rPr>
                        <a:t>Pennsylvania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225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224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249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210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u="none" strike="noStrike">
                          <a:solidFill>
                            <a:srgbClr val="111111"/>
                          </a:solidFill>
                          <a:effectLst/>
                        </a:rPr>
                        <a:t>Rhode Island</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u="none" strike="noStrike">
                          <a:solidFill>
                            <a:srgbClr val="111111"/>
                          </a:solidFill>
                          <a:effectLst/>
                        </a:rPr>
                        <a:t>South Carolina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u="none" strike="noStrike">
                          <a:solidFill>
                            <a:srgbClr val="111111"/>
                          </a:solidFill>
                          <a:effectLst/>
                        </a:rPr>
                        <a:t>South Dakota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u="none" strike="noStrike">
                          <a:solidFill>
                            <a:srgbClr val="111111"/>
                          </a:solidFill>
                          <a:effectLst/>
                        </a:rPr>
                        <a:t>Tennessee</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202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2.5</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u="none" strike="noStrike">
                          <a:solidFill>
                            <a:srgbClr val="111111"/>
                          </a:solidFill>
                          <a:effectLst/>
                        </a:rPr>
                        <a:t>Texas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u="none" strike="noStrike">
                          <a:solidFill>
                            <a:srgbClr val="111111"/>
                          </a:solidFill>
                          <a:effectLst/>
                        </a:rPr>
                        <a:t>Utah</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76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81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u="none" strike="noStrike">
                          <a:solidFill>
                            <a:srgbClr val="111111"/>
                          </a:solidFill>
                          <a:effectLst/>
                        </a:rPr>
                        <a:t>Vermont</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u="none" strike="noStrike">
                          <a:solidFill>
                            <a:srgbClr val="111111"/>
                          </a:solidFill>
                          <a:effectLst/>
                        </a:rPr>
                        <a:t>Virginia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62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70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81314200"/>
                  </a:ext>
                </a:extLst>
              </a:tr>
              <a:tr h="210312">
                <a:tc>
                  <a:txBody>
                    <a:bodyPr/>
                    <a:lstStyle/>
                    <a:p>
                      <a:pPr algn="l" fontAlgn="ctr"/>
                      <a:r>
                        <a:rPr lang="en-US" sz="1100" b="0" u="none" strike="noStrike">
                          <a:solidFill>
                            <a:srgbClr val="111111"/>
                          </a:solidFill>
                          <a:effectLst/>
                        </a:rPr>
                        <a:t>Washington</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62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81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07265860"/>
                  </a:ext>
                </a:extLst>
              </a:tr>
              <a:tr h="210312">
                <a:tc>
                  <a:txBody>
                    <a:bodyPr/>
                    <a:lstStyle/>
                    <a:p>
                      <a:pPr algn="l" fontAlgn="ctr"/>
                      <a:r>
                        <a:rPr lang="en-US" sz="1100" b="0" u="none" strike="noStrike">
                          <a:solidFill>
                            <a:srgbClr val="111111"/>
                          </a:solidFill>
                          <a:effectLst/>
                        </a:rPr>
                        <a:t>West Virginia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94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70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79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4.4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94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75649476"/>
                  </a:ext>
                </a:extLst>
              </a:tr>
              <a:tr h="210312">
                <a:tc>
                  <a:txBody>
                    <a:bodyPr/>
                    <a:lstStyle/>
                    <a:p>
                      <a:pPr algn="l" fontAlgn="ctr"/>
                      <a:r>
                        <a:rPr lang="en-US" sz="1100" b="0" u="none" strike="noStrike">
                          <a:solidFill>
                            <a:srgbClr val="111111"/>
                          </a:solidFill>
                          <a:effectLst/>
                        </a:rPr>
                        <a:t>Wisconsin</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94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93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83195497"/>
                  </a:ext>
                </a:extLst>
              </a:tr>
              <a:tr h="210312">
                <a:tc>
                  <a:txBody>
                    <a:bodyPr/>
                    <a:lstStyle/>
                    <a:p>
                      <a:pPr algn="l" fontAlgn="ctr"/>
                      <a:r>
                        <a:rPr lang="en-US" sz="1100" b="0" u="none" strike="noStrike">
                          <a:solidFill>
                            <a:srgbClr val="111111"/>
                          </a:solidFill>
                          <a:effectLst/>
                        </a:rPr>
                        <a:t>Wyoming</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U</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15016824"/>
                  </a:ext>
                </a:extLst>
              </a:tr>
              <a:tr h="210312">
                <a:tc>
                  <a:txBody>
                    <a:bodyPr/>
                    <a:lstStyle/>
                    <a:p>
                      <a:pPr algn="l" fontAlgn="ctr"/>
                      <a:r>
                        <a:rPr lang="en-US" sz="1200" b="1" u="none" strike="noStrike">
                          <a:solidFill>
                            <a:srgbClr val="111111"/>
                          </a:solidFill>
                          <a:effectLst/>
                        </a:rPr>
                        <a:t>Total</a:t>
                      </a:r>
                      <a:endParaRPr lang="en-US" sz="12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u="none" strike="noStrike">
                          <a:solidFill>
                            <a:srgbClr val="111111"/>
                          </a:solidFill>
                          <a:effectLst/>
                        </a:rPr>
                        <a:t>2,967</a:t>
                      </a:r>
                      <a:endParaRPr lang="en-US" sz="1200" b="1"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u="none" strike="noStrike">
                          <a:solidFill>
                            <a:srgbClr val="111111"/>
                          </a:solidFill>
                          <a:effectLst/>
                        </a:rPr>
                        <a:t>1.0</a:t>
                      </a:r>
                      <a:endParaRPr lang="en-US" sz="1200" b="1"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u="none" strike="noStrike">
                          <a:solidFill>
                            <a:srgbClr val="111111"/>
                          </a:solidFill>
                          <a:effectLst/>
                        </a:rPr>
                        <a:t>3,216</a:t>
                      </a:r>
                      <a:endParaRPr lang="en-US" sz="1200" b="1"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u="none" strike="noStrike">
                          <a:solidFill>
                            <a:srgbClr val="111111"/>
                          </a:solidFill>
                          <a:effectLst/>
                        </a:rPr>
                        <a:t>1.0</a:t>
                      </a:r>
                      <a:endParaRPr lang="en-US" sz="1200" b="1"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u="none" strike="noStrike">
                          <a:solidFill>
                            <a:srgbClr val="111111"/>
                          </a:solidFill>
                          <a:effectLst/>
                        </a:rPr>
                        <a:t>3,621</a:t>
                      </a:r>
                      <a:endParaRPr lang="en-US" sz="1200" b="1"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u="none" strike="noStrike">
                          <a:solidFill>
                            <a:srgbClr val="111111"/>
                          </a:solidFill>
                          <a:effectLst/>
                        </a:rPr>
                        <a:t>1.2</a:t>
                      </a:r>
                      <a:endParaRPr lang="en-US" sz="1200" b="1"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u="none" strike="noStrike">
                          <a:solidFill>
                            <a:srgbClr val="111111"/>
                          </a:solidFill>
                          <a:effectLst/>
                        </a:rPr>
                        <a:t>4,136</a:t>
                      </a:r>
                      <a:endParaRPr lang="en-US" sz="1200" b="1"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u="none" strike="noStrike">
                          <a:solidFill>
                            <a:srgbClr val="111111"/>
                          </a:solidFill>
                          <a:effectLst/>
                        </a:rPr>
                        <a:t>1.3</a:t>
                      </a:r>
                      <a:endParaRPr lang="en-US" sz="1200" b="1"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u="none" strike="noStrike">
                          <a:solidFill>
                            <a:srgbClr val="111111"/>
                          </a:solidFill>
                          <a:effectLst/>
                        </a:rPr>
                        <a:t>4,798</a:t>
                      </a:r>
                      <a:endParaRPr lang="en-US" sz="1200" b="1"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u="none" strike="noStrike">
                          <a:solidFill>
                            <a:srgbClr val="111111"/>
                          </a:solidFill>
                          <a:effectLst/>
                        </a:rPr>
                        <a:t>1.5</a:t>
                      </a:r>
                      <a:endParaRPr lang="en-US" sz="1200" b="1"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19800164"/>
                  </a:ext>
                </a:extLst>
              </a:tr>
            </a:tbl>
          </a:graphicData>
        </a:graphic>
      </p:graphicFrame>
      <p:sp>
        <p:nvSpPr>
          <p:cNvPr id="6" name="Text Placeholder 3">
            <a:extLst>
              <a:ext uri="{FF2B5EF4-FFF2-40B4-BE49-F238E27FC236}">
                <a16:creationId xmlns:a16="http://schemas.microsoft.com/office/drawing/2014/main" id="{CA95DC72-B1F4-0648-32C2-AAE6FF335437}"/>
              </a:ext>
            </a:extLst>
          </p:cNvPr>
          <p:cNvSpPr>
            <a:spLocks noGrp="1"/>
          </p:cNvSpPr>
          <p:nvPr>
            <p:ph type="body" sz="quarter" idx="11"/>
          </p:nvPr>
        </p:nvSpPr>
        <p:spPr>
          <a:xfrm>
            <a:off x="457201" y="5721257"/>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https://ndc.services.cdc.gov/conditions/hepatitis-c-acute/</a:t>
            </a:r>
            <a:r>
              <a:rPr lang="en-US" sz="800"/>
              <a:t>. </a:t>
            </a:r>
            <a:endParaRPr lang="en-US" sz="800">
              <a:cs typeface="Calibri"/>
            </a:endParaRPr>
          </a:p>
          <a:p>
            <a:pPr>
              <a:lnSpc>
                <a:spcPct val="100000"/>
              </a:lnSpc>
            </a:pPr>
            <a:r>
              <a:rPr lang="en-US" sz="800"/>
              <a:t>—: No reported cases. The reporting jurisdiction did not submit any cases to CDC. </a:t>
            </a:r>
          </a:p>
          <a:p>
            <a:pPr>
              <a:lnSpc>
                <a:spcPct val="100000"/>
              </a:lnSpc>
            </a:pPr>
            <a:r>
              <a:rPr lang="en-US" sz="800"/>
              <a:t>N: Not reportable. The disease or condition was not reportable by law, statue, or regulation in the reporting jurisdiction.</a:t>
            </a:r>
          </a:p>
        </p:txBody>
      </p:sp>
      <p:sp>
        <p:nvSpPr>
          <p:cNvPr id="7" name="TextBox 6">
            <a:extLst>
              <a:ext uri="{FF2B5EF4-FFF2-40B4-BE49-F238E27FC236}">
                <a16:creationId xmlns:a16="http://schemas.microsoft.com/office/drawing/2014/main" id="{130A989B-F181-F223-A538-62B341409C38}"/>
              </a:ext>
            </a:extLst>
          </p:cNvPr>
          <p:cNvSpPr txBox="1"/>
          <p:nvPr/>
        </p:nvSpPr>
        <p:spPr>
          <a:xfrm>
            <a:off x="6378220" y="5724420"/>
            <a:ext cx="4002909" cy="964367"/>
          </a:xfrm>
          <a:prstGeom prst="rect">
            <a:avLst/>
          </a:prstGeom>
          <a:noFill/>
        </p:spPr>
        <p:txBody>
          <a:bodyPr wrap="square" lIns="91440" tIns="45720" rIns="91440" bIns="45720" anchor="t">
            <a:spAutoFit/>
          </a:bodyPr>
          <a:lstStyle/>
          <a:p>
            <a:pPr marL="0" marR="0" lvl="0" indent="0" algn="l" defTabSz="914400" rtl="0" eaLnBrk="1" fontAlgn="auto" latinLnBrk="0" hangingPunct="1">
              <a:spcBef>
                <a:spcPts val="10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U: Unavailable. The data were unavailable.</a:t>
            </a:r>
          </a:p>
          <a:p>
            <a:pPr marL="0" marR="0" lvl="0" indent="0" algn="l" defTabSz="914400" rtl="0" eaLnBrk="1" fontAlgn="auto" latinLnBrk="0" hangingPunct="1">
              <a:spcBef>
                <a:spcPts val="10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ea"/>
                <a:cs typeface="+mn-cs"/>
              </a:rPr>
              <a:t>Source: CDC, National Notifiable Diseases Surveillance System.</a:t>
            </a:r>
          </a:p>
          <a:p>
            <a:pPr marL="0" marR="0" lvl="0" indent="0" algn="l" defTabSz="914400" rtl="0" eaLnBrk="1" fontAlgn="auto" latinLnBrk="0" hangingPunct="1">
              <a:spcBef>
                <a:spcPts val="10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Centers for Disease Control and Prevention. Viral Hepatitis Surveillance Report – United States, 2020. </a:t>
            </a:r>
            <a: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hlinkClick r:id="rId3"/>
              </a:rPr>
              <a:t>https://www.cdc.gov/hepatitis/statistics/2020surveillance/index.htm</a:t>
            </a:r>
            <a: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 </a:t>
            </a:r>
            <a:b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br>
            <a:r>
              <a:rPr kumimoji="0" lang="en-US" sz="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Published September 2022.</a:t>
            </a:r>
            <a:endParaRPr kumimoji="0" lang="en-US" sz="1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endParaRPr>
          </a:p>
        </p:txBody>
      </p:sp>
    </p:spTree>
    <p:extLst>
      <p:ext uri="{BB962C8B-B14F-4D97-AF65-F5344CB8AC3E}">
        <p14:creationId xmlns:p14="http://schemas.microsoft.com/office/powerpoint/2010/main" val="1069415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p:txBody>
          <a:bodyPr>
            <a:noAutofit/>
          </a:bodyPr>
          <a:lstStyle/>
          <a:p>
            <a:r>
              <a:rPr lang="en-US" b="0"/>
              <a:t>Figure 3.2 </a:t>
            </a:r>
            <a:br>
              <a:rPr lang="en-US" sz="2000"/>
            </a:br>
            <a:r>
              <a:rPr lang="en-US" sz="2000" b="1"/>
              <a:t>Rates* of reported cases† of acute hepatitis C virus infection, by state or jurisdiction </a:t>
            </a:r>
            <a:br>
              <a:rPr lang="en-US" sz="2000" b="1"/>
            </a:br>
            <a:r>
              <a:rPr lang="en-US" sz="2000" b="1"/>
              <a:t>United States, 2019–2020	</a:t>
            </a:r>
            <a:r>
              <a:rPr lang="en-US" sz="2000" b="0"/>
              <a:t>							</a:t>
            </a:r>
          </a:p>
        </p:txBody>
      </p:sp>
      <p:pic>
        <p:nvPicPr>
          <p:cNvPr id="4" name="Picture 3" descr="The distribution of rates of acute hepatitis C by state or jurisdiction, for 2019 and 2020, sorted from the highest to lowest rate for 2020. The US rate during 2020 was 1.5 cases per 100,000 population. Maine had the highest rate of reported acute hepatitis C during 2020. ">
            <a:extLst>
              <a:ext uri="{FF2B5EF4-FFF2-40B4-BE49-F238E27FC236}">
                <a16:creationId xmlns:a16="http://schemas.microsoft.com/office/drawing/2014/main" id="{29984D90-3C89-2392-F297-A32565F4EED9}"/>
              </a:ext>
            </a:extLst>
          </p:cNvPr>
          <p:cNvPicPr>
            <a:picLocks noChangeAspect="1"/>
          </p:cNvPicPr>
          <p:nvPr/>
        </p:nvPicPr>
        <p:blipFill>
          <a:blip r:embed="rId3"/>
          <a:srcRect/>
          <a:stretch/>
        </p:blipFill>
        <p:spPr>
          <a:xfrm>
            <a:off x="2495442" y="1271616"/>
            <a:ext cx="7201116" cy="4919747"/>
          </a:xfrm>
          <a:prstGeom prst="rect">
            <a:avLst/>
          </a:prstGeom>
        </p:spPr>
      </p:pic>
      <p:sp>
        <p:nvSpPr>
          <p:cNvPr id="3" name="TextBox 2">
            <a:extLst>
              <a:ext uri="{FF2B5EF4-FFF2-40B4-BE49-F238E27FC236}">
                <a16:creationId xmlns:a16="http://schemas.microsoft.com/office/drawing/2014/main" id="{FA4D114E-1FE5-BFC4-7909-F336178ED0D0}"/>
              </a:ext>
            </a:extLst>
          </p:cNvPr>
          <p:cNvSpPr txBox="1"/>
          <p:nvPr/>
        </p:nvSpPr>
        <p:spPr>
          <a:xfrm>
            <a:off x="457201" y="5736211"/>
            <a:ext cx="5638799" cy="1077218"/>
          </a:xfrm>
          <a:prstGeom prst="rect">
            <a:avLst/>
          </a:prstGeom>
          <a:noFill/>
        </p:spPr>
        <p:txBody>
          <a:bodyPr wrap="square" lIns="91440" tIns="45720" rIns="91440" bIns="45720" anchor="t">
            <a:spAutoFit/>
          </a:bodyPr>
          <a:lstStyle/>
          <a:p>
            <a:r>
              <a:rPr lang="en-US" sz="800"/>
              <a:t>* Rates per 100,000 population.</a:t>
            </a:r>
          </a:p>
          <a:p>
            <a:endParaRPr lang="en-US" sz="800"/>
          </a:p>
          <a:p>
            <a:r>
              <a:rPr lang="en-US" sz="800"/>
              <a:t>† Reported confirmed cases. For the case definition, see </a:t>
            </a:r>
            <a:r>
              <a:rPr lang="en-US" sz="800">
                <a:hlinkClick r:id="rId4"/>
              </a:rPr>
              <a:t>https://ndc.services.cdc.gov/conditions/hepatitis-c-acute/</a:t>
            </a:r>
            <a:r>
              <a:rPr lang="en-US" sz="800"/>
              <a:t>. Only states with rates for 2019 and 2020 are shown. State/jurisdiction and year for no reported cases: Hawaii (2020), North Dakota (2019, 2020), Wyoming (2020); for not reportable condition: Alaska (2019, 2020); for unavailable data: Arizona (2019, 2020), Delaware (2019), District of Columbia (2019, 2020), Mississippi (2019), Rhode Island (2019, 2020). State or jurisdiction ranked in decreasing order by the 2020 rate, 2019 rate, and then alphabetical order by name.			</a:t>
            </a:r>
            <a:endParaRPr lang="en-US" sz="800">
              <a:cs typeface="Calibri"/>
            </a:endParaRPr>
          </a:p>
        </p:txBody>
      </p:sp>
      <p:sp>
        <p:nvSpPr>
          <p:cNvPr id="7" name="TextBox 6">
            <a:extLst>
              <a:ext uri="{FF2B5EF4-FFF2-40B4-BE49-F238E27FC236}">
                <a16:creationId xmlns:a16="http://schemas.microsoft.com/office/drawing/2014/main" id="{8A7832CA-58E6-B024-2C7E-B4CC51D83E7E}"/>
              </a:ext>
            </a:extLst>
          </p:cNvPr>
          <p:cNvSpPr txBox="1"/>
          <p:nvPr/>
        </p:nvSpPr>
        <p:spPr>
          <a:xfrm>
            <a:off x="6293225" y="5981313"/>
            <a:ext cx="4048639" cy="707886"/>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r>
              <a:rPr lang="en-US" sz="800"/>
              <a:t>			</a:t>
            </a:r>
            <a:endParaRPr lang="en-US"/>
          </a:p>
        </p:txBody>
      </p:sp>
    </p:spTree>
    <p:extLst>
      <p:ext uri="{BB962C8B-B14F-4D97-AF65-F5344CB8AC3E}">
        <p14:creationId xmlns:p14="http://schemas.microsoft.com/office/powerpoint/2010/main" val="1898523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7B2F9-6165-7697-F68A-A8B6BF36C52A}"/>
              </a:ext>
            </a:extLst>
          </p:cNvPr>
          <p:cNvSpPr>
            <a:spLocks noGrp="1"/>
          </p:cNvSpPr>
          <p:nvPr>
            <p:ph type="title"/>
          </p:nvPr>
        </p:nvSpPr>
        <p:spPr/>
        <p:txBody>
          <a:bodyPr>
            <a:noAutofit/>
          </a:bodyPr>
          <a:lstStyle/>
          <a:p>
            <a:r>
              <a:rPr lang="en-US" b="0"/>
              <a:t>Figure 3.3 </a:t>
            </a:r>
            <a:br>
              <a:rPr lang="en-US" sz="2000"/>
            </a:br>
            <a:r>
              <a:rPr lang="en-US" sz="2000" b="1"/>
              <a:t>Rates* of reported cases† of acute hepatitis C virus infection, by state or jurisdiction </a:t>
            </a:r>
            <a:br>
              <a:rPr lang="en-US" sz="2000" b="1"/>
            </a:br>
            <a:r>
              <a:rPr lang="en-US" sz="2000" b="1"/>
              <a:t>United States, 2020</a:t>
            </a:r>
          </a:p>
        </p:txBody>
      </p:sp>
      <mc:AlternateContent xmlns:mc="http://schemas.openxmlformats.org/markup-compatibility/2006">
        <mc:Choice xmlns:cx4="http://schemas.microsoft.com/office/drawing/2016/5/10/chartex" Requires="cx4">
          <p:graphicFrame>
            <p:nvGraphicFramePr>
              <p:cNvPr id="16" name="Chart 15" descr="Rates of reported cases of acute hepatitis C infection by state or jurisdiction during 2020 are grouped in quintiles based on the distribution of the rates of reported cases of acute hepatitis C per 100,000 population. The states in the lowest rate category of 0.0-0.3 cases per 100,000 population include (in increasing order) New Mexico, California, Idaho, South Carolina, Texas, Vermont, Connecticut, Kansas, and Virginia. The states in the highest rate category of 2.4-11.9 cases per 100,000 population include (in increasing rate order) Tennessee, Kentucky, Utah, Indiana, Delaware, West Virginia, Louisiana, Florida, and Maine. ">
                <a:extLst>
                  <a:ext uri="{FF2B5EF4-FFF2-40B4-BE49-F238E27FC236}">
                    <a16:creationId xmlns:a16="http://schemas.microsoft.com/office/drawing/2014/main" id="{62F83C76-3242-2C25-7C8D-C6E237ED89C2}"/>
                  </a:ext>
                </a:extLst>
              </p:cNvPr>
              <p:cNvGraphicFramePr/>
              <p:nvPr>
                <p:extLst>
                  <p:ext uri="{D42A27DB-BD31-4B8C-83A1-F6EECF244321}">
                    <p14:modId xmlns:p14="http://schemas.microsoft.com/office/powerpoint/2010/main" val="1742769098"/>
                  </p:ext>
                </p:extLst>
              </p:nvPr>
            </p:nvGraphicFramePr>
            <p:xfrm>
              <a:off x="361708" y="1204341"/>
              <a:ext cx="7163803" cy="4298282"/>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16" name="Chart 15" descr="Rates of reported cases of acute hepatitis C infection by state or jurisdiction during 2020 are grouped in quintiles based on the distribution of the rates of reported cases of acute hepatitis C per 100,000 population. The states in the lowest rate category of 0.0-0.3 cases per 100,000 population include (in increasing order) New Mexico, California, Idaho, South Carolina, Texas, Vermont, Connecticut, Kansas, and Virginia. The states in the highest rate category of 2.4-11.9 cases per 100,000 population include (in increasing rate order) Tennessee, Kentucky, Utah, Indiana, Delaware, West Virginia, Louisiana, Florida, and Maine. ">
                <a:extLst>
                  <a:ext uri="{FF2B5EF4-FFF2-40B4-BE49-F238E27FC236}">
                    <a16:creationId xmlns:a16="http://schemas.microsoft.com/office/drawing/2014/main" id="{62F83C76-3242-2C25-7C8D-C6E237ED89C2}"/>
                  </a:ext>
                </a:extLst>
              </p:cNvPr>
              <p:cNvPicPr>
                <a:picLocks noGrp="1" noRot="1" noChangeAspect="1" noMove="1" noResize="1" noEditPoints="1" noAdjustHandles="1" noChangeArrowheads="1" noChangeShapeType="1"/>
              </p:cNvPicPr>
              <p:nvPr/>
            </p:nvPicPr>
            <p:blipFill>
              <a:blip r:embed="rId3"/>
              <a:stretch>
                <a:fillRect/>
              </a:stretch>
            </p:blipFill>
            <p:spPr>
              <a:xfrm>
                <a:off x="361708" y="1204341"/>
                <a:ext cx="7163803" cy="4298282"/>
              </a:xfrm>
              <a:prstGeom prst="rect">
                <a:avLst/>
              </a:prstGeom>
            </p:spPr>
          </p:pic>
        </mc:Fallback>
      </mc:AlternateContent>
      <p:sp>
        <p:nvSpPr>
          <p:cNvPr id="2" name="Rectangle 1">
            <a:extLst>
              <a:ext uri="{FF2B5EF4-FFF2-40B4-BE49-F238E27FC236}">
                <a16:creationId xmlns:a16="http://schemas.microsoft.com/office/drawing/2014/main" id="{0A7A6A1F-5A2F-F948-E693-98D925C878D5}"/>
              </a:ext>
              <a:ext uri="{C183D7F6-B498-43B3-948B-1728B52AA6E4}">
                <adec:decorative xmlns:adec="http://schemas.microsoft.com/office/drawing/2017/decorative" val="1"/>
              </a:ext>
            </a:extLst>
          </p:cNvPr>
          <p:cNvSpPr/>
          <p:nvPr/>
        </p:nvSpPr>
        <p:spPr>
          <a:xfrm>
            <a:off x="6585947" y="5189171"/>
            <a:ext cx="1166427" cy="275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5F7FA3-965A-728B-FAB7-58BFDC642974}"/>
              </a:ext>
              <a:ext uri="{C183D7F6-B498-43B3-948B-1728B52AA6E4}">
                <adec:decorative xmlns:adec="http://schemas.microsoft.com/office/drawing/2017/decorative" val="1"/>
              </a:ext>
            </a:extLst>
          </p:cNvPr>
          <p:cNvSpPr/>
          <p:nvPr/>
        </p:nvSpPr>
        <p:spPr>
          <a:xfrm>
            <a:off x="6238475" y="5372051"/>
            <a:ext cx="784117" cy="275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58CC78F-A8F7-EE75-C7C9-71718DD6054E}"/>
              </a:ext>
            </a:extLst>
          </p:cNvPr>
          <p:cNvSpPr txBox="1"/>
          <p:nvPr/>
        </p:nvSpPr>
        <p:spPr>
          <a:xfrm>
            <a:off x="7629912" y="1261490"/>
            <a:ext cx="2120537" cy="307777"/>
          </a:xfrm>
          <a:prstGeom prst="rect">
            <a:avLst/>
          </a:prstGeom>
          <a:noFill/>
        </p:spPr>
        <p:txBody>
          <a:bodyPr wrap="square">
            <a:spAutoFit/>
          </a:bodyPr>
          <a:lstStyle/>
          <a:p>
            <a:pPr fontAlgn="ctr"/>
            <a:r>
              <a:rPr lang="en-US" sz="1400" b="1" i="0" u="none" strike="noStrike">
                <a:solidFill>
                  <a:srgbClr val="111111"/>
                </a:solidFill>
                <a:effectLst/>
              </a:rPr>
              <a:t>Cases/100,000 Population</a:t>
            </a:r>
          </a:p>
        </p:txBody>
      </p:sp>
      <p:sp>
        <p:nvSpPr>
          <p:cNvPr id="21" name="Legend Color 1">
            <a:extLst>
              <a:ext uri="{FF2B5EF4-FFF2-40B4-BE49-F238E27FC236}">
                <a16:creationId xmlns:a16="http://schemas.microsoft.com/office/drawing/2014/main" id="{3A21AF03-270E-8239-7B52-07018517F0B1}"/>
              </a:ext>
              <a:ext uri="{C183D7F6-B498-43B3-948B-1728B52AA6E4}">
                <adec:decorative xmlns:adec="http://schemas.microsoft.com/office/drawing/2017/decorative" val="1"/>
              </a:ext>
            </a:extLst>
          </p:cNvPr>
          <p:cNvSpPr/>
          <p:nvPr/>
        </p:nvSpPr>
        <p:spPr>
          <a:xfrm>
            <a:off x="7752993" y="1606333"/>
            <a:ext cx="183950" cy="18395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E92889C-351E-F841-EFC0-DBA64522EC3D}"/>
              </a:ext>
            </a:extLst>
          </p:cNvPr>
          <p:cNvSpPr txBox="1"/>
          <p:nvPr/>
        </p:nvSpPr>
        <p:spPr>
          <a:xfrm>
            <a:off x="7927165" y="1534470"/>
            <a:ext cx="901776" cy="307777"/>
          </a:xfrm>
          <a:prstGeom prst="rect">
            <a:avLst/>
          </a:prstGeom>
          <a:noFill/>
        </p:spPr>
        <p:txBody>
          <a:bodyPr wrap="square" rtlCol="0">
            <a:spAutoFit/>
          </a:bodyPr>
          <a:lstStyle/>
          <a:p>
            <a:r>
              <a:rPr lang="en-US" sz="1400"/>
              <a:t>0.0</a:t>
            </a:r>
            <a:r>
              <a:rPr lang="en-US" sz="1400">
                <a:solidFill>
                  <a:srgbClr val="111111"/>
                </a:solidFill>
              </a:rPr>
              <a:t>–</a:t>
            </a:r>
            <a:r>
              <a:rPr lang="en-US" sz="1400"/>
              <a:t>0.3</a:t>
            </a:r>
          </a:p>
        </p:txBody>
      </p:sp>
      <p:sp>
        <p:nvSpPr>
          <p:cNvPr id="22" name="Legend Color 2">
            <a:extLst>
              <a:ext uri="{FF2B5EF4-FFF2-40B4-BE49-F238E27FC236}">
                <a16:creationId xmlns:a16="http://schemas.microsoft.com/office/drawing/2014/main" id="{9AE2411A-FADC-CAB1-A320-B86F35BF2B9A}"/>
              </a:ext>
              <a:ext uri="{C183D7F6-B498-43B3-948B-1728B52AA6E4}">
                <adec:decorative xmlns:adec="http://schemas.microsoft.com/office/drawing/2017/decorative" val="1"/>
              </a:ext>
            </a:extLst>
          </p:cNvPr>
          <p:cNvSpPr/>
          <p:nvPr/>
        </p:nvSpPr>
        <p:spPr>
          <a:xfrm>
            <a:off x="7752993" y="1880936"/>
            <a:ext cx="183950" cy="18395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DE41274-1DC0-33F6-294E-C12338C92841}"/>
              </a:ext>
            </a:extLst>
          </p:cNvPr>
          <p:cNvSpPr txBox="1"/>
          <p:nvPr/>
        </p:nvSpPr>
        <p:spPr>
          <a:xfrm>
            <a:off x="7927165" y="1819821"/>
            <a:ext cx="901775" cy="307777"/>
          </a:xfrm>
          <a:prstGeom prst="rect">
            <a:avLst/>
          </a:prstGeom>
          <a:noFill/>
        </p:spPr>
        <p:txBody>
          <a:bodyPr wrap="square" rtlCol="0">
            <a:spAutoFit/>
          </a:bodyPr>
          <a:lstStyle/>
          <a:p>
            <a:r>
              <a:rPr lang="en-US" sz="1400"/>
              <a:t>0.4</a:t>
            </a:r>
            <a:r>
              <a:rPr lang="en-US" sz="1400">
                <a:solidFill>
                  <a:srgbClr val="111111"/>
                </a:solidFill>
              </a:rPr>
              <a:t>–</a:t>
            </a:r>
            <a:r>
              <a:rPr lang="en-US" sz="1400"/>
              <a:t>0.7</a:t>
            </a:r>
          </a:p>
        </p:txBody>
      </p:sp>
      <p:sp>
        <p:nvSpPr>
          <p:cNvPr id="23" name="Legend Color 3">
            <a:extLst>
              <a:ext uri="{FF2B5EF4-FFF2-40B4-BE49-F238E27FC236}">
                <a16:creationId xmlns:a16="http://schemas.microsoft.com/office/drawing/2014/main" id="{89C1AC1A-29FE-5F4B-DBD9-4D946BBCBA11}"/>
              </a:ext>
              <a:ext uri="{C183D7F6-B498-43B3-948B-1728B52AA6E4}">
                <adec:decorative xmlns:adec="http://schemas.microsoft.com/office/drawing/2017/decorative" val="1"/>
              </a:ext>
            </a:extLst>
          </p:cNvPr>
          <p:cNvSpPr/>
          <p:nvPr/>
        </p:nvSpPr>
        <p:spPr>
          <a:xfrm>
            <a:off x="7752993" y="2163286"/>
            <a:ext cx="183950" cy="18395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9EDCE55-B98F-B9C3-76A7-149AD7A97014}"/>
              </a:ext>
            </a:extLst>
          </p:cNvPr>
          <p:cNvSpPr txBox="1"/>
          <p:nvPr/>
        </p:nvSpPr>
        <p:spPr>
          <a:xfrm>
            <a:off x="7927165" y="2095745"/>
            <a:ext cx="901775" cy="307777"/>
          </a:xfrm>
          <a:prstGeom prst="rect">
            <a:avLst/>
          </a:prstGeom>
          <a:noFill/>
        </p:spPr>
        <p:txBody>
          <a:bodyPr wrap="square" rtlCol="0">
            <a:spAutoFit/>
          </a:bodyPr>
          <a:lstStyle/>
          <a:p>
            <a:r>
              <a:rPr lang="en-US" sz="1400"/>
              <a:t>0.8</a:t>
            </a:r>
            <a:r>
              <a:rPr lang="en-US" sz="1400">
                <a:solidFill>
                  <a:srgbClr val="111111"/>
                </a:solidFill>
              </a:rPr>
              <a:t>–1.3</a:t>
            </a:r>
            <a:endParaRPr lang="en-US" sz="1400"/>
          </a:p>
        </p:txBody>
      </p:sp>
      <p:sp>
        <p:nvSpPr>
          <p:cNvPr id="12" name="Legend Color 4">
            <a:extLst>
              <a:ext uri="{FF2B5EF4-FFF2-40B4-BE49-F238E27FC236}">
                <a16:creationId xmlns:a16="http://schemas.microsoft.com/office/drawing/2014/main" id="{87D9BA5A-A25E-D29D-0835-15C370F18B63}"/>
              </a:ext>
              <a:ext uri="{C183D7F6-B498-43B3-948B-1728B52AA6E4}">
                <adec:decorative xmlns:adec="http://schemas.microsoft.com/office/drawing/2017/decorative" val="1"/>
              </a:ext>
            </a:extLst>
          </p:cNvPr>
          <p:cNvSpPr/>
          <p:nvPr/>
        </p:nvSpPr>
        <p:spPr>
          <a:xfrm>
            <a:off x="7752993" y="2446750"/>
            <a:ext cx="183950" cy="18395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39C475-7381-87A1-B248-75F3D3EFB8AC}"/>
              </a:ext>
            </a:extLst>
          </p:cNvPr>
          <p:cNvSpPr txBox="1"/>
          <p:nvPr/>
        </p:nvSpPr>
        <p:spPr>
          <a:xfrm>
            <a:off x="7927165" y="2390523"/>
            <a:ext cx="901775" cy="307777"/>
          </a:xfrm>
          <a:prstGeom prst="rect">
            <a:avLst/>
          </a:prstGeom>
          <a:noFill/>
        </p:spPr>
        <p:txBody>
          <a:bodyPr wrap="square" rtlCol="0">
            <a:spAutoFit/>
          </a:bodyPr>
          <a:lstStyle/>
          <a:p>
            <a:r>
              <a:rPr lang="en-US" sz="1400"/>
              <a:t>1.4</a:t>
            </a:r>
            <a:r>
              <a:rPr lang="en-US" sz="1400">
                <a:solidFill>
                  <a:srgbClr val="111111"/>
                </a:solidFill>
              </a:rPr>
              <a:t>–2.3</a:t>
            </a:r>
            <a:endParaRPr lang="en-US" sz="1400"/>
          </a:p>
        </p:txBody>
      </p:sp>
      <p:sp>
        <p:nvSpPr>
          <p:cNvPr id="24" name="Legend Color 5">
            <a:extLst>
              <a:ext uri="{FF2B5EF4-FFF2-40B4-BE49-F238E27FC236}">
                <a16:creationId xmlns:a16="http://schemas.microsoft.com/office/drawing/2014/main" id="{7C303107-ACA0-CDEE-E1F0-D4648ABC5B74}"/>
              </a:ext>
              <a:ext uri="{C183D7F6-B498-43B3-948B-1728B52AA6E4}">
                <adec:decorative xmlns:adec="http://schemas.microsoft.com/office/drawing/2017/decorative" val="1"/>
              </a:ext>
            </a:extLst>
          </p:cNvPr>
          <p:cNvSpPr/>
          <p:nvPr/>
        </p:nvSpPr>
        <p:spPr>
          <a:xfrm>
            <a:off x="9064057" y="1606333"/>
            <a:ext cx="183950" cy="183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C1AADB0-F58F-E4E3-526C-ED96FCDE014D}"/>
              </a:ext>
            </a:extLst>
          </p:cNvPr>
          <p:cNvSpPr txBox="1"/>
          <p:nvPr/>
        </p:nvSpPr>
        <p:spPr>
          <a:xfrm>
            <a:off x="9226575" y="1534470"/>
            <a:ext cx="1205618" cy="307777"/>
          </a:xfrm>
          <a:prstGeom prst="rect">
            <a:avLst/>
          </a:prstGeom>
          <a:noFill/>
        </p:spPr>
        <p:txBody>
          <a:bodyPr wrap="square" rtlCol="0">
            <a:spAutoFit/>
          </a:bodyPr>
          <a:lstStyle/>
          <a:p>
            <a:r>
              <a:rPr lang="en-US" sz="1400"/>
              <a:t>2.4</a:t>
            </a:r>
            <a:r>
              <a:rPr lang="en-US" sz="1400">
                <a:solidFill>
                  <a:srgbClr val="111111"/>
                </a:solidFill>
              </a:rPr>
              <a:t>–11.9</a:t>
            </a:r>
            <a:endParaRPr lang="en-US" sz="1400"/>
          </a:p>
        </p:txBody>
      </p:sp>
      <p:sp>
        <p:nvSpPr>
          <p:cNvPr id="14" name="Legend Color 6">
            <a:extLst>
              <a:ext uri="{FF2B5EF4-FFF2-40B4-BE49-F238E27FC236}">
                <a16:creationId xmlns:a16="http://schemas.microsoft.com/office/drawing/2014/main" id="{2A1BC55C-D388-6F50-A4C5-4C5FAAC34F4F}"/>
              </a:ext>
              <a:ext uri="{C183D7F6-B498-43B3-948B-1728B52AA6E4}">
                <adec:decorative xmlns:adec="http://schemas.microsoft.com/office/drawing/2017/decorative" val="1"/>
              </a:ext>
            </a:extLst>
          </p:cNvPr>
          <p:cNvSpPr/>
          <p:nvPr/>
        </p:nvSpPr>
        <p:spPr>
          <a:xfrm>
            <a:off x="9064057" y="1880936"/>
            <a:ext cx="183950" cy="18395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ADBC8F6-D124-1186-465E-1750A00FF07B}"/>
              </a:ext>
            </a:extLst>
          </p:cNvPr>
          <p:cNvSpPr txBox="1"/>
          <p:nvPr/>
        </p:nvSpPr>
        <p:spPr>
          <a:xfrm>
            <a:off x="9226575" y="1819821"/>
            <a:ext cx="1501737" cy="307777"/>
          </a:xfrm>
          <a:prstGeom prst="rect">
            <a:avLst/>
          </a:prstGeom>
          <a:noFill/>
        </p:spPr>
        <p:txBody>
          <a:bodyPr wrap="square" rtlCol="0">
            <a:spAutoFit/>
          </a:bodyPr>
          <a:lstStyle/>
          <a:p>
            <a:pPr fontAlgn="ctr"/>
            <a:r>
              <a:rPr lang="en-US" sz="1400">
                <a:solidFill>
                  <a:srgbClr val="111111"/>
                </a:solidFill>
              </a:rPr>
              <a:t>No reported cases</a:t>
            </a:r>
          </a:p>
        </p:txBody>
      </p:sp>
      <p:sp>
        <p:nvSpPr>
          <p:cNvPr id="26" name="Legend Color 7">
            <a:extLst>
              <a:ext uri="{FF2B5EF4-FFF2-40B4-BE49-F238E27FC236}">
                <a16:creationId xmlns:a16="http://schemas.microsoft.com/office/drawing/2014/main" id="{97625F03-C147-2B71-7BAC-2CEF96334730}"/>
              </a:ext>
              <a:ext uri="{C183D7F6-B498-43B3-948B-1728B52AA6E4}">
                <adec:decorative xmlns:adec="http://schemas.microsoft.com/office/drawing/2017/decorative" val="1"/>
              </a:ext>
            </a:extLst>
          </p:cNvPr>
          <p:cNvSpPr/>
          <p:nvPr/>
        </p:nvSpPr>
        <p:spPr>
          <a:xfrm>
            <a:off x="9064057" y="2163286"/>
            <a:ext cx="183950" cy="18395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A6E6D85-25DF-0EEE-8F5E-8FAB2194EC89}"/>
              </a:ext>
            </a:extLst>
          </p:cNvPr>
          <p:cNvSpPr txBox="1"/>
          <p:nvPr/>
        </p:nvSpPr>
        <p:spPr>
          <a:xfrm>
            <a:off x="9226575" y="2095745"/>
            <a:ext cx="1565664" cy="307777"/>
          </a:xfrm>
          <a:prstGeom prst="rect">
            <a:avLst/>
          </a:prstGeom>
          <a:noFill/>
        </p:spPr>
        <p:txBody>
          <a:bodyPr wrap="square" rtlCol="0">
            <a:spAutoFit/>
          </a:bodyPr>
          <a:lstStyle/>
          <a:p>
            <a:pPr fontAlgn="ctr"/>
            <a:r>
              <a:rPr lang="en-US" sz="1400">
                <a:solidFill>
                  <a:srgbClr val="111111"/>
                </a:solidFill>
              </a:rPr>
              <a:t>Data unavailable</a:t>
            </a:r>
          </a:p>
        </p:txBody>
      </p:sp>
      <p:sp>
        <p:nvSpPr>
          <p:cNvPr id="27" name="Legend Color 8">
            <a:extLst>
              <a:ext uri="{FF2B5EF4-FFF2-40B4-BE49-F238E27FC236}">
                <a16:creationId xmlns:a16="http://schemas.microsoft.com/office/drawing/2014/main" id="{579D3ECD-CCAF-1950-6F77-27F1322D81FB}"/>
              </a:ext>
              <a:ext uri="{C183D7F6-B498-43B3-948B-1728B52AA6E4}">
                <adec:decorative xmlns:adec="http://schemas.microsoft.com/office/drawing/2017/decorative" val="1"/>
              </a:ext>
            </a:extLst>
          </p:cNvPr>
          <p:cNvSpPr/>
          <p:nvPr/>
        </p:nvSpPr>
        <p:spPr>
          <a:xfrm>
            <a:off x="9064057" y="2445917"/>
            <a:ext cx="183950" cy="183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EC9007B-434A-2B06-8202-A959F8663906}"/>
              </a:ext>
            </a:extLst>
          </p:cNvPr>
          <p:cNvSpPr txBox="1"/>
          <p:nvPr/>
        </p:nvSpPr>
        <p:spPr>
          <a:xfrm>
            <a:off x="9226575" y="2390523"/>
            <a:ext cx="1565664" cy="307777"/>
          </a:xfrm>
          <a:prstGeom prst="rect">
            <a:avLst/>
          </a:prstGeom>
          <a:noFill/>
        </p:spPr>
        <p:txBody>
          <a:bodyPr wrap="square" rtlCol="0">
            <a:spAutoFit/>
          </a:bodyPr>
          <a:lstStyle/>
          <a:p>
            <a:pPr fontAlgn="ctr"/>
            <a:r>
              <a:rPr lang="en-US" sz="1400">
                <a:solidFill>
                  <a:srgbClr val="111111"/>
                </a:solidFill>
              </a:rPr>
              <a:t>Not reportable</a:t>
            </a:r>
          </a:p>
        </p:txBody>
      </p:sp>
      <p:graphicFrame>
        <p:nvGraphicFramePr>
          <p:cNvPr id="30" name="Table 29">
            <a:extLst>
              <a:ext uri="{FF2B5EF4-FFF2-40B4-BE49-F238E27FC236}">
                <a16:creationId xmlns:a16="http://schemas.microsoft.com/office/drawing/2014/main" id="{E1DA6C56-BC8F-79E5-EE48-D10083056CB2}"/>
              </a:ext>
            </a:extLst>
          </p:cNvPr>
          <p:cNvGraphicFramePr>
            <a:graphicFrameLocks noGrp="1"/>
          </p:cNvGraphicFramePr>
          <p:nvPr>
            <p:extLst>
              <p:ext uri="{D42A27DB-BD31-4B8C-83A1-F6EECF244321}">
                <p14:modId xmlns:p14="http://schemas.microsoft.com/office/powerpoint/2010/main" val="982349173"/>
              </p:ext>
            </p:extLst>
          </p:nvPr>
        </p:nvGraphicFramePr>
        <p:xfrm>
          <a:off x="7723816" y="2807579"/>
          <a:ext cx="3931920" cy="2694671"/>
        </p:xfrm>
        <a:graphic>
          <a:graphicData uri="http://schemas.openxmlformats.org/drawingml/2006/table">
            <a:tbl>
              <a:tblPr firstRow="1" bandRow="1">
                <a:tableStyleId>{ED083AE6-46FA-4A59-8FB0-9F97EB10719F}</a:tableStyleId>
              </a:tblPr>
              <a:tblGrid>
                <a:gridCol w="758952">
                  <a:extLst>
                    <a:ext uri="{9D8B030D-6E8A-4147-A177-3AD203B41FA5}">
                      <a16:colId xmlns:a16="http://schemas.microsoft.com/office/drawing/2014/main" val="2197488459"/>
                    </a:ext>
                  </a:extLst>
                </a:gridCol>
                <a:gridCol w="1252728">
                  <a:extLst>
                    <a:ext uri="{9D8B030D-6E8A-4147-A177-3AD203B41FA5}">
                      <a16:colId xmlns:a16="http://schemas.microsoft.com/office/drawing/2014/main" val="333131822"/>
                    </a:ext>
                  </a:extLst>
                </a:gridCol>
                <a:gridCol w="1920240">
                  <a:extLst>
                    <a:ext uri="{9D8B030D-6E8A-4147-A177-3AD203B41FA5}">
                      <a16:colId xmlns:a16="http://schemas.microsoft.com/office/drawing/2014/main" val="4227953581"/>
                    </a:ext>
                  </a:extLst>
                </a:gridCol>
              </a:tblGrid>
              <a:tr h="426800">
                <a:tc>
                  <a:txBody>
                    <a:bodyPr/>
                    <a:lstStyle/>
                    <a:p>
                      <a:pPr algn="ctr" fontAlgn="ctr"/>
                      <a:r>
                        <a:rPr lang="en-US" sz="1200" b="1" i="0" u="none" strike="noStrike">
                          <a:solidFill>
                            <a:schemeClr val="bg1"/>
                          </a:solidFill>
                          <a:effectLst/>
                          <a:latin typeface="+mn-lt"/>
                        </a:rPr>
                        <a:t>Color Key</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i="0" u="none" strike="noStrike">
                          <a:solidFill>
                            <a:schemeClr val="bg1"/>
                          </a:solidFill>
                          <a:effectLst/>
                          <a:latin typeface="+mn-lt"/>
                        </a:rPr>
                        <a:t>Cases/100,000 Population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i="0" u="none" strike="noStrike">
                          <a:solidFill>
                            <a:schemeClr val="bg1"/>
                          </a:solidFill>
                          <a:effectLst/>
                          <a:latin typeface="+mn-lt"/>
                        </a:rPr>
                        <a:t>State or Jurisdiction</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85099476"/>
                  </a:ext>
                </a:extLst>
              </a:tr>
              <a:tr h="246888">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0.0–0.3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NM, CA, ID, SC, TX, CO, VT, CT, KS, VA</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719603"/>
                  </a:ext>
                </a:extLst>
              </a:tr>
              <a:tr h="246888">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pPr algn="ctr" fontAlgn="ctr"/>
                      <a:r>
                        <a:rPr lang="en-US" sz="1100" b="0" i="0" u="none" strike="noStrike">
                          <a:solidFill>
                            <a:srgbClr val="111111"/>
                          </a:solidFill>
                          <a:effectLst/>
                          <a:latin typeface="+mn-lt"/>
                        </a:rPr>
                        <a:t>0.4–0.7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MO, NH, NV, IA, NE, OK, NC, OR</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0299589"/>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60000"/>
                      </a:schemeClr>
                    </a:solidFill>
                  </a:tcPr>
                </a:tc>
                <a:tc>
                  <a:txBody>
                    <a:bodyPr/>
                    <a:lstStyle/>
                    <a:p>
                      <a:pPr algn="ctr" fontAlgn="ctr"/>
                      <a:r>
                        <a:rPr lang="en-US" sz="1100" b="0" i="0" u="none" strike="noStrike">
                          <a:solidFill>
                            <a:srgbClr val="111111"/>
                          </a:solidFill>
                          <a:effectLst/>
                          <a:latin typeface="+mn-lt"/>
                        </a:rPr>
                        <a:t>0.8–1.3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MD, SD, AL, MN, PA, MI, GA, MS, NJ</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15237"/>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80000"/>
                      </a:schemeClr>
                    </a:solidFill>
                  </a:tcPr>
                </a:tc>
                <a:tc>
                  <a:txBody>
                    <a:bodyPr/>
                    <a:lstStyle/>
                    <a:p>
                      <a:pPr algn="ctr" fontAlgn="ctr"/>
                      <a:r>
                        <a:rPr lang="en-US" sz="1100" b="0" i="0" u="none" strike="noStrike">
                          <a:solidFill>
                            <a:srgbClr val="111111"/>
                          </a:solidFill>
                          <a:effectLst/>
                          <a:latin typeface="+mn-lt"/>
                        </a:rPr>
                        <a:t>1.4–2.3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WA, IL, MT, OH, WI, NY, AR, MA</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367123"/>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100" b="0" i="0" u="none" strike="noStrike">
                          <a:solidFill>
                            <a:srgbClr val="111111"/>
                          </a:solidFill>
                          <a:effectLst/>
                          <a:latin typeface="+mn-lt"/>
                        </a:rPr>
                        <a:t>2.4–11.9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TN, KY, UT, IN, DE, WV, LA, FL, ME</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142603"/>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alpha val="40000"/>
                      </a:schemeClr>
                    </a:solidFill>
                  </a:tcPr>
                </a:tc>
                <a:tc>
                  <a:txBody>
                    <a:bodyPr/>
                    <a:lstStyle/>
                    <a:p>
                      <a:pPr algn="ctr" fontAlgn="ctr"/>
                      <a:r>
                        <a:rPr lang="en-US" sz="1100" b="0" i="0" u="none" strike="noStrike">
                          <a:solidFill>
                            <a:srgbClr val="111111"/>
                          </a:solidFill>
                          <a:effectLst/>
                          <a:latin typeface="+mn-lt"/>
                        </a:rPr>
                        <a:t>No reported cases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HI, ND, WY</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13967"/>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algn="ctr" fontAlgn="ctr"/>
                      <a:r>
                        <a:rPr lang="en-US" sz="1100" b="0" i="0" u="none" strike="noStrike">
                          <a:solidFill>
                            <a:srgbClr val="111111"/>
                          </a:solidFill>
                          <a:effectLst/>
                          <a:latin typeface="+mn-lt"/>
                        </a:rPr>
                        <a:t>Data unavailable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AZ, DC, RI</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015111"/>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100" b="0" i="0" u="none" strike="noStrike">
                          <a:solidFill>
                            <a:srgbClr val="111111"/>
                          </a:solidFill>
                          <a:effectLst/>
                          <a:latin typeface="+mn-lt"/>
                        </a:rPr>
                        <a:t>Not reportable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AK</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287410"/>
                  </a:ext>
                </a:extLst>
              </a:tr>
            </a:tbl>
          </a:graphicData>
        </a:graphic>
      </p:graphicFrame>
      <p:sp>
        <p:nvSpPr>
          <p:cNvPr id="9" name="TextBox 8">
            <a:extLst>
              <a:ext uri="{FF2B5EF4-FFF2-40B4-BE49-F238E27FC236}">
                <a16:creationId xmlns:a16="http://schemas.microsoft.com/office/drawing/2014/main" id="{B34A4220-DB97-CA41-B443-6389473FE35F}"/>
              </a:ext>
            </a:extLst>
          </p:cNvPr>
          <p:cNvSpPr txBox="1"/>
          <p:nvPr/>
        </p:nvSpPr>
        <p:spPr>
          <a:xfrm>
            <a:off x="455976" y="6097026"/>
            <a:ext cx="5502945" cy="584775"/>
          </a:xfrm>
          <a:prstGeom prst="rect">
            <a:avLst/>
          </a:prstGeom>
          <a:noFill/>
        </p:spPr>
        <p:txBody>
          <a:bodyPr wrap="square" lIns="91440" tIns="45720" rIns="91440" bIns="45720" anchor="t">
            <a:spAutoFit/>
          </a:bodyPr>
          <a:lstStyle/>
          <a:p>
            <a:r>
              <a:rPr lang="en-US" sz="800"/>
              <a:t>* Rates per 100,000 population.		</a:t>
            </a:r>
          </a:p>
          <a:p>
            <a:endParaRPr lang="en-US" sz="800"/>
          </a:p>
          <a:p>
            <a:r>
              <a:rPr lang="en-US" sz="800"/>
              <a:t>† Reported cases that met the classification criteria for a confirmed case. For the case definition, see </a:t>
            </a:r>
            <a:r>
              <a:rPr lang="en-US" sz="800">
                <a:hlinkClick r:id="rId4"/>
              </a:rPr>
              <a:t>https://ndc.services.cdc.gov/conditions/hepatitis-c-acute/</a:t>
            </a:r>
            <a:r>
              <a:rPr lang="en-US" sz="800"/>
              <a:t>.   </a:t>
            </a:r>
            <a:endParaRPr lang="en-US" sz="800">
              <a:cs typeface="Calibri"/>
            </a:endParaRPr>
          </a:p>
        </p:txBody>
      </p:sp>
      <p:sp>
        <p:nvSpPr>
          <p:cNvPr id="11" name="TextBox 10">
            <a:extLst>
              <a:ext uri="{FF2B5EF4-FFF2-40B4-BE49-F238E27FC236}">
                <a16:creationId xmlns:a16="http://schemas.microsoft.com/office/drawing/2014/main" id="{0E038E99-7D15-C129-16D4-3D819F670E75}"/>
              </a:ext>
            </a:extLst>
          </p:cNvPr>
          <p:cNvSpPr txBox="1"/>
          <p:nvPr/>
        </p:nvSpPr>
        <p:spPr>
          <a:xfrm>
            <a:off x="6304210" y="5985511"/>
            <a:ext cx="4020076"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1464440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p:txBody>
          <a:bodyPr>
            <a:noAutofit/>
          </a:bodyPr>
          <a:lstStyle/>
          <a:p>
            <a:r>
              <a:rPr lang="en-US" b="0"/>
              <a:t>Figure 3.4 – Part 1 of 2</a:t>
            </a:r>
            <a:br>
              <a:rPr lang="en-US" sz="2000"/>
            </a:br>
            <a:r>
              <a:rPr lang="en-US" sz="2000" b="1"/>
              <a:t>Rates* of reported cases† of acute hepatitis C virus infection, by age group</a:t>
            </a:r>
            <a:br>
              <a:rPr lang="en-US" sz="2000" b="1"/>
            </a:br>
            <a:r>
              <a:rPr lang="en-US" sz="2000" b="1"/>
              <a:t>United States, 2005–2020</a:t>
            </a:r>
            <a:r>
              <a:rPr lang="en-US" sz="2000" b="0"/>
              <a:t>								</a:t>
            </a:r>
          </a:p>
        </p:txBody>
      </p:sp>
      <p:graphicFrame>
        <p:nvGraphicFramePr>
          <p:cNvPr id="3" name="Chart 2" descr="The rates of reported cases of acute hepatitis C virus infection by age group in the United States during 2005–2020. The age groups are 0–19, 20–29, 30–39, 40–49, 50–59, and 60 years or older. The rate of acute hepatitis C has remained the highest among persons aged 20–39 years. ">
            <a:extLst>
              <a:ext uri="{FF2B5EF4-FFF2-40B4-BE49-F238E27FC236}">
                <a16:creationId xmlns:a16="http://schemas.microsoft.com/office/drawing/2014/main" id="{E010A283-3D85-50C1-4A00-C3DD501CB124}"/>
              </a:ext>
            </a:extLst>
          </p:cNvPr>
          <p:cNvGraphicFramePr>
            <a:graphicFrameLocks/>
          </p:cNvGraphicFramePr>
          <p:nvPr>
            <p:extLst>
              <p:ext uri="{D42A27DB-BD31-4B8C-83A1-F6EECF244321}">
                <p14:modId xmlns:p14="http://schemas.microsoft.com/office/powerpoint/2010/main" val="2377912679"/>
              </p:ext>
            </p:extLst>
          </p:nvPr>
        </p:nvGraphicFramePr>
        <p:xfrm>
          <a:off x="391211" y="1300894"/>
          <a:ext cx="11345159" cy="407237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329BAF6-91F2-2E9B-048D-EC0FF370578B}"/>
              </a:ext>
            </a:extLst>
          </p:cNvPr>
          <p:cNvSpPr txBox="1"/>
          <p:nvPr/>
        </p:nvSpPr>
        <p:spPr>
          <a:xfrm>
            <a:off x="457201" y="6215906"/>
            <a:ext cx="5638799" cy="461665"/>
          </a:xfrm>
          <a:prstGeom prst="rect">
            <a:avLst/>
          </a:prstGeom>
          <a:noFill/>
        </p:spPr>
        <p:txBody>
          <a:bodyPr wrap="square" lIns="91440" tIns="45720" rIns="91440" bIns="45720" anchor="t">
            <a:spAutoFit/>
          </a:bodyPr>
          <a:lstStyle/>
          <a:p>
            <a:r>
              <a:rPr lang="en-US" sz="800"/>
              <a:t>* Rates per 100,000 population.									</a:t>
            </a:r>
          </a:p>
          <a:p>
            <a:r>
              <a:rPr lang="en-US" sz="800"/>
              <a:t>† Reported confirmed cases. For the case definition, see </a:t>
            </a:r>
            <a:r>
              <a:rPr lang="en-US" sz="800">
                <a:hlinkClick r:id="rId4"/>
              </a:rPr>
              <a:t>https://ndc.services.cdc.gov/conditions/hepatitis-c-acute/</a:t>
            </a:r>
            <a:r>
              <a:rPr lang="en-US" sz="800"/>
              <a:t>. </a:t>
            </a:r>
            <a:endParaRPr lang="en-US" sz="800">
              <a:cs typeface="Calibri"/>
            </a:endParaRPr>
          </a:p>
        </p:txBody>
      </p:sp>
      <p:sp>
        <p:nvSpPr>
          <p:cNvPr id="7" name="TextBox 6">
            <a:extLst>
              <a:ext uri="{FF2B5EF4-FFF2-40B4-BE49-F238E27FC236}">
                <a16:creationId xmlns:a16="http://schemas.microsoft.com/office/drawing/2014/main" id="{8A7832CA-58E6-B024-2C7E-B4CC51D83E7E}"/>
              </a:ext>
            </a:extLst>
          </p:cNvPr>
          <p:cNvSpPr txBox="1"/>
          <p:nvPr/>
        </p:nvSpPr>
        <p:spPr>
          <a:xfrm>
            <a:off x="6293225" y="5980235"/>
            <a:ext cx="4048639" cy="707886"/>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1128291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0" y="138007"/>
            <a:ext cx="11460556" cy="917018"/>
          </a:xfrm>
        </p:spPr>
        <p:txBody>
          <a:bodyPr>
            <a:noAutofit/>
          </a:bodyPr>
          <a:lstStyle/>
          <a:p>
            <a:r>
              <a:rPr lang="en-US" b="0"/>
              <a:t>Figure 3.4 – Part 2 of 2</a:t>
            </a:r>
            <a:br>
              <a:rPr lang="en-US" sz="2000"/>
            </a:br>
            <a:r>
              <a:rPr lang="en-US" sz="2000" b="1"/>
              <a:t>Rates* of reported cases† of acute hepatitis C virus infection, by age group </a:t>
            </a:r>
            <a:br>
              <a:rPr lang="en-US" sz="2000" b="1"/>
            </a:br>
            <a:r>
              <a:rPr lang="en-US" sz="2000" b="1"/>
              <a:t>United States, 2005–2020</a:t>
            </a:r>
          </a:p>
        </p:txBody>
      </p:sp>
      <p:graphicFrame>
        <p:nvGraphicFramePr>
          <p:cNvPr id="7" name="Table 6">
            <a:extLst>
              <a:ext uri="{FF2B5EF4-FFF2-40B4-BE49-F238E27FC236}">
                <a16:creationId xmlns:a16="http://schemas.microsoft.com/office/drawing/2014/main" id="{5BAE4DB4-BE1B-9F97-C18E-213469BE6FA0}"/>
              </a:ext>
            </a:extLst>
          </p:cNvPr>
          <p:cNvGraphicFramePr>
            <a:graphicFrameLocks noGrp="1"/>
          </p:cNvGraphicFramePr>
          <p:nvPr>
            <p:extLst>
              <p:ext uri="{D42A27DB-BD31-4B8C-83A1-F6EECF244321}">
                <p14:modId xmlns:p14="http://schemas.microsoft.com/office/powerpoint/2010/main" val="3233222705"/>
              </p:ext>
            </p:extLst>
          </p:nvPr>
        </p:nvGraphicFramePr>
        <p:xfrm>
          <a:off x="535834" y="1277314"/>
          <a:ext cx="11120327" cy="1664208"/>
        </p:xfrm>
        <a:graphic>
          <a:graphicData uri="http://schemas.openxmlformats.org/drawingml/2006/table">
            <a:tbl>
              <a:tblPr firstRow="1" bandRow="1">
                <a:tableStyleId>{0E3FDE45-AF77-4B5C-9715-49D594BDF05E}</a:tableStyleId>
              </a:tblPr>
              <a:tblGrid>
                <a:gridCol w="929143">
                  <a:extLst>
                    <a:ext uri="{9D8B030D-6E8A-4147-A177-3AD203B41FA5}">
                      <a16:colId xmlns:a16="http://schemas.microsoft.com/office/drawing/2014/main" val="2103756755"/>
                    </a:ext>
                  </a:extLst>
                </a:gridCol>
                <a:gridCol w="636949">
                  <a:extLst>
                    <a:ext uri="{9D8B030D-6E8A-4147-A177-3AD203B41FA5}">
                      <a16:colId xmlns:a16="http://schemas.microsoft.com/office/drawing/2014/main" val="3293876576"/>
                    </a:ext>
                  </a:extLst>
                </a:gridCol>
                <a:gridCol w="636949">
                  <a:extLst>
                    <a:ext uri="{9D8B030D-6E8A-4147-A177-3AD203B41FA5}">
                      <a16:colId xmlns:a16="http://schemas.microsoft.com/office/drawing/2014/main" val="42515786"/>
                    </a:ext>
                  </a:extLst>
                </a:gridCol>
                <a:gridCol w="636949">
                  <a:extLst>
                    <a:ext uri="{9D8B030D-6E8A-4147-A177-3AD203B41FA5}">
                      <a16:colId xmlns:a16="http://schemas.microsoft.com/office/drawing/2014/main" val="2886116225"/>
                    </a:ext>
                  </a:extLst>
                </a:gridCol>
                <a:gridCol w="636949">
                  <a:extLst>
                    <a:ext uri="{9D8B030D-6E8A-4147-A177-3AD203B41FA5}">
                      <a16:colId xmlns:a16="http://schemas.microsoft.com/office/drawing/2014/main" val="2201851793"/>
                    </a:ext>
                  </a:extLst>
                </a:gridCol>
                <a:gridCol w="636949">
                  <a:extLst>
                    <a:ext uri="{9D8B030D-6E8A-4147-A177-3AD203B41FA5}">
                      <a16:colId xmlns:a16="http://schemas.microsoft.com/office/drawing/2014/main" val="2868981837"/>
                    </a:ext>
                  </a:extLst>
                </a:gridCol>
                <a:gridCol w="636949">
                  <a:extLst>
                    <a:ext uri="{9D8B030D-6E8A-4147-A177-3AD203B41FA5}">
                      <a16:colId xmlns:a16="http://schemas.microsoft.com/office/drawing/2014/main" val="1508270811"/>
                    </a:ext>
                  </a:extLst>
                </a:gridCol>
                <a:gridCol w="636949">
                  <a:extLst>
                    <a:ext uri="{9D8B030D-6E8A-4147-A177-3AD203B41FA5}">
                      <a16:colId xmlns:a16="http://schemas.microsoft.com/office/drawing/2014/main" val="3576013414"/>
                    </a:ext>
                  </a:extLst>
                </a:gridCol>
                <a:gridCol w="636949">
                  <a:extLst>
                    <a:ext uri="{9D8B030D-6E8A-4147-A177-3AD203B41FA5}">
                      <a16:colId xmlns:a16="http://schemas.microsoft.com/office/drawing/2014/main" val="759788711"/>
                    </a:ext>
                  </a:extLst>
                </a:gridCol>
                <a:gridCol w="636949">
                  <a:extLst>
                    <a:ext uri="{9D8B030D-6E8A-4147-A177-3AD203B41FA5}">
                      <a16:colId xmlns:a16="http://schemas.microsoft.com/office/drawing/2014/main" val="847835832"/>
                    </a:ext>
                  </a:extLst>
                </a:gridCol>
                <a:gridCol w="636949">
                  <a:extLst>
                    <a:ext uri="{9D8B030D-6E8A-4147-A177-3AD203B41FA5}">
                      <a16:colId xmlns:a16="http://schemas.microsoft.com/office/drawing/2014/main" val="265184"/>
                    </a:ext>
                  </a:extLst>
                </a:gridCol>
                <a:gridCol w="636949">
                  <a:extLst>
                    <a:ext uri="{9D8B030D-6E8A-4147-A177-3AD203B41FA5}">
                      <a16:colId xmlns:a16="http://schemas.microsoft.com/office/drawing/2014/main" val="3754688796"/>
                    </a:ext>
                  </a:extLst>
                </a:gridCol>
                <a:gridCol w="636949">
                  <a:extLst>
                    <a:ext uri="{9D8B030D-6E8A-4147-A177-3AD203B41FA5}">
                      <a16:colId xmlns:a16="http://schemas.microsoft.com/office/drawing/2014/main" val="1666326368"/>
                    </a:ext>
                  </a:extLst>
                </a:gridCol>
                <a:gridCol w="636949">
                  <a:extLst>
                    <a:ext uri="{9D8B030D-6E8A-4147-A177-3AD203B41FA5}">
                      <a16:colId xmlns:a16="http://schemas.microsoft.com/office/drawing/2014/main" val="3176897221"/>
                    </a:ext>
                  </a:extLst>
                </a:gridCol>
                <a:gridCol w="636949">
                  <a:extLst>
                    <a:ext uri="{9D8B030D-6E8A-4147-A177-3AD203B41FA5}">
                      <a16:colId xmlns:a16="http://schemas.microsoft.com/office/drawing/2014/main" val="2577294038"/>
                    </a:ext>
                  </a:extLst>
                </a:gridCol>
                <a:gridCol w="636949">
                  <a:extLst>
                    <a:ext uri="{9D8B030D-6E8A-4147-A177-3AD203B41FA5}">
                      <a16:colId xmlns:a16="http://schemas.microsoft.com/office/drawing/2014/main" val="2703288403"/>
                    </a:ext>
                  </a:extLst>
                </a:gridCol>
                <a:gridCol w="636949">
                  <a:extLst>
                    <a:ext uri="{9D8B030D-6E8A-4147-A177-3AD203B41FA5}">
                      <a16:colId xmlns:a16="http://schemas.microsoft.com/office/drawing/2014/main" val="568575044"/>
                    </a:ext>
                  </a:extLst>
                </a:gridCol>
              </a:tblGrid>
              <a:tr h="402336">
                <a:tc>
                  <a:txBody>
                    <a:bodyPr/>
                    <a:lstStyle/>
                    <a:p>
                      <a:pPr algn="l" fontAlgn="ctr"/>
                      <a:r>
                        <a:rPr lang="en-US" sz="1200" b="1" u="none" strike="noStrike">
                          <a:solidFill>
                            <a:schemeClr val="bg1"/>
                          </a:solidFill>
                          <a:effectLst/>
                        </a:rPr>
                        <a:t>Age (years)</a:t>
                      </a:r>
                      <a:endParaRPr lang="en-US" sz="1200" b="1" i="0" u="none" strike="noStrike">
                        <a:solidFill>
                          <a:schemeClr val="bg1"/>
                        </a:solidFill>
                        <a:effectLst/>
                        <a:latin typeface="+mn-lt"/>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2005</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2006</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2007</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2008</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2009</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2010</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2011</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2012</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2013</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2014</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2015</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59160775"/>
                  </a:ext>
                </a:extLst>
              </a:tr>
              <a:tr h="210312">
                <a:tc>
                  <a:txBody>
                    <a:bodyPr/>
                    <a:lstStyle/>
                    <a:p>
                      <a:pPr algn="l" fontAlgn="ctr"/>
                      <a:r>
                        <a:rPr lang="en-US" sz="1100" b="0" u="none" strike="noStrike">
                          <a:solidFill>
                            <a:srgbClr val="111111"/>
                          </a:solidFill>
                          <a:effectLst/>
                        </a:rPr>
                        <a:t>0–19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002697604"/>
                  </a:ext>
                </a:extLst>
              </a:tr>
              <a:tr h="210312">
                <a:tc>
                  <a:txBody>
                    <a:bodyPr/>
                    <a:lstStyle/>
                    <a:p>
                      <a:pPr algn="l" fontAlgn="ctr"/>
                      <a:r>
                        <a:rPr lang="en-US" sz="1100" b="0" u="none" strike="noStrike">
                          <a:solidFill>
                            <a:srgbClr val="111111"/>
                          </a:solidFill>
                          <a:effectLst/>
                        </a:rPr>
                        <a:t>20–29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2.8</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37416997"/>
                  </a:ext>
                </a:extLst>
              </a:tr>
              <a:tr h="210312">
                <a:tc>
                  <a:txBody>
                    <a:bodyPr/>
                    <a:lstStyle/>
                    <a:p>
                      <a:pPr algn="l" fontAlgn="ctr"/>
                      <a:r>
                        <a:rPr lang="en-US" sz="1100" b="0" u="none" strike="noStrike">
                          <a:solidFill>
                            <a:srgbClr val="111111"/>
                          </a:solidFill>
                          <a:effectLst/>
                        </a:rPr>
                        <a:t>30–39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3.5</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19464148"/>
                  </a:ext>
                </a:extLst>
              </a:tr>
              <a:tr h="210312">
                <a:tc>
                  <a:txBody>
                    <a:bodyPr/>
                    <a:lstStyle/>
                    <a:p>
                      <a:pPr algn="l" fontAlgn="ctr"/>
                      <a:r>
                        <a:rPr lang="en-US" sz="1100" b="0" u="none" strike="noStrike">
                          <a:solidFill>
                            <a:srgbClr val="111111"/>
                          </a:solidFill>
                          <a:effectLst/>
                        </a:rPr>
                        <a:t>40–49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2.1</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36726611"/>
                  </a:ext>
                </a:extLst>
              </a:tr>
              <a:tr h="210312">
                <a:tc>
                  <a:txBody>
                    <a:bodyPr/>
                    <a:lstStyle/>
                    <a:p>
                      <a:pPr algn="l" fontAlgn="ctr"/>
                      <a:r>
                        <a:rPr lang="en-US" sz="1100" b="0" u="none" strike="noStrike">
                          <a:solidFill>
                            <a:srgbClr val="111111"/>
                          </a:solidFill>
                          <a:effectLst/>
                        </a:rPr>
                        <a:t>50–59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0.6</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0.9</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70204222"/>
                  </a:ext>
                </a:extLst>
              </a:tr>
              <a:tr h="210312">
                <a:tc>
                  <a:txBody>
                    <a:bodyPr/>
                    <a:lstStyle/>
                    <a:p>
                      <a:pPr algn="l" fontAlgn="ctr"/>
                      <a:r>
                        <a:rPr lang="en-US" sz="1100" b="0" u="none" strike="noStrike">
                          <a:solidFill>
                            <a:srgbClr val="111111"/>
                          </a:solidFill>
                          <a:effectLst/>
                        </a:rPr>
                        <a:t>≥60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0.0</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0.1</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0.2</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0.3</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0.4</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0.5</a:t>
                      </a: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0.8</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9177736"/>
                  </a:ext>
                </a:extLst>
              </a:tr>
            </a:tbl>
          </a:graphicData>
        </a:graphic>
      </p:graphicFrame>
      <p:sp>
        <p:nvSpPr>
          <p:cNvPr id="10" name="TextBox 9">
            <a:extLst>
              <a:ext uri="{FF2B5EF4-FFF2-40B4-BE49-F238E27FC236}">
                <a16:creationId xmlns:a16="http://schemas.microsoft.com/office/drawing/2014/main" id="{CC654BF2-686E-C4CB-4002-6C92BC79E9F9}"/>
              </a:ext>
            </a:extLst>
          </p:cNvPr>
          <p:cNvSpPr txBox="1"/>
          <p:nvPr/>
        </p:nvSpPr>
        <p:spPr>
          <a:xfrm>
            <a:off x="457201" y="6225332"/>
            <a:ext cx="5638799" cy="461665"/>
          </a:xfrm>
          <a:prstGeom prst="rect">
            <a:avLst/>
          </a:prstGeom>
          <a:noFill/>
        </p:spPr>
        <p:txBody>
          <a:bodyPr wrap="square" lIns="91440" tIns="45720" rIns="91440" bIns="45720" anchor="t">
            <a:spAutoFit/>
          </a:bodyPr>
          <a:lstStyle/>
          <a:p>
            <a:r>
              <a:rPr lang="en-US" sz="800"/>
              <a:t>* Rates per 100,000 population.									</a:t>
            </a:r>
          </a:p>
          <a:p>
            <a:r>
              <a:rPr lang="en-US" sz="800"/>
              <a:t>† Reported confirmed cases. For the case definition, see </a:t>
            </a:r>
            <a:r>
              <a:rPr lang="en-US" sz="800">
                <a:hlinkClick r:id="rId2"/>
              </a:rPr>
              <a:t>https://ndc.services.cdc.gov/conditions/hepatitis-c-acute/</a:t>
            </a:r>
            <a:r>
              <a:rPr lang="en-US" sz="800"/>
              <a:t>. </a:t>
            </a:r>
            <a:endParaRPr lang="en-US" sz="800">
              <a:cs typeface="Calibri"/>
            </a:endParaRPr>
          </a:p>
        </p:txBody>
      </p:sp>
      <p:sp>
        <p:nvSpPr>
          <p:cNvPr id="8" name="TextBox 7">
            <a:extLst>
              <a:ext uri="{FF2B5EF4-FFF2-40B4-BE49-F238E27FC236}">
                <a16:creationId xmlns:a16="http://schemas.microsoft.com/office/drawing/2014/main" id="{B798DCCF-3FF4-003D-7870-EF85DB77B3FF}"/>
              </a:ext>
            </a:extLst>
          </p:cNvPr>
          <p:cNvSpPr txBox="1"/>
          <p:nvPr/>
        </p:nvSpPr>
        <p:spPr>
          <a:xfrm>
            <a:off x="6293225" y="5980235"/>
            <a:ext cx="4048639" cy="707886"/>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266231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p:txBody>
          <a:bodyPr>
            <a:noAutofit/>
          </a:bodyPr>
          <a:lstStyle/>
          <a:p>
            <a:r>
              <a:rPr lang="en-US" b="0"/>
              <a:t>Figure 3.5 – Part 1 of 2</a:t>
            </a:r>
            <a:br>
              <a:rPr lang="en-US" sz="2000"/>
            </a:br>
            <a:r>
              <a:rPr lang="en-US" sz="2000" b="1"/>
              <a:t>Rates* of reported cases† of acute hepatitis C virus infection, by sex </a:t>
            </a:r>
            <a:br>
              <a:rPr lang="en-US" sz="2000" b="1"/>
            </a:br>
            <a:r>
              <a:rPr lang="en-US" sz="2000" b="1"/>
              <a:t>United States, 2005–2020</a:t>
            </a:r>
            <a:r>
              <a:rPr lang="en-US" sz="2000"/>
              <a:t>	</a:t>
            </a:r>
            <a:r>
              <a:rPr lang="en-US" sz="2000" b="0"/>
              <a:t>					</a:t>
            </a:r>
          </a:p>
        </p:txBody>
      </p:sp>
      <p:sp>
        <p:nvSpPr>
          <p:cNvPr id="12" name="TextBox 11">
            <a:extLst>
              <a:ext uri="{FF2B5EF4-FFF2-40B4-BE49-F238E27FC236}">
                <a16:creationId xmlns:a16="http://schemas.microsoft.com/office/drawing/2014/main" id="{3329BAF6-91F2-2E9B-048D-EC0FF370578B}"/>
              </a:ext>
            </a:extLst>
          </p:cNvPr>
          <p:cNvSpPr txBox="1"/>
          <p:nvPr/>
        </p:nvSpPr>
        <p:spPr>
          <a:xfrm>
            <a:off x="457201" y="6225334"/>
            <a:ext cx="5638799" cy="461665"/>
          </a:xfrm>
          <a:prstGeom prst="rect">
            <a:avLst/>
          </a:prstGeom>
          <a:noFill/>
        </p:spPr>
        <p:txBody>
          <a:bodyPr wrap="square" lIns="91440" tIns="45720" rIns="91440" bIns="45720" anchor="t">
            <a:spAutoFit/>
          </a:bodyPr>
          <a:lstStyle/>
          <a:p>
            <a:r>
              <a:rPr lang="en-US" sz="800"/>
              <a:t>* Rates per 100,000 population.									</a:t>
            </a:r>
          </a:p>
          <a:p>
            <a:r>
              <a:rPr lang="en-US" sz="800"/>
              <a:t>† Reported confirmed cases. For the case definition, see </a:t>
            </a:r>
            <a:r>
              <a:rPr lang="en-US" sz="800">
                <a:hlinkClick r:id="rId3"/>
              </a:rPr>
              <a:t>https://ndc.services.cdc.gov/conditions/hepatitis-c-acute/</a:t>
            </a:r>
            <a:r>
              <a:rPr lang="en-US" sz="800"/>
              <a:t>. </a:t>
            </a:r>
            <a:endParaRPr lang="en-US" sz="800">
              <a:cs typeface="Calibri"/>
            </a:endParaRPr>
          </a:p>
        </p:txBody>
      </p:sp>
      <p:sp>
        <p:nvSpPr>
          <p:cNvPr id="7" name="TextBox 6">
            <a:extLst>
              <a:ext uri="{FF2B5EF4-FFF2-40B4-BE49-F238E27FC236}">
                <a16:creationId xmlns:a16="http://schemas.microsoft.com/office/drawing/2014/main" id="{8A7832CA-58E6-B024-2C7E-B4CC51D83E7E}"/>
              </a:ext>
            </a:extLst>
          </p:cNvPr>
          <p:cNvSpPr txBox="1"/>
          <p:nvPr/>
        </p:nvSpPr>
        <p:spPr>
          <a:xfrm>
            <a:off x="6293225" y="5980235"/>
            <a:ext cx="4048639" cy="707886"/>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graphicFrame>
        <p:nvGraphicFramePr>
          <p:cNvPr id="3" name="Chart 2" descr="Rates of reported cases of acute hepatitis C infection in the United States by sex during 2005–2020. The sex classifications are male and female. The rates of reported cases of acute hepatitis C increased substantially during 2010–2020 for both males and females, but have plateaued for females since 2018.">
            <a:extLst>
              <a:ext uri="{FF2B5EF4-FFF2-40B4-BE49-F238E27FC236}">
                <a16:creationId xmlns:a16="http://schemas.microsoft.com/office/drawing/2014/main" id="{9CC4EC91-6C02-616D-E1CD-AB15252A6006}"/>
              </a:ext>
            </a:extLst>
          </p:cNvPr>
          <p:cNvGraphicFramePr>
            <a:graphicFrameLocks/>
          </p:cNvGraphicFramePr>
          <p:nvPr>
            <p:extLst>
              <p:ext uri="{D42A27DB-BD31-4B8C-83A1-F6EECF244321}">
                <p14:modId xmlns:p14="http://schemas.microsoft.com/office/powerpoint/2010/main" val="99845027"/>
              </p:ext>
            </p:extLst>
          </p:nvPr>
        </p:nvGraphicFramePr>
        <p:xfrm>
          <a:off x="410066" y="1275755"/>
          <a:ext cx="11316877" cy="42732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30100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3.5 – Part 2 of 2</a:t>
            </a:r>
            <a:br>
              <a:rPr lang="en-US" sz="2000"/>
            </a:br>
            <a:r>
              <a:rPr lang="en-US" sz="2000" b="1"/>
              <a:t>Rates* of reported cases† of acute hepatitis C virus infection, by sex </a:t>
            </a:r>
            <a:br>
              <a:rPr lang="en-US" sz="2000" b="1"/>
            </a:br>
            <a:r>
              <a:rPr lang="en-US" sz="2000" b="1"/>
              <a:t>United States, 2005–2020</a:t>
            </a:r>
            <a:r>
              <a:rPr lang="en-US" sz="2000"/>
              <a:t>	</a:t>
            </a:r>
            <a:r>
              <a:rPr lang="en-US" sz="2000" b="0"/>
              <a:t>			</a:t>
            </a:r>
          </a:p>
        </p:txBody>
      </p:sp>
      <p:graphicFrame>
        <p:nvGraphicFramePr>
          <p:cNvPr id="7" name="Table 6">
            <a:extLst>
              <a:ext uri="{FF2B5EF4-FFF2-40B4-BE49-F238E27FC236}">
                <a16:creationId xmlns:a16="http://schemas.microsoft.com/office/drawing/2014/main" id="{5BAE4DB4-BE1B-9F97-C18E-213469BE6FA0}"/>
              </a:ext>
            </a:extLst>
          </p:cNvPr>
          <p:cNvGraphicFramePr>
            <a:graphicFrameLocks noGrp="1"/>
          </p:cNvGraphicFramePr>
          <p:nvPr>
            <p:extLst>
              <p:ext uri="{D42A27DB-BD31-4B8C-83A1-F6EECF244321}">
                <p14:modId xmlns:p14="http://schemas.microsoft.com/office/powerpoint/2010/main" val="34126253"/>
              </p:ext>
            </p:extLst>
          </p:nvPr>
        </p:nvGraphicFramePr>
        <p:xfrm>
          <a:off x="535834" y="1275754"/>
          <a:ext cx="11120327" cy="822960"/>
        </p:xfrm>
        <a:graphic>
          <a:graphicData uri="http://schemas.openxmlformats.org/drawingml/2006/table">
            <a:tbl>
              <a:tblPr firstRow="1" bandRow="1">
                <a:tableStyleId>{0E3FDE45-AF77-4B5C-9715-49D594BDF05E}</a:tableStyleId>
              </a:tblPr>
              <a:tblGrid>
                <a:gridCol w="929143">
                  <a:extLst>
                    <a:ext uri="{9D8B030D-6E8A-4147-A177-3AD203B41FA5}">
                      <a16:colId xmlns:a16="http://schemas.microsoft.com/office/drawing/2014/main" val="2103756755"/>
                    </a:ext>
                  </a:extLst>
                </a:gridCol>
                <a:gridCol w="636949">
                  <a:extLst>
                    <a:ext uri="{9D8B030D-6E8A-4147-A177-3AD203B41FA5}">
                      <a16:colId xmlns:a16="http://schemas.microsoft.com/office/drawing/2014/main" val="3293876576"/>
                    </a:ext>
                  </a:extLst>
                </a:gridCol>
                <a:gridCol w="636949">
                  <a:extLst>
                    <a:ext uri="{9D8B030D-6E8A-4147-A177-3AD203B41FA5}">
                      <a16:colId xmlns:a16="http://schemas.microsoft.com/office/drawing/2014/main" val="42515786"/>
                    </a:ext>
                  </a:extLst>
                </a:gridCol>
                <a:gridCol w="636949">
                  <a:extLst>
                    <a:ext uri="{9D8B030D-6E8A-4147-A177-3AD203B41FA5}">
                      <a16:colId xmlns:a16="http://schemas.microsoft.com/office/drawing/2014/main" val="2886116225"/>
                    </a:ext>
                  </a:extLst>
                </a:gridCol>
                <a:gridCol w="636949">
                  <a:extLst>
                    <a:ext uri="{9D8B030D-6E8A-4147-A177-3AD203B41FA5}">
                      <a16:colId xmlns:a16="http://schemas.microsoft.com/office/drawing/2014/main" val="2201851793"/>
                    </a:ext>
                  </a:extLst>
                </a:gridCol>
                <a:gridCol w="636949">
                  <a:extLst>
                    <a:ext uri="{9D8B030D-6E8A-4147-A177-3AD203B41FA5}">
                      <a16:colId xmlns:a16="http://schemas.microsoft.com/office/drawing/2014/main" val="2868981837"/>
                    </a:ext>
                  </a:extLst>
                </a:gridCol>
                <a:gridCol w="636949">
                  <a:extLst>
                    <a:ext uri="{9D8B030D-6E8A-4147-A177-3AD203B41FA5}">
                      <a16:colId xmlns:a16="http://schemas.microsoft.com/office/drawing/2014/main" val="1508270811"/>
                    </a:ext>
                  </a:extLst>
                </a:gridCol>
                <a:gridCol w="636949">
                  <a:extLst>
                    <a:ext uri="{9D8B030D-6E8A-4147-A177-3AD203B41FA5}">
                      <a16:colId xmlns:a16="http://schemas.microsoft.com/office/drawing/2014/main" val="3576013414"/>
                    </a:ext>
                  </a:extLst>
                </a:gridCol>
                <a:gridCol w="636949">
                  <a:extLst>
                    <a:ext uri="{9D8B030D-6E8A-4147-A177-3AD203B41FA5}">
                      <a16:colId xmlns:a16="http://schemas.microsoft.com/office/drawing/2014/main" val="759788711"/>
                    </a:ext>
                  </a:extLst>
                </a:gridCol>
                <a:gridCol w="636949">
                  <a:extLst>
                    <a:ext uri="{9D8B030D-6E8A-4147-A177-3AD203B41FA5}">
                      <a16:colId xmlns:a16="http://schemas.microsoft.com/office/drawing/2014/main" val="847835832"/>
                    </a:ext>
                  </a:extLst>
                </a:gridCol>
                <a:gridCol w="636949">
                  <a:extLst>
                    <a:ext uri="{9D8B030D-6E8A-4147-A177-3AD203B41FA5}">
                      <a16:colId xmlns:a16="http://schemas.microsoft.com/office/drawing/2014/main" val="265184"/>
                    </a:ext>
                  </a:extLst>
                </a:gridCol>
                <a:gridCol w="636949">
                  <a:extLst>
                    <a:ext uri="{9D8B030D-6E8A-4147-A177-3AD203B41FA5}">
                      <a16:colId xmlns:a16="http://schemas.microsoft.com/office/drawing/2014/main" val="3754688796"/>
                    </a:ext>
                  </a:extLst>
                </a:gridCol>
                <a:gridCol w="636949">
                  <a:extLst>
                    <a:ext uri="{9D8B030D-6E8A-4147-A177-3AD203B41FA5}">
                      <a16:colId xmlns:a16="http://schemas.microsoft.com/office/drawing/2014/main" val="1666326368"/>
                    </a:ext>
                  </a:extLst>
                </a:gridCol>
                <a:gridCol w="636949">
                  <a:extLst>
                    <a:ext uri="{9D8B030D-6E8A-4147-A177-3AD203B41FA5}">
                      <a16:colId xmlns:a16="http://schemas.microsoft.com/office/drawing/2014/main" val="3176897221"/>
                    </a:ext>
                  </a:extLst>
                </a:gridCol>
                <a:gridCol w="636949">
                  <a:extLst>
                    <a:ext uri="{9D8B030D-6E8A-4147-A177-3AD203B41FA5}">
                      <a16:colId xmlns:a16="http://schemas.microsoft.com/office/drawing/2014/main" val="2577294038"/>
                    </a:ext>
                  </a:extLst>
                </a:gridCol>
                <a:gridCol w="636949">
                  <a:extLst>
                    <a:ext uri="{9D8B030D-6E8A-4147-A177-3AD203B41FA5}">
                      <a16:colId xmlns:a16="http://schemas.microsoft.com/office/drawing/2014/main" val="2703288403"/>
                    </a:ext>
                  </a:extLst>
                </a:gridCol>
                <a:gridCol w="636949">
                  <a:extLst>
                    <a:ext uri="{9D8B030D-6E8A-4147-A177-3AD203B41FA5}">
                      <a16:colId xmlns:a16="http://schemas.microsoft.com/office/drawing/2014/main" val="568575044"/>
                    </a:ext>
                  </a:extLst>
                </a:gridCol>
              </a:tblGrid>
              <a:tr h="402336">
                <a:tc>
                  <a:txBody>
                    <a:bodyPr/>
                    <a:lstStyle/>
                    <a:p>
                      <a:pPr algn="l" fontAlgn="ctr"/>
                      <a:r>
                        <a:rPr lang="en-US" sz="1200" b="1" i="0" u="none" strike="noStrike">
                          <a:solidFill>
                            <a:schemeClr val="bg1"/>
                          </a:solidFill>
                          <a:effectLst/>
                          <a:latin typeface="+mn-lt"/>
                        </a:rPr>
                        <a:t>Sex</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2005</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2006</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2007</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2008</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2009</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2010</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2011</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2012</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2013</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2014</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2015</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59160775"/>
                  </a:ext>
                </a:extLst>
              </a:tr>
              <a:tr h="210312">
                <a:tc>
                  <a:txBody>
                    <a:bodyPr/>
                    <a:lstStyle/>
                    <a:p>
                      <a:pPr algn="l" fontAlgn="ctr"/>
                      <a:r>
                        <a:rPr lang="en-US" sz="1100" b="0" i="0" u="none" strike="noStrike">
                          <a:solidFill>
                            <a:srgbClr val="111111"/>
                          </a:solidFill>
                          <a:effectLst/>
                          <a:latin typeface="+mn-lt"/>
                        </a:rPr>
                        <a:t>Male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002697604"/>
                  </a:ext>
                </a:extLst>
              </a:tr>
              <a:tr h="210312">
                <a:tc>
                  <a:txBody>
                    <a:bodyPr/>
                    <a:lstStyle/>
                    <a:p>
                      <a:pPr algn="l" fontAlgn="ctr"/>
                      <a:r>
                        <a:rPr lang="en-US" sz="1100" b="0" i="0" u="none" strike="noStrike">
                          <a:solidFill>
                            <a:srgbClr val="111111"/>
                          </a:solidFill>
                          <a:effectLst/>
                          <a:latin typeface="+mn-lt"/>
                        </a:rPr>
                        <a:t>Female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7416997"/>
                  </a:ext>
                </a:extLst>
              </a:tr>
            </a:tbl>
          </a:graphicData>
        </a:graphic>
      </p:graphicFrame>
      <p:sp>
        <p:nvSpPr>
          <p:cNvPr id="12" name="TextBox 11">
            <a:extLst>
              <a:ext uri="{FF2B5EF4-FFF2-40B4-BE49-F238E27FC236}">
                <a16:creationId xmlns:a16="http://schemas.microsoft.com/office/drawing/2014/main" id="{00C26779-8E82-53F8-925F-28E866AE021B}"/>
              </a:ext>
            </a:extLst>
          </p:cNvPr>
          <p:cNvSpPr txBox="1"/>
          <p:nvPr/>
        </p:nvSpPr>
        <p:spPr>
          <a:xfrm>
            <a:off x="457201" y="6225334"/>
            <a:ext cx="5638799" cy="461665"/>
          </a:xfrm>
          <a:prstGeom prst="rect">
            <a:avLst/>
          </a:prstGeom>
          <a:noFill/>
        </p:spPr>
        <p:txBody>
          <a:bodyPr wrap="square" lIns="91440" tIns="45720" rIns="91440" bIns="45720" anchor="t">
            <a:spAutoFit/>
          </a:bodyPr>
          <a:lstStyle/>
          <a:p>
            <a:r>
              <a:rPr lang="en-US" sz="800"/>
              <a:t>* Rates per 100,000 population.									</a:t>
            </a:r>
          </a:p>
          <a:p>
            <a:r>
              <a:rPr lang="en-US" sz="800"/>
              <a:t>† Reported confirmed cases. For the case definition, see </a:t>
            </a:r>
            <a:r>
              <a:rPr lang="en-US" sz="800">
                <a:hlinkClick r:id="rId2"/>
              </a:rPr>
              <a:t>https://ndc.services.cdc.gov/conditions/hepatitis-c-acute/</a:t>
            </a:r>
            <a:r>
              <a:rPr lang="en-US" sz="800"/>
              <a:t>. </a:t>
            </a:r>
            <a:endParaRPr lang="en-US" sz="800">
              <a:cs typeface="Calibri"/>
            </a:endParaRPr>
          </a:p>
        </p:txBody>
      </p:sp>
      <p:sp>
        <p:nvSpPr>
          <p:cNvPr id="8" name="TextBox 7">
            <a:extLst>
              <a:ext uri="{FF2B5EF4-FFF2-40B4-BE49-F238E27FC236}">
                <a16:creationId xmlns:a16="http://schemas.microsoft.com/office/drawing/2014/main" id="{B798DCCF-3FF4-003D-7870-EF85DB77B3FF}"/>
              </a:ext>
            </a:extLst>
          </p:cNvPr>
          <p:cNvSpPr txBox="1"/>
          <p:nvPr/>
        </p:nvSpPr>
        <p:spPr>
          <a:xfrm>
            <a:off x="6293225" y="5980235"/>
            <a:ext cx="4048639" cy="707886"/>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240874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162865" cy="917018"/>
          </a:xfrm>
        </p:spPr>
        <p:txBody>
          <a:bodyPr>
            <a:normAutofit fontScale="90000"/>
          </a:bodyPr>
          <a:lstStyle/>
          <a:p>
            <a:r>
              <a:rPr lang="en-US" sz="2000" b="0"/>
              <a:t>Table 1.1 – Part 2 of 3</a:t>
            </a:r>
            <a:br>
              <a:rPr lang="en-US" sz="2700"/>
            </a:br>
            <a:r>
              <a:rPr lang="en-US" sz="2200" b="1"/>
              <a:t>Number and rates* of reported cases† of hepatitis A virus infection, by state or jurisdiction</a:t>
            </a:r>
            <a:br>
              <a:rPr lang="en-US" sz="2200" b="1"/>
            </a:br>
            <a:r>
              <a:rPr lang="en-US" sz="2200" b="1"/>
              <a:t>United States, 2016–2020</a:t>
            </a:r>
            <a:r>
              <a:rPr lang="en-US" sz="2200" b="0"/>
              <a:t>										</a:t>
            </a:r>
          </a:p>
        </p:txBody>
      </p:sp>
      <p:sp>
        <p:nvSpPr>
          <p:cNvPr id="8" name="Text Placeholder 3">
            <a:extLst>
              <a:ext uri="{FF2B5EF4-FFF2-40B4-BE49-F238E27FC236}">
                <a16:creationId xmlns:a16="http://schemas.microsoft.com/office/drawing/2014/main" id="{8BD01713-A9DE-DDA8-16C8-217D9DC7DDE3}"/>
              </a:ext>
            </a:extLst>
          </p:cNvPr>
          <p:cNvSpPr txBox="1">
            <a:spLocks/>
          </p:cNvSpPr>
          <p:nvPr/>
        </p:nvSpPr>
        <p:spPr>
          <a:xfrm>
            <a:off x="435935" y="5961181"/>
            <a:ext cx="5638799" cy="6731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800"/>
              <a:t>* Rates per 100,000 population.</a:t>
            </a:r>
          </a:p>
          <a:p>
            <a:pPr>
              <a:lnSpc>
                <a:spcPct val="100000"/>
              </a:lnSpc>
            </a:pPr>
            <a:r>
              <a:rPr lang="en-US" sz="800"/>
              <a:t>† Reported confirmed cases. For the case definition, see </a:t>
            </a:r>
            <a:r>
              <a:rPr lang="en-US" sz="800">
                <a:hlinkClick r:id="rId2"/>
              </a:rPr>
              <a:t>https://ndc.services.cdc.gov/conditions/hepatitis-a-acute/</a:t>
            </a:r>
            <a:r>
              <a:rPr lang="en-US" sz="800"/>
              <a:t>. </a:t>
            </a:r>
            <a:endParaRPr lang="en-US" sz="800">
              <a:cs typeface="Calibri"/>
            </a:endParaRPr>
          </a:p>
          <a:p>
            <a:pPr>
              <a:lnSpc>
                <a:spcPct val="100000"/>
              </a:lnSpc>
            </a:pPr>
            <a:r>
              <a:rPr lang="en-US" sz="800"/>
              <a:t>—: No reported cases. The reporting jurisdiction did not submit any cases to CDC.										</a:t>
            </a:r>
          </a:p>
        </p:txBody>
      </p:sp>
      <p:sp>
        <p:nvSpPr>
          <p:cNvPr id="9" name="TextBox 8">
            <a:extLst>
              <a:ext uri="{FF2B5EF4-FFF2-40B4-BE49-F238E27FC236}">
                <a16:creationId xmlns:a16="http://schemas.microsoft.com/office/drawing/2014/main" id="{834267C3-54BA-86F2-BB5C-D00FBC279B64}"/>
              </a:ext>
            </a:extLst>
          </p:cNvPr>
          <p:cNvSpPr txBox="1"/>
          <p:nvPr/>
        </p:nvSpPr>
        <p:spPr>
          <a:xfrm>
            <a:off x="6513812" y="5977437"/>
            <a:ext cx="3997724"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graphicFrame>
        <p:nvGraphicFramePr>
          <p:cNvPr id="5" name="Table 4">
            <a:extLst>
              <a:ext uri="{FF2B5EF4-FFF2-40B4-BE49-F238E27FC236}">
                <a16:creationId xmlns:a16="http://schemas.microsoft.com/office/drawing/2014/main" id="{DEC4E929-3D10-39A1-2119-E52FFBA0B9F6}"/>
              </a:ext>
            </a:extLst>
          </p:cNvPr>
          <p:cNvGraphicFramePr>
            <a:graphicFrameLocks noGrp="1"/>
          </p:cNvGraphicFramePr>
          <p:nvPr>
            <p:extLst>
              <p:ext uri="{D42A27DB-BD31-4B8C-83A1-F6EECF244321}">
                <p14:modId xmlns:p14="http://schemas.microsoft.com/office/powerpoint/2010/main" val="1444395372"/>
              </p:ext>
            </p:extLst>
          </p:nvPr>
        </p:nvGraphicFramePr>
        <p:xfrm>
          <a:off x="528633" y="1272076"/>
          <a:ext cx="11164824" cy="4184132"/>
        </p:xfrm>
        <a:graphic>
          <a:graphicData uri="http://schemas.openxmlformats.org/drawingml/2006/table">
            <a:tbl>
              <a:tblPr firstRow="1" bandRow="1">
                <a:tableStyleId>{ED083AE6-46FA-4A59-8FB0-9F97EB10719F}</a:tableStyleId>
              </a:tblPr>
              <a:tblGrid>
                <a:gridCol w="1014984">
                  <a:extLst>
                    <a:ext uri="{9D8B030D-6E8A-4147-A177-3AD203B41FA5}">
                      <a16:colId xmlns:a16="http://schemas.microsoft.com/office/drawing/2014/main" val="2197488459"/>
                    </a:ext>
                  </a:extLst>
                </a:gridCol>
                <a:gridCol w="1014984">
                  <a:extLst>
                    <a:ext uri="{9D8B030D-6E8A-4147-A177-3AD203B41FA5}">
                      <a16:colId xmlns:a16="http://schemas.microsoft.com/office/drawing/2014/main" val="557897342"/>
                    </a:ext>
                  </a:extLst>
                </a:gridCol>
                <a:gridCol w="1014984">
                  <a:extLst>
                    <a:ext uri="{9D8B030D-6E8A-4147-A177-3AD203B41FA5}">
                      <a16:colId xmlns:a16="http://schemas.microsoft.com/office/drawing/2014/main" val="1675807070"/>
                    </a:ext>
                  </a:extLst>
                </a:gridCol>
                <a:gridCol w="1014984">
                  <a:extLst>
                    <a:ext uri="{9D8B030D-6E8A-4147-A177-3AD203B41FA5}">
                      <a16:colId xmlns:a16="http://schemas.microsoft.com/office/drawing/2014/main" val="3162417777"/>
                    </a:ext>
                  </a:extLst>
                </a:gridCol>
                <a:gridCol w="1014984">
                  <a:extLst>
                    <a:ext uri="{9D8B030D-6E8A-4147-A177-3AD203B41FA5}">
                      <a16:colId xmlns:a16="http://schemas.microsoft.com/office/drawing/2014/main" val="2163448990"/>
                    </a:ext>
                  </a:extLst>
                </a:gridCol>
                <a:gridCol w="1014984">
                  <a:extLst>
                    <a:ext uri="{9D8B030D-6E8A-4147-A177-3AD203B41FA5}">
                      <a16:colId xmlns:a16="http://schemas.microsoft.com/office/drawing/2014/main" val="1531703974"/>
                    </a:ext>
                  </a:extLst>
                </a:gridCol>
                <a:gridCol w="1014984">
                  <a:extLst>
                    <a:ext uri="{9D8B030D-6E8A-4147-A177-3AD203B41FA5}">
                      <a16:colId xmlns:a16="http://schemas.microsoft.com/office/drawing/2014/main" val="1741429899"/>
                    </a:ext>
                  </a:extLst>
                </a:gridCol>
                <a:gridCol w="1014984">
                  <a:extLst>
                    <a:ext uri="{9D8B030D-6E8A-4147-A177-3AD203B41FA5}">
                      <a16:colId xmlns:a16="http://schemas.microsoft.com/office/drawing/2014/main" val="2837006629"/>
                    </a:ext>
                  </a:extLst>
                </a:gridCol>
                <a:gridCol w="1014984">
                  <a:extLst>
                    <a:ext uri="{9D8B030D-6E8A-4147-A177-3AD203B41FA5}">
                      <a16:colId xmlns:a16="http://schemas.microsoft.com/office/drawing/2014/main" val="1677891965"/>
                    </a:ext>
                  </a:extLst>
                </a:gridCol>
                <a:gridCol w="1014984">
                  <a:extLst>
                    <a:ext uri="{9D8B030D-6E8A-4147-A177-3AD203B41FA5}">
                      <a16:colId xmlns:a16="http://schemas.microsoft.com/office/drawing/2014/main" val="373618106"/>
                    </a:ext>
                  </a:extLst>
                </a:gridCol>
                <a:gridCol w="1014984">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111111"/>
                          </a:solidFill>
                          <a:effectLst/>
                          <a:latin typeface="+mn-lt"/>
                        </a:rPr>
                        <a:t>Kentucky</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3,560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79.7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1,318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2851963"/>
                  </a:ext>
                </a:extLst>
              </a:tr>
              <a:tr h="210312">
                <a:tc>
                  <a:txBody>
                    <a:bodyPr/>
                    <a:lstStyle/>
                    <a:p>
                      <a:pPr algn="l" fontAlgn="ctr"/>
                      <a:r>
                        <a:rPr lang="en-US" sz="1100" b="0" i="0" u="none" strike="noStrike">
                          <a:solidFill>
                            <a:srgbClr val="111111"/>
                          </a:solidFill>
                          <a:effectLst/>
                          <a:latin typeface="+mn-lt"/>
                        </a:rPr>
                        <a:t>Louisiana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687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790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111111"/>
                          </a:solidFill>
                          <a:effectLst/>
                          <a:latin typeface="+mn-lt"/>
                        </a:rPr>
                        <a:t>Maine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Maryland</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366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Massachusetts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364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Michigan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670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Minnesota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111111"/>
                          </a:solidFill>
                          <a:effectLst/>
                          <a:latin typeface="+mn-lt"/>
                        </a:rPr>
                        <a:t>Mississippi</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111111"/>
                          </a:solidFill>
                          <a:effectLst/>
                          <a:latin typeface="+mn-lt"/>
                        </a:rPr>
                        <a:t>Missouri</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243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111111"/>
                          </a:solidFill>
                          <a:effectLst/>
                          <a:latin typeface="+mn-lt"/>
                        </a:rPr>
                        <a:t>Montana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111111"/>
                          </a:solidFill>
                          <a:effectLst/>
                          <a:latin typeface="+mn-lt"/>
                        </a:rPr>
                        <a:t>Nebraska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111111"/>
                          </a:solidFill>
                          <a:effectLst/>
                          <a:latin typeface="+mn-lt"/>
                        </a:rPr>
                        <a:t>Nevada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1314200"/>
                  </a:ext>
                </a:extLst>
              </a:tr>
              <a:tr h="210312">
                <a:tc>
                  <a:txBody>
                    <a:bodyPr/>
                    <a:lstStyle/>
                    <a:p>
                      <a:pPr algn="l" fontAlgn="ctr"/>
                      <a:r>
                        <a:rPr lang="en-US" sz="1100" b="0" i="0" u="none" strike="noStrike">
                          <a:solidFill>
                            <a:srgbClr val="111111"/>
                          </a:solidFill>
                          <a:effectLst/>
                          <a:latin typeface="+mn-lt"/>
                        </a:rPr>
                        <a:t>New Hampshire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265860"/>
                  </a:ext>
                </a:extLst>
              </a:tr>
              <a:tr h="210312">
                <a:tc>
                  <a:txBody>
                    <a:bodyPr/>
                    <a:lstStyle/>
                    <a:p>
                      <a:pPr algn="l" fontAlgn="ctr"/>
                      <a:r>
                        <a:rPr lang="en-US" sz="1100" b="0" i="0" u="none" strike="noStrike">
                          <a:solidFill>
                            <a:srgbClr val="111111"/>
                          </a:solidFill>
                          <a:effectLst/>
                          <a:latin typeface="+mn-lt"/>
                        </a:rPr>
                        <a:t>New Jersey</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111111"/>
                          </a:solidFill>
                          <a:effectLst/>
                          <a:latin typeface="+mn-lt"/>
                        </a:rPr>
                        <a:t>New Mexico</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3195497"/>
                  </a:ext>
                </a:extLst>
              </a:tr>
              <a:tr h="210312">
                <a:tc>
                  <a:txBody>
                    <a:bodyPr/>
                    <a:lstStyle/>
                    <a:p>
                      <a:pPr algn="l" fontAlgn="ctr"/>
                      <a:r>
                        <a:rPr lang="en-US" sz="1100" b="0" i="0" u="none" strike="noStrike">
                          <a:solidFill>
                            <a:srgbClr val="111111"/>
                          </a:solidFill>
                          <a:effectLst/>
                          <a:latin typeface="+mn-lt"/>
                        </a:rPr>
                        <a:t>New York</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391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257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5016824"/>
                  </a:ext>
                </a:extLst>
              </a:tr>
              <a:tr h="210312">
                <a:tc>
                  <a:txBody>
                    <a:bodyPr/>
                    <a:lstStyle/>
                    <a:p>
                      <a:pPr algn="l" fontAlgn="ctr"/>
                      <a:r>
                        <a:rPr lang="en-US" sz="1100" b="0" i="0" u="none" strike="noStrike">
                          <a:solidFill>
                            <a:srgbClr val="111111"/>
                          </a:solidFill>
                          <a:effectLst/>
                          <a:latin typeface="+mn-lt"/>
                        </a:rPr>
                        <a:t>North Carolina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9800164"/>
                  </a:ext>
                </a:extLst>
              </a:tr>
              <a:tr h="210312">
                <a:tc>
                  <a:txBody>
                    <a:bodyPr/>
                    <a:lstStyle/>
                    <a:p>
                      <a:pPr algn="l" fontAlgn="ctr"/>
                      <a:r>
                        <a:rPr lang="en-US" sz="1100" b="0" i="0" u="none" strike="noStrike">
                          <a:solidFill>
                            <a:srgbClr val="111111"/>
                          </a:solidFill>
                          <a:effectLst/>
                          <a:latin typeface="+mn-lt"/>
                        </a:rPr>
                        <a:t>North Dakota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4698882"/>
                  </a:ext>
                </a:extLst>
              </a:tr>
            </a:tbl>
          </a:graphicData>
        </a:graphic>
      </p:graphicFrame>
    </p:spTree>
    <p:extLst>
      <p:ext uri="{BB962C8B-B14F-4D97-AF65-F5344CB8AC3E}">
        <p14:creationId xmlns:p14="http://schemas.microsoft.com/office/powerpoint/2010/main" val="3659552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179CD-C93E-2819-EE9F-102C4DCB3D3A}"/>
              </a:ext>
            </a:extLst>
          </p:cNvPr>
          <p:cNvSpPr>
            <a:spLocks noGrp="1"/>
          </p:cNvSpPr>
          <p:nvPr>
            <p:ph type="title"/>
          </p:nvPr>
        </p:nvSpPr>
        <p:spPr>
          <a:xfrm>
            <a:off x="457201" y="139062"/>
            <a:ext cx="11460556" cy="926188"/>
          </a:xfrm>
        </p:spPr>
        <p:txBody>
          <a:bodyPr>
            <a:noAutofit/>
          </a:bodyPr>
          <a:lstStyle/>
          <a:p>
            <a:r>
              <a:rPr lang="en-US" b="0"/>
              <a:t>Figure 3.6 – Part 1 of 2</a:t>
            </a:r>
            <a:br>
              <a:rPr lang="en-US" sz="2000"/>
            </a:br>
            <a:r>
              <a:rPr lang="en-US" sz="2000" b="1"/>
              <a:t>Rates* of reported cases† of acute hepatitis C virus infection, by race/ethnicity </a:t>
            </a:r>
            <a:br>
              <a:rPr lang="en-US" sz="2000" b="1"/>
            </a:br>
            <a:r>
              <a:rPr lang="en-US" sz="2000" b="1"/>
              <a:t>United States, 2005–2020	</a:t>
            </a:r>
            <a:r>
              <a:rPr lang="en-US" sz="2000" b="0"/>
              <a:t>							</a:t>
            </a:r>
          </a:p>
        </p:txBody>
      </p:sp>
      <p:graphicFrame>
        <p:nvGraphicFramePr>
          <p:cNvPr id="4" name="Chart 3" descr="Rates of reported cases of acute hepatitis C infection by race and ethnicity for 2005–2020. The race and ethnicity classifications are American Indian and Alaska Native, Asian and Pacific Islander, Black non-Hispanic, White non-Hispanic, and Hispanic. Compared to 2019, rates of reported acute hepatitis C increased during 2020 among all racial and ethnicity categories except among American Indian and Alaska Native persons. During 2020, the highest rate was observed among American Indian and Alaska Native persons at 2.1 cases per 100,000 population. ">
            <a:extLst>
              <a:ext uri="{FF2B5EF4-FFF2-40B4-BE49-F238E27FC236}">
                <a16:creationId xmlns:a16="http://schemas.microsoft.com/office/drawing/2014/main" id="{CED3BB94-723E-1FB4-EDAC-DD85102B7FA3}"/>
              </a:ext>
            </a:extLst>
          </p:cNvPr>
          <p:cNvGraphicFramePr>
            <a:graphicFrameLocks/>
          </p:cNvGraphicFramePr>
          <p:nvPr>
            <p:extLst>
              <p:ext uri="{D42A27DB-BD31-4B8C-83A1-F6EECF244321}">
                <p14:modId xmlns:p14="http://schemas.microsoft.com/office/powerpoint/2010/main" val="3696116779"/>
              </p:ext>
            </p:extLst>
          </p:nvPr>
        </p:nvGraphicFramePr>
        <p:xfrm>
          <a:off x="400639" y="1265275"/>
          <a:ext cx="11316878" cy="434367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329BAF6-91F2-2E9B-048D-EC0FF370578B}"/>
              </a:ext>
            </a:extLst>
          </p:cNvPr>
          <p:cNvSpPr txBox="1"/>
          <p:nvPr/>
        </p:nvSpPr>
        <p:spPr>
          <a:xfrm>
            <a:off x="457201" y="6224874"/>
            <a:ext cx="5638799" cy="461665"/>
          </a:xfrm>
          <a:prstGeom prst="rect">
            <a:avLst/>
          </a:prstGeom>
          <a:noFill/>
        </p:spPr>
        <p:txBody>
          <a:bodyPr wrap="square" lIns="91440" tIns="45720" rIns="91440" bIns="45720" anchor="t">
            <a:spAutoFit/>
          </a:bodyPr>
          <a:lstStyle/>
          <a:p>
            <a:r>
              <a:rPr lang="en-US" sz="800"/>
              <a:t>* Rates per 100,000 population.									</a:t>
            </a:r>
          </a:p>
          <a:p>
            <a:r>
              <a:rPr lang="en-US" sz="800"/>
              <a:t>† Reported confirmed cases. For the case definition, see </a:t>
            </a:r>
            <a:r>
              <a:rPr lang="en-US" sz="800">
                <a:hlinkClick r:id="rId4"/>
              </a:rPr>
              <a:t>https://ndc.services.cdc.gov/conditions/hepatitis-c-acute/</a:t>
            </a:r>
            <a:r>
              <a:rPr lang="en-US" sz="800"/>
              <a:t>. </a:t>
            </a:r>
            <a:endParaRPr lang="en-US" sz="800">
              <a:cs typeface="Calibri"/>
            </a:endParaRPr>
          </a:p>
        </p:txBody>
      </p:sp>
      <p:sp>
        <p:nvSpPr>
          <p:cNvPr id="7" name="TextBox 6">
            <a:extLst>
              <a:ext uri="{FF2B5EF4-FFF2-40B4-BE49-F238E27FC236}">
                <a16:creationId xmlns:a16="http://schemas.microsoft.com/office/drawing/2014/main" id="{8A7832CA-58E6-B024-2C7E-B4CC51D83E7E}"/>
              </a:ext>
            </a:extLst>
          </p:cNvPr>
          <p:cNvSpPr txBox="1"/>
          <p:nvPr/>
        </p:nvSpPr>
        <p:spPr>
          <a:xfrm>
            <a:off x="6293225" y="5979773"/>
            <a:ext cx="4048639" cy="707886"/>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903100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3.6 – Part 2 of 2</a:t>
            </a:r>
            <a:br>
              <a:rPr lang="en-US" sz="2000"/>
            </a:br>
            <a:r>
              <a:rPr lang="en-US" sz="2000" b="1"/>
              <a:t>Rates* of reported cases† of acute hepatitis C virus infection, by race/ethnicity </a:t>
            </a:r>
            <a:br>
              <a:rPr lang="en-US" sz="2000" b="1"/>
            </a:br>
            <a:r>
              <a:rPr lang="en-US" sz="2000" b="1"/>
              <a:t>United States, 2005–2020</a:t>
            </a:r>
          </a:p>
        </p:txBody>
      </p:sp>
      <p:graphicFrame>
        <p:nvGraphicFramePr>
          <p:cNvPr id="7" name="Table 6">
            <a:extLst>
              <a:ext uri="{FF2B5EF4-FFF2-40B4-BE49-F238E27FC236}">
                <a16:creationId xmlns:a16="http://schemas.microsoft.com/office/drawing/2014/main" id="{5BAE4DB4-BE1B-9F97-C18E-213469BE6FA0}"/>
              </a:ext>
            </a:extLst>
          </p:cNvPr>
          <p:cNvGraphicFramePr>
            <a:graphicFrameLocks noGrp="1"/>
          </p:cNvGraphicFramePr>
          <p:nvPr>
            <p:extLst>
              <p:ext uri="{D42A27DB-BD31-4B8C-83A1-F6EECF244321}">
                <p14:modId xmlns:p14="http://schemas.microsoft.com/office/powerpoint/2010/main" val="3332402223"/>
              </p:ext>
            </p:extLst>
          </p:nvPr>
        </p:nvGraphicFramePr>
        <p:xfrm>
          <a:off x="535834" y="1294608"/>
          <a:ext cx="11120332" cy="2322576"/>
        </p:xfrm>
        <a:graphic>
          <a:graphicData uri="http://schemas.openxmlformats.org/drawingml/2006/table">
            <a:tbl>
              <a:tblPr firstRow="1" bandRow="1">
                <a:tableStyleId>{0E3FDE45-AF77-4B5C-9715-49D594BDF05E}</a:tableStyleId>
              </a:tblPr>
              <a:tblGrid>
                <a:gridCol w="1121513">
                  <a:extLst>
                    <a:ext uri="{9D8B030D-6E8A-4147-A177-3AD203B41FA5}">
                      <a16:colId xmlns:a16="http://schemas.microsoft.com/office/drawing/2014/main" val="2103756755"/>
                    </a:ext>
                  </a:extLst>
                </a:gridCol>
                <a:gridCol w="531089">
                  <a:extLst>
                    <a:ext uri="{9D8B030D-6E8A-4147-A177-3AD203B41FA5}">
                      <a16:colId xmlns:a16="http://schemas.microsoft.com/office/drawing/2014/main" val="3293876576"/>
                    </a:ext>
                  </a:extLst>
                </a:gridCol>
                <a:gridCol w="631182">
                  <a:extLst>
                    <a:ext uri="{9D8B030D-6E8A-4147-A177-3AD203B41FA5}">
                      <a16:colId xmlns:a16="http://schemas.microsoft.com/office/drawing/2014/main" val="42515786"/>
                    </a:ext>
                  </a:extLst>
                </a:gridCol>
                <a:gridCol w="631182">
                  <a:extLst>
                    <a:ext uri="{9D8B030D-6E8A-4147-A177-3AD203B41FA5}">
                      <a16:colId xmlns:a16="http://schemas.microsoft.com/office/drawing/2014/main" val="2886116225"/>
                    </a:ext>
                  </a:extLst>
                </a:gridCol>
                <a:gridCol w="631182">
                  <a:extLst>
                    <a:ext uri="{9D8B030D-6E8A-4147-A177-3AD203B41FA5}">
                      <a16:colId xmlns:a16="http://schemas.microsoft.com/office/drawing/2014/main" val="2201851793"/>
                    </a:ext>
                  </a:extLst>
                </a:gridCol>
                <a:gridCol w="631182">
                  <a:extLst>
                    <a:ext uri="{9D8B030D-6E8A-4147-A177-3AD203B41FA5}">
                      <a16:colId xmlns:a16="http://schemas.microsoft.com/office/drawing/2014/main" val="2868981837"/>
                    </a:ext>
                  </a:extLst>
                </a:gridCol>
                <a:gridCol w="631182">
                  <a:extLst>
                    <a:ext uri="{9D8B030D-6E8A-4147-A177-3AD203B41FA5}">
                      <a16:colId xmlns:a16="http://schemas.microsoft.com/office/drawing/2014/main" val="1508270811"/>
                    </a:ext>
                  </a:extLst>
                </a:gridCol>
                <a:gridCol w="631182">
                  <a:extLst>
                    <a:ext uri="{9D8B030D-6E8A-4147-A177-3AD203B41FA5}">
                      <a16:colId xmlns:a16="http://schemas.microsoft.com/office/drawing/2014/main" val="3576013414"/>
                    </a:ext>
                  </a:extLst>
                </a:gridCol>
                <a:gridCol w="631182">
                  <a:extLst>
                    <a:ext uri="{9D8B030D-6E8A-4147-A177-3AD203B41FA5}">
                      <a16:colId xmlns:a16="http://schemas.microsoft.com/office/drawing/2014/main" val="759788711"/>
                    </a:ext>
                  </a:extLst>
                </a:gridCol>
                <a:gridCol w="631182">
                  <a:extLst>
                    <a:ext uri="{9D8B030D-6E8A-4147-A177-3AD203B41FA5}">
                      <a16:colId xmlns:a16="http://schemas.microsoft.com/office/drawing/2014/main" val="847835832"/>
                    </a:ext>
                  </a:extLst>
                </a:gridCol>
                <a:gridCol w="631182">
                  <a:extLst>
                    <a:ext uri="{9D8B030D-6E8A-4147-A177-3AD203B41FA5}">
                      <a16:colId xmlns:a16="http://schemas.microsoft.com/office/drawing/2014/main" val="265184"/>
                    </a:ext>
                  </a:extLst>
                </a:gridCol>
                <a:gridCol w="631182">
                  <a:extLst>
                    <a:ext uri="{9D8B030D-6E8A-4147-A177-3AD203B41FA5}">
                      <a16:colId xmlns:a16="http://schemas.microsoft.com/office/drawing/2014/main" val="3754688796"/>
                    </a:ext>
                  </a:extLst>
                </a:gridCol>
                <a:gridCol w="631182">
                  <a:extLst>
                    <a:ext uri="{9D8B030D-6E8A-4147-A177-3AD203B41FA5}">
                      <a16:colId xmlns:a16="http://schemas.microsoft.com/office/drawing/2014/main" val="1666326368"/>
                    </a:ext>
                  </a:extLst>
                </a:gridCol>
                <a:gridCol w="631182">
                  <a:extLst>
                    <a:ext uri="{9D8B030D-6E8A-4147-A177-3AD203B41FA5}">
                      <a16:colId xmlns:a16="http://schemas.microsoft.com/office/drawing/2014/main" val="3176897221"/>
                    </a:ext>
                  </a:extLst>
                </a:gridCol>
                <a:gridCol w="631182">
                  <a:extLst>
                    <a:ext uri="{9D8B030D-6E8A-4147-A177-3AD203B41FA5}">
                      <a16:colId xmlns:a16="http://schemas.microsoft.com/office/drawing/2014/main" val="2577294038"/>
                    </a:ext>
                  </a:extLst>
                </a:gridCol>
                <a:gridCol w="631182">
                  <a:extLst>
                    <a:ext uri="{9D8B030D-6E8A-4147-A177-3AD203B41FA5}">
                      <a16:colId xmlns:a16="http://schemas.microsoft.com/office/drawing/2014/main" val="2703288403"/>
                    </a:ext>
                  </a:extLst>
                </a:gridCol>
                <a:gridCol w="631182">
                  <a:extLst>
                    <a:ext uri="{9D8B030D-6E8A-4147-A177-3AD203B41FA5}">
                      <a16:colId xmlns:a16="http://schemas.microsoft.com/office/drawing/2014/main" val="568575044"/>
                    </a:ext>
                  </a:extLst>
                </a:gridCol>
              </a:tblGrid>
              <a:tr h="402336">
                <a:tc>
                  <a:txBody>
                    <a:bodyPr/>
                    <a:lstStyle/>
                    <a:p>
                      <a:pPr algn="l" fontAlgn="ctr"/>
                      <a:r>
                        <a:rPr lang="en-US" sz="1200" b="1" i="0" u="none" strike="noStrike">
                          <a:solidFill>
                            <a:schemeClr val="bg1"/>
                          </a:solidFill>
                          <a:effectLst/>
                          <a:latin typeface="+mn-lt"/>
                        </a:rPr>
                        <a:t>Race/ethnicity</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2005</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2006</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2007</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2008</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2009</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2010</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2011</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2012</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2013</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2014</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2015</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59160775"/>
                  </a:ext>
                </a:extLst>
              </a:tr>
              <a:tr h="500635">
                <a:tc>
                  <a:txBody>
                    <a:bodyPr/>
                    <a:lstStyle/>
                    <a:p>
                      <a:pPr algn="l" fontAlgn="ctr"/>
                      <a:r>
                        <a:rPr lang="en-US" sz="1100" b="0" i="0" u="none" strike="noStrike">
                          <a:solidFill>
                            <a:srgbClr val="111111"/>
                          </a:solidFill>
                          <a:effectLst/>
                          <a:latin typeface="+mn-lt"/>
                        </a:rPr>
                        <a:t>American Indian/Alaska Native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002697604"/>
                  </a:ext>
                </a:extLst>
              </a:tr>
              <a:tr h="402336">
                <a:tc>
                  <a:txBody>
                    <a:bodyPr/>
                    <a:lstStyle/>
                    <a:p>
                      <a:pPr algn="l" fontAlgn="ctr"/>
                      <a:r>
                        <a:rPr lang="en-US" sz="1100" b="0" i="0" u="none" strike="noStrike">
                          <a:solidFill>
                            <a:srgbClr val="111111"/>
                          </a:solidFill>
                          <a:effectLst/>
                          <a:latin typeface="+mn-lt"/>
                        </a:rPr>
                        <a:t>Asian/Pacific Islander</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37416997"/>
                  </a:ext>
                </a:extLst>
              </a:tr>
              <a:tr h="402336">
                <a:tc>
                  <a:txBody>
                    <a:bodyPr/>
                    <a:lstStyle/>
                    <a:p>
                      <a:pPr algn="l" fontAlgn="ctr"/>
                      <a:r>
                        <a:rPr lang="en-US" sz="1100" b="0" i="0" u="none" strike="noStrike">
                          <a:solidFill>
                            <a:srgbClr val="111111"/>
                          </a:solidFill>
                          <a:effectLst/>
                          <a:latin typeface="+mn-lt"/>
                        </a:rPr>
                        <a:t>Black, non-Hispanic</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19464148"/>
                  </a:ext>
                </a:extLst>
              </a:tr>
              <a:tr h="402336">
                <a:tc>
                  <a:txBody>
                    <a:bodyPr/>
                    <a:lstStyle/>
                    <a:p>
                      <a:pPr algn="l" fontAlgn="ctr"/>
                      <a:r>
                        <a:rPr lang="en-US" sz="1100" b="0" i="0" u="none" strike="noStrike">
                          <a:solidFill>
                            <a:srgbClr val="111111"/>
                          </a:solidFill>
                          <a:effectLst/>
                          <a:latin typeface="+mn-lt"/>
                        </a:rPr>
                        <a:t>White, non-Hispanic</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36726611"/>
                  </a:ext>
                </a:extLst>
              </a:tr>
              <a:tr h="210312">
                <a:tc>
                  <a:txBody>
                    <a:bodyPr/>
                    <a:lstStyle/>
                    <a:p>
                      <a:pPr algn="l" fontAlgn="ctr"/>
                      <a:r>
                        <a:rPr lang="en-US" sz="1100" b="0" i="0" u="none" strike="noStrike">
                          <a:solidFill>
                            <a:srgbClr val="111111"/>
                          </a:solidFill>
                          <a:effectLst/>
                          <a:latin typeface="+mn-lt"/>
                        </a:rPr>
                        <a:t>Hispanic</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70204222"/>
                  </a:ext>
                </a:extLst>
              </a:tr>
            </a:tbl>
          </a:graphicData>
        </a:graphic>
      </p:graphicFrame>
      <p:sp>
        <p:nvSpPr>
          <p:cNvPr id="10" name="TextBox 9">
            <a:extLst>
              <a:ext uri="{FF2B5EF4-FFF2-40B4-BE49-F238E27FC236}">
                <a16:creationId xmlns:a16="http://schemas.microsoft.com/office/drawing/2014/main" id="{CC654BF2-686E-C4CB-4002-6C92BC79E9F9}"/>
              </a:ext>
            </a:extLst>
          </p:cNvPr>
          <p:cNvSpPr txBox="1"/>
          <p:nvPr/>
        </p:nvSpPr>
        <p:spPr>
          <a:xfrm>
            <a:off x="447774" y="6197976"/>
            <a:ext cx="5638799" cy="461665"/>
          </a:xfrm>
          <a:prstGeom prst="rect">
            <a:avLst/>
          </a:prstGeom>
          <a:noFill/>
        </p:spPr>
        <p:txBody>
          <a:bodyPr wrap="square" lIns="91440" tIns="45720" rIns="91440" bIns="45720" anchor="t">
            <a:spAutoFit/>
          </a:bodyPr>
          <a:lstStyle/>
          <a:p>
            <a:r>
              <a:rPr lang="en-US" sz="800"/>
              <a:t>* Rates per 100,000 population.									</a:t>
            </a:r>
          </a:p>
          <a:p>
            <a:r>
              <a:rPr lang="en-US" sz="800"/>
              <a:t>† Reported confirmed cases. For the case definition, see </a:t>
            </a:r>
            <a:r>
              <a:rPr lang="en-US" sz="800">
                <a:hlinkClick r:id="rId2"/>
              </a:rPr>
              <a:t>https://ndc.services.cdc.gov/conditions/hepatitis-c-acute/</a:t>
            </a:r>
            <a:r>
              <a:rPr lang="en-US" sz="800"/>
              <a:t>. </a:t>
            </a:r>
            <a:endParaRPr lang="en-US" sz="800">
              <a:cs typeface="Calibri"/>
            </a:endParaRPr>
          </a:p>
        </p:txBody>
      </p:sp>
      <p:sp>
        <p:nvSpPr>
          <p:cNvPr id="8" name="TextBox 7">
            <a:extLst>
              <a:ext uri="{FF2B5EF4-FFF2-40B4-BE49-F238E27FC236}">
                <a16:creationId xmlns:a16="http://schemas.microsoft.com/office/drawing/2014/main" id="{B798DCCF-3FF4-003D-7870-EF85DB77B3FF}"/>
              </a:ext>
            </a:extLst>
          </p:cNvPr>
          <p:cNvSpPr txBox="1"/>
          <p:nvPr/>
        </p:nvSpPr>
        <p:spPr>
          <a:xfrm>
            <a:off x="6293225" y="5962305"/>
            <a:ext cx="4048639" cy="707886"/>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2831453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198966" cy="917018"/>
          </a:xfrm>
        </p:spPr>
        <p:txBody>
          <a:bodyPr>
            <a:noAutofit/>
          </a:bodyPr>
          <a:lstStyle/>
          <a:p>
            <a:r>
              <a:rPr lang="en-US" b="0">
                <a:latin typeface="Calibri"/>
                <a:cs typeface="Calibri"/>
              </a:rPr>
              <a:t>Table 3.2 – Part 1 of 2</a:t>
            </a:r>
            <a:br>
              <a:rPr lang="en-US" sz="2000"/>
            </a:br>
            <a:r>
              <a:rPr lang="en-US" sz="2000" b="1">
                <a:latin typeface="Calibri"/>
                <a:cs typeface="Calibri"/>
              </a:rPr>
              <a:t>Numbers and rates* of reported cases† of acute hepatitis C virus infection, </a:t>
            </a:r>
            <a:br>
              <a:rPr lang="en-US" sz="2000" b="1">
                <a:latin typeface="Calibri"/>
                <a:cs typeface="Calibri"/>
              </a:rPr>
            </a:br>
            <a:r>
              <a:rPr lang="en-US" sz="2000" b="1">
                <a:latin typeface="Calibri"/>
                <a:cs typeface="Calibri"/>
              </a:rPr>
              <a:t>by demographic characteristics</a:t>
            </a:r>
            <a:br>
              <a:rPr lang="en-US" sz="2000" b="1">
                <a:latin typeface="Calibri"/>
                <a:cs typeface="Calibri"/>
              </a:rPr>
            </a:br>
            <a:r>
              <a:rPr lang="en-US" sz="2000" b="1">
                <a:latin typeface="Calibri"/>
                <a:cs typeface="Calibri"/>
              </a:rPr>
              <a:t>United States 2016–2020</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04969086"/>
              </p:ext>
            </p:extLst>
          </p:nvPr>
        </p:nvGraphicFramePr>
        <p:xfrm>
          <a:off x="550331" y="1583294"/>
          <a:ext cx="11091337" cy="4098788"/>
        </p:xfrm>
        <a:graphic>
          <a:graphicData uri="http://schemas.openxmlformats.org/drawingml/2006/table">
            <a:tbl>
              <a:tblPr firstRow="1" bandRow="1">
                <a:tableStyleId>{BDBED569-4797-4DF1-A0F4-6AAB3CD982D8}</a:tableStyleId>
              </a:tblPr>
              <a:tblGrid>
                <a:gridCol w="1324467">
                  <a:extLst>
                    <a:ext uri="{9D8B030D-6E8A-4147-A177-3AD203B41FA5}">
                      <a16:colId xmlns:a16="http://schemas.microsoft.com/office/drawing/2014/main" val="2197488459"/>
                    </a:ext>
                  </a:extLst>
                </a:gridCol>
                <a:gridCol w="976687">
                  <a:extLst>
                    <a:ext uri="{9D8B030D-6E8A-4147-A177-3AD203B41FA5}">
                      <a16:colId xmlns:a16="http://schemas.microsoft.com/office/drawing/2014/main" val="557897342"/>
                    </a:ext>
                  </a:extLst>
                </a:gridCol>
                <a:gridCol w="976687">
                  <a:extLst>
                    <a:ext uri="{9D8B030D-6E8A-4147-A177-3AD203B41FA5}">
                      <a16:colId xmlns:a16="http://schemas.microsoft.com/office/drawing/2014/main" val="1675807070"/>
                    </a:ext>
                  </a:extLst>
                </a:gridCol>
                <a:gridCol w="976687">
                  <a:extLst>
                    <a:ext uri="{9D8B030D-6E8A-4147-A177-3AD203B41FA5}">
                      <a16:colId xmlns:a16="http://schemas.microsoft.com/office/drawing/2014/main" val="3162417777"/>
                    </a:ext>
                  </a:extLst>
                </a:gridCol>
                <a:gridCol w="976687">
                  <a:extLst>
                    <a:ext uri="{9D8B030D-6E8A-4147-A177-3AD203B41FA5}">
                      <a16:colId xmlns:a16="http://schemas.microsoft.com/office/drawing/2014/main" val="2163448990"/>
                    </a:ext>
                  </a:extLst>
                </a:gridCol>
                <a:gridCol w="976687">
                  <a:extLst>
                    <a:ext uri="{9D8B030D-6E8A-4147-A177-3AD203B41FA5}">
                      <a16:colId xmlns:a16="http://schemas.microsoft.com/office/drawing/2014/main" val="1531703974"/>
                    </a:ext>
                  </a:extLst>
                </a:gridCol>
                <a:gridCol w="976687">
                  <a:extLst>
                    <a:ext uri="{9D8B030D-6E8A-4147-A177-3AD203B41FA5}">
                      <a16:colId xmlns:a16="http://schemas.microsoft.com/office/drawing/2014/main" val="1741429899"/>
                    </a:ext>
                  </a:extLst>
                </a:gridCol>
                <a:gridCol w="976687">
                  <a:extLst>
                    <a:ext uri="{9D8B030D-6E8A-4147-A177-3AD203B41FA5}">
                      <a16:colId xmlns:a16="http://schemas.microsoft.com/office/drawing/2014/main" val="2837006629"/>
                    </a:ext>
                  </a:extLst>
                </a:gridCol>
                <a:gridCol w="976687">
                  <a:extLst>
                    <a:ext uri="{9D8B030D-6E8A-4147-A177-3AD203B41FA5}">
                      <a16:colId xmlns:a16="http://schemas.microsoft.com/office/drawing/2014/main" val="1677891965"/>
                    </a:ext>
                  </a:extLst>
                </a:gridCol>
                <a:gridCol w="976687">
                  <a:extLst>
                    <a:ext uri="{9D8B030D-6E8A-4147-A177-3AD203B41FA5}">
                      <a16:colId xmlns:a16="http://schemas.microsoft.com/office/drawing/2014/main" val="373618106"/>
                    </a:ext>
                  </a:extLst>
                </a:gridCol>
                <a:gridCol w="976687">
                  <a:extLst>
                    <a:ext uri="{9D8B030D-6E8A-4147-A177-3AD203B41FA5}">
                      <a16:colId xmlns:a16="http://schemas.microsoft.com/office/drawing/2014/main" val="200654846"/>
                    </a:ext>
                  </a:extLst>
                </a:gridCol>
              </a:tblGrid>
              <a:tr h="398516">
                <a:tc>
                  <a:txBody>
                    <a:bodyPr/>
                    <a:lstStyle/>
                    <a:p>
                      <a:pPr algn="l" fontAlgn="ctr"/>
                      <a:r>
                        <a:rPr lang="en-US" sz="1200" b="1" i="0" u="none" strike="noStrike">
                          <a:solidFill>
                            <a:schemeClr val="bg1"/>
                          </a:solidFill>
                          <a:effectLst/>
                          <a:latin typeface="+mn-lt"/>
                        </a:rPr>
                        <a:t>Characteristics</a:t>
                      </a:r>
                    </a:p>
                  </a:txBody>
                  <a:tcPr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85099476"/>
                  </a:ext>
                </a:extLst>
              </a:tr>
              <a:tr h="210312">
                <a:tc>
                  <a:txBody>
                    <a:bodyPr/>
                    <a:lstStyle/>
                    <a:p>
                      <a:pPr algn="l" fontAlgn="ctr"/>
                      <a:r>
                        <a:rPr lang="en-US" sz="1100" b="1" i="0" u="none" strike="noStrike">
                          <a:solidFill>
                            <a:srgbClr val="111111"/>
                          </a:solidFill>
                          <a:effectLst/>
                          <a:latin typeface="+mn-lt"/>
                        </a:rPr>
                        <a:t>Total</a:t>
                      </a:r>
                      <a:r>
                        <a:rPr lang="en-US" sz="1100" b="1" i="0" u="none" strike="noStrike" baseline="30000">
                          <a:solidFill>
                            <a:srgbClr val="111111"/>
                          </a:solidFill>
                          <a:effectLst/>
                          <a:latin typeface="+mn-lt"/>
                        </a:rPr>
                        <a:t>§</a:t>
                      </a:r>
                      <a:endParaRPr lang="en-US" sz="1100" b="1" i="0" u="none" strike="noStrike">
                        <a:solidFill>
                          <a:srgbClr val="111111"/>
                        </a:solidFill>
                        <a:effectLst/>
                        <a:latin typeface="+mn-lt"/>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2,967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3,216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3,621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4,136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4,798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002815237"/>
                  </a:ext>
                </a:extLst>
              </a:tr>
              <a:tr h="210312">
                <a:tc>
                  <a:txBody>
                    <a:bodyPr/>
                    <a:lstStyle/>
                    <a:p>
                      <a:pPr algn="l" fontAlgn="ctr"/>
                      <a:r>
                        <a:rPr lang="en-US" sz="1100" b="1" i="0" u="none" strike="noStrike">
                          <a:solidFill>
                            <a:srgbClr val="111111"/>
                          </a:solidFill>
                          <a:effectLst/>
                          <a:latin typeface="+mn-lt"/>
                        </a:rPr>
                        <a:t>Age (years)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0–19</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86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81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63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000000"/>
                          </a:solidFill>
                          <a:effectLst/>
                          <a:latin typeface="+mn-lt"/>
                        </a:rPr>
                        <a:t>57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20–29</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1,135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1,189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1,262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000000"/>
                          </a:solidFill>
                          <a:effectLst/>
                          <a:latin typeface="+mn-lt"/>
                        </a:rPr>
                        <a:t>1,230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30–39</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868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937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1,070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1,347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000000"/>
                          </a:solidFill>
                          <a:effectLst/>
                          <a:latin typeface="+mn-lt"/>
                        </a:rPr>
                        <a:t>1,526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40–49</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441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494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664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000000"/>
                          </a:solidFill>
                          <a:effectLst/>
                          <a:latin typeface="+mn-lt"/>
                        </a:rPr>
                        <a:t>820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111111"/>
                          </a:solidFill>
                          <a:effectLst/>
                          <a:latin typeface="+mn-lt"/>
                        </a:rPr>
                        <a:t>50–59</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264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332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366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442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000000"/>
                          </a:solidFill>
                          <a:effectLst/>
                          <a:latin typeface="+mn-lt"/>
                        </a:rPr>
                        <a:t>578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000000"/>
                          </a:solidFill>
                          <a:effectLst/>
                          <a:latin typeface="+mn-lt"/>
                        </a:rPr>
                        <a:t>≥</a:t>
                      </a:r>
                      <a:r>
                        <a:rPr lang="en-US" sz="1100" b="0" i="0" u="none" strike="noStrike">
                          <a:solidFill>
                            <a:srgbClr val="111111"/>
                          </a:solidFill>
                          <a:effectLst/>
                          <a:latin typeface="+mn-lt"/>
                        </a:rPr>
                        <a:t>60</a:t>
                      </a:r>
                      <a:endParaRPr lang="en-US" sz="1100" b="0" i="0" u="none" strike="noStrike">
                        <a:solidFill>
                          <a:srgbClr val="000000"/>
                        </a:solidFill>
                        <a:effectLst/>
                        <a:latin typeface="+mn-lt"/>
                      </a:endParaRP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000000"/>
                          </a:solidFill>
                          <a:effectLst/>
                          <a:latin typeface="+mn-lt"/>
                        </a:rPr>
                        <a:t>586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607299"/>
                  </a:ext>
                </a:extLst>
              </a:tr>
              <a:tr h="210312">
                <a:tc>
                  <a:txBody>
                    <a:bodyPr/>
                    <a:lstStyle/>
                    <a:p>
                      <a:pPr algn="l" fontAlgn="ctr"/>
                      <a:r>
                        <a:rPr lang="en-US" sz="1100" b="1" i="0" u="none" strike="noStrike">
                          <a:solidFill>
                            <a:srgbClr val="111111"/>
                          </a:solidFill>
                          <a:effectLst/>
                          <a:latin typeface="+mn-lt"/>
                        </a:rPr>
                        <a:t>Sex</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111111"/>
                          </a:solidFill>
                          <a:effectLst/>
                          <a:latin typeface="+mn-lt"/>
                        </a:rPr>
                        <a:t>Male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1,775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2,471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000000"/>
                          </a:solidFill>
                          <a:effectLst/>
                          <a:latin typeface="+mn-lt"/>
                        </a:rPr>
                        <a:t>3,105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111111"/>
                          </a:solidFill>
                          <a:effectLst/>
                          <a:latin typeface="+mn-lt"/>
                        </a:rPr>
                        <a:t>Female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1,310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1,431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1,605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1,653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000000"/>
                          </a:solidFill>
                          <a:effectLst/>
                          <a:latin typeface="+mn-lt"/>
                        </a:rPr>
                        <a:t>1,687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4281314200"/>
                  </a:ext>
                </a:extLst>
              </a:tr>
              <a:tr h="210312">
                <a:tc>
                  <a:txBody>
                    <a:bodyPr/>
                    <a:lstStyle/>
                    <a:p>
                      <a:pPr algn="l" fontAlgn="ctr"/>
                      <a:r>
                        <a:rPr lang="en-US" sz="1100" b="1" i="0" u="none" strike="noStrike">
                          <a:solidFill>
                            <a:srgbClr val="111111"/>
                          </a:solidFill>
                          <a:effectLst/>
                          <a:latin typeface="+mn-lt"/>
                        </a:rPr>
                        <a:t>Race/ethnicity</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extLst>
                  <a:ext uri="{0D108BD9-81ED-4DB2-BD59-A6C34878D82A}">
                    <a16:rowId xmlns:a16="http://schemas.microsoft.com/office/drawing/2014/main" val="2707265860"/>
                  </a:ext>
                </a:extLst>
              </a:tr>
              <a:tr h="199258">
                <a:tc>
                  <a:txBody>
                    <a:bodyPr/>
                    <a:lstStyle/>
                    <a:p>
                      <a:pPr algn="l" fontAlgn="ctr"/>
                      <a:r>
                        <a:rPr lang="en-US" sz="1100" b="0" i="0" u="none" strike="noStrike">
                          <a:solidFill>
                            <a:srgbClr val="111111"/>
                          </a:solidFill>
                          <a:effectLst/>
                          <a:latin typeface="+mn-lt"/>
                        </a:rPr>
                        <a:t>American Indian/Alaska Native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70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67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83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83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48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111111"/>
                          </a:solidFill>
                          <a:effectLst/>
                          <a:latin typeface="+mn-lt"/>
                        </a:rPr>
                        <a:t>Asian/Pacific Islander</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3195497"/>
                  </a:ext>
                </a:extLst>
              </a:tr>
              <a:tr h="210312">
                <a:tc>
                  <a:txBody>
                    <a:bodyPr/>
                    <a:lstStyle/>
                    <a:p>
                      <a:pPr algn="l" fontAlgn="ctr"/>
                      <a:r>
                        <a:rPr lang="en-US" sz="1100" b="0" i="0" u="none" strike="noStrike">
                          <a:solidFill>
                            <a:srgbClr val="111111"/>
                          </a:solidFill>
                          <a:effectLst/>
                          <a:latin typeface="+mn-lt"/>
                        </a:rPr>
                        <a:t>Black, non-Hispanic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231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267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458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115016824"/>
                  </a:ext>
                </a:extLst>
              </a:tr>
              <a:tr h="210312">
                <a:tc>
                  <a:txBody>
                    <a:bodyPr/>
                    <a:lstStyle/>
                    <a:p>
                      <a:pPr algn="l" fontAlgn="ctr"/>
                      <a:r>
                        <a:rPr lang="en-US" sz="1100" b="0" i="0" u="none" strike="noStrike">
                          <a:solidFill>
                            <a:srgbClr val="111111"/>
                          </a:solidFill>
                          <a:effectLst/>
                          <a:latin typeface="+mn-lt"/>
                        </a:rPr>
                        <a:t>White, non-Hispanic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2,227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2,405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2,683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3,060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9800164"/>
                  </a:ext>
                </a:extLst>
              </a:tr>
              <a:tr h="210312">
                <a:tc>
                  <a:txBody>
                    <a:bodyPr/>
                    <a:lstStyle/>
                    <a:p>
                      <a:pPr algn="l" fontAlgn="ctr"/>
                      <a:r>
                        <a:rPr lang="en-US" sz="1100" b="0" i="0" u="none" strike="noStrike">
                          <a:solidFill>
                            <a:srgbClr val="111111"/>
                          </a:solidFill>
                          <a:effectLst/>
                          <a:latin typeface="+mn-lt"/>
                        </a:rPr>
                        <a:t>Hispanic</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191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234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280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350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415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2564698882"/>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805756"/>
            <a:ext cx="5275944" cy="664054"/>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3"/>
              </a:rPr>
              <a:t>https://ndc.services.cdc.gov/conditions/hepatitis-c-acute/</a:t>
            </a:r>
            <a:r>
              <a:rPr lang="en-US" sz="800"/>
              <a:t>. </a:t>
            </a:r>
            <a:endParaRPr lang="en-US" sz="800">
              <a:cs typeface="Calibri"/>
            </a:endParaRPr>
          </a:p>
          <a:p>
            <a:pPr>
              <a:lnSpc>
                <a:spcPct val="100000"/>
              </a:lnSpc>
            </a:pPr>
            <a:r>
              <a:rPr lang="en-US" sz="800"/>
              <a:t>§ Numbers reported in each category may not add up to the total number of reported cases in a year due to cases with missing data or, in the case of race/ethnicity, cases categorized as “Other”.										</a:t>
            </a:r>
          </a:p>
        </p:txBody>
      </p:sp>
      <p:sp>
        <p:nvSpPr>
          <p:cNvPr id="8" name="TextBox 7">
            <a:extLst>
              <a:ext uri="{FF2B5EF4-FFF2-40B4-BE49-F238E27FC236}">
                <a16:creationId xmlns:a16="http://schemas.microsoft.com/office/drawing/2014/main" id="{A63725F0-C5B6-B0B9-FC3A-304D6AF8FEF0}"/>
              </a:ext>
            </a:extLst>
          </p:cNvPr>
          <p:cNvSpPr txBox="1"/>
          <p:nvPr/>
        </p:nvSpPr>
        <p:spPr>
          <a:xfrm>
            <a:off x="6002869" y="5934570"/>
            <a:ext cx="4048973" cy="713016"/>
          </a:xfrm>
          <a:prstGeom prst="rect">
            <a:avLst/>
          </a:prstGeom>
          <a:noFill/>
        </p:spPr>
        <p:txBody>
          <a:bodyPr wrap="square" lIns="91440" tIns="45720" rIns="91440" bIns="45720" anchor="t">
            <a:spAutoFit/>
          </a:bodyPr>
          <a:lstStyle/>
          <a:p>
            <a:pPr>
              <a:spcBef>
                <a:spcPts val="1000"/>
              </a:spcBef>
            </a:pPr>
            <a:r>
              <a:rPr lang="en-US" sz="800"/>
              <a:t>Source: CDC, National Notifiable Diseases Surveillance System.</a:t>
            </a:r>
          </a:p>
          <a:p>
            <a:pPr>
              <a:spcBef>
                <a:spcPts val="1000"/>
              </a:spcBef>
            </a:pPr>
            <a:r>
              <a:rPr lang="en-US" sz="800"/>
              <a:t>Centers</a:t>
            </a:r>
            <a:r>
              <a:rPr lang="en-US" sz="800">
                <a:ea typeface="+mn-lt"/>
                <a:cs typeface="+mn-lt"/>
              </a:rPr>
              <a:t>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p>
        </p:txBody>
      </p:sp>
    </p:spTree>
    <p:extLst>
      <p:ext uri="{BB962C8B-B14F-4D97-AF65-F5344CB8AC3E}">
        <p14:creationId xmlns:p14="http://schemas.microsoft.com/office/powerpoint/2010/main" val="1018062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198966" cy="917018"/>
          </a:xfrm>
        </p:spPr>
        <p:txBody>
          <a:bodyPr>
            <a:noAutofit/>
          </a:bodyPr>
          <a:lstStyle/>
          <a:p>
            <a:r>
              <a:rPr lang="en-US" b="0">
                <a:latin typeface="Calibri"/>
                <a:cs typeface="Calibri"/>
              </a:rPr>
              <a:t>Table 3.2 – Part 2 of 2</a:t>
            </a:r>
            <a:br>
              <a:rPr lang="en-US" sz="2000"/>
            </a:br>
            <a:r>
              <a:rPr lang="en-US" sz="2000" b="1">
                <a:latin typeface="Calibri"/>
                <a:cs typeface="Calibri"/>
              </a:rPr>
              <a:t>Numbers and rates* of reported cases† of acute hepatitis C virus infection, </a:t>
            </a:r>
            <a:br>
              <a:rPr lang="en-US" sz="2000" b="1">
                <a:latin typeface="Calibri"/>
                <a:cs typeface="Calibri"/>
              </a:rPr>
            </a:br>
            <a:r>
              <a:rPr lang="en-US" sz="2000" b="1">
                <a:latin typeface="Calibri"/>
                <a:cs typeface="Calibri"/>
              </a:rPr>
              <a:t>by demographic characteristics</a:t>
            </a:r>
            <a:br>
              <a:rPr lang="en-US" sz="2000" b="1">
                <a:latin typeface="Calibri"/>
                <a:cs typeface="Calibri"/>
              </a:rPr>
            </a:br>
            <a:r>
              <a:rPr lang="en-US" sz="2000" b="1">
                <a:latin typeface="Calibri"/>
                <a:cs typeface="Calibri"/>
              </a:rPr>
              <a:t>United States 2016–2020</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957288596"/>
              </p:ext>
            </p:extLst>
          </p:nvPr>
        </p:nvGraphicFramePr>
        <p:xfrm>
          <a:off x="535833" y="1594458"/>
          <a:ext cx="11120330" cy="3592820"/>
        </p:xfrm>
        <a:graphic>
          <a:graphicData uri="http://schemas.openxmlformats.org/drawingml/2006/table">
            <a:tbl>
              <a:tblPr firstRow="1" bandRow="1">
                <a:tableStyleId>{BDBED569-4797-4DF1-A0F4-6AAB3CD982D8}</a:tableStyleId>
              </a:tblPr>
              <a:tblGrid>
                <a:gridCol w="1327930">
                  <a:extLst>
                    <a:ext uri="{9D8B030D-6E8A-4147-A177-3AD203B41FA5}">
                      <a16:colId xmlns:a16="http://schemas.microsoft.com/office/drawing/2014/main" val="2197488459"/>
                    </a:ext>
                  </a:extLst>
                </a:gridCol>
                <a:gridCol w="979240">
                  <a:extLst>
                    <a:ext uri="{9D8B030D-6E8A-4147-A177-3AD203B41FA5}">
                      <a16:colId xmlns:a16="http://schemas.microsoft.com/office/drawing/2014/main" val="557897342"/>
                    </a:ext>
                  </a:extLst>
                </a:gridCol>
                <a:gridCol w="979240">
                  <a:extLst>
                    <a:ext uri="{9D8B030D-6E8A-4147-A177-3AD203B41FA5}">
                      <a16:colId xmlns:a16="http://schemas.microsoft.com/office/drawing/2014/main" val="1675807070"/>
                    </a:ext>
                  </a:extLst>
                </a:gridCol>
                <a:gridCol w="979240">
                  <a:extLst>
                    <a:ext uri="{9D8B030D-6E8A-4147-A177-3AD203B41FA5}">
                      <a16:colId xmlns:a16="http://schemas.microsoft.com/office/drawing/2014/main" val="3162417777"/>
                    </a:ext>
                  </a:extLst>
                </a:gridCol>
                <a:gridCol w="979240">
                  <a:extLst>
                    <a:ext uri="{9D8B030D-6E8A-4147-A177-3AD203B41FA5}">
                      <a16:colId xmlns:a16="http://schemas.microsoft.com/office/drawing/2014/main" val="2163448990"/>
                    </a:ext>
                  </a:extLst>
                </a:gridCol>
                <a:gridCol w="979240">
                  <a:extLst>
                    <a:ext uri="{9D8B030D-6E8A-4147-A177-3AD203B41FA5}">
                      <a16:colId xmlns:a16="http://schemas.microsoft.com/office/drawing/2014/main" val="1531703974"/>
                    </a:ext>
                  </a:extLst>
                </a:gridCol>
                <a:gridCol w="979240">
                  <a:extLst>
                    <a:ext uri="{9D8B030D-6E8A-4147-A177-3AD203B41FA5}">
                      <a16:colId xmlns:a16="http://schemas.microsoft.com/office/drawing/2014/main" val="1741429899"/>
                    </a:ext>
                  </a:extLst>
                </a:gridCol>
                <a:gridCol w="979240">
                  <a:extLst>
                    <a:ext uri="{9D8B030D-6E8A-4147-A177-3AD203B41FA5}">
                      <a16:colId xmlns:a16="http://schemas.microsoft.com/office/drawing/2014/main" val="2837006629"/>
                    </a:ext>
                  </a:extLst>
                </a:gridCol>
                <a:gridCol w="979240">
                  <a:extLst>
                    <a:ext uri="{9D8B030D-6E8A-4147-A177-3AD203B41FA5}">
                      <a16:colId xmlns:a16="http://schemas.microsoft.com/office/drawing/2014/main" val="1677891965"/>
                    </a:ext>
                  </a:extLst>
                </a:gridCol>
                <a:gridCol w="979240">
                  <a:extLst>
                    <a:ext uri="{9D8B030D-6E8A-4147-A177-3AD203B41FA5}">
                      <a16:colId xmlns:a16="http://schemas.microsoft.com/office/drawing/2014/main" val="373618106"/>
                    </a:ext>
                  </a:extLst>
                </a:gridCol>
                <a:gridCol w="979240">
                  <a:extLst>
                    <a:ext uri="{9D8B030D-6E8A-4147-A177-3AD203B41FA5}">
                      <a16:colId xmlns:a16="http://schemas.microsoft.com/office/drawing/2014/main" val="200654846"/>
                    </a:ext>
                  </a:extLst>
                </a:gridCol>
              </a:tblGrid>
              <a:tr h="398516">
                <a:tc>
                  <a:txBody>
                    <a:bodyPr/>
                    <a:lstStyle/>
                    <a:p>
                      <a:pPr algn="l" fontAlgn="ctr"/>
                      <a:r>
                        <a:rPr lang="en-US" sz="1200" b="1" i="0" u="none" strike="noStrike">
                          <a:solidFill>
                            <a:schemeClr val="bg1"/>
                          </a:solidFill>
                          <a:effectLst/>
                          <a:latin typeface="+mn-lt"/>
                        </a:rPr>
                        <a:t>Characteristics</a:t>
                      </a:r>
                    </a:p>
                  </a:txBody>
                  <a:tcPr marR="9525"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85099476"/>
                  </a:ext>
                </a:extLst>
              </a:tr>
              <a:tr h="210312">
                <a:tc>
                  <a:txBody>
                    <a:bodyPr/>
                    <a:lstStyle/>
                    <a:p>
                      <a:pPr algn="l" fontAlgn="ctr"/>
                      <a:r>
                        <a:rPr lang="en-US" sz="1100" b="1" i="0" u="none" strike="noStrike">
                          <a:solidFill>
                            <a:srgbClr val="111111"/>
                          </a:solidFill>
                          <a:effectLst/>
                          <a:latin typeface="+mn-lt"/>
                        </a:rPr>
                        <a:t>Urbanicity</a:t>
                      </a:r>
                      <a:r>
                        <a:rPr lang="en-US" sz="1100" b="1" i="0" u="none" strike="noStrike" baseline="30000">
                          <a:solidFill>
                            <a:srgbClr val="111111"/>
                          </a:solidFill>
                          <a:effectLst/>
                          <a:latin typeface="+mn-lt"/>
                        </a:rPr>
                        <a:t>¶</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111111"/>
                          </a:solidFill>
                          <a:effectLst/>
                          <a:latin typeface="+mn-lt"/>
                        </a:rPr>
                        <a:t>Urban</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2,227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2,397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2,782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3,275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mn-lt"/>
                        </a:rPr>
                        <a:t>3,957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Rural</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501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485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676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720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000000"/>
                          </a:solidFill>
                          <a:effectLst/>
                          <a:latin typeface="+mn-lt"/>
                        </a:rPr>
                        <a:t>757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1.7</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647142603"/>
                  </a:ext>
                </a:extLst>
              </a:tr>
              <a:tr h="210312">
                <a:tc>
                  <a:txBody>
                    <a:bodyPr/>
                    <a:lstStyle/>
                    <a:p>
                      <a:pPr algn="l" fontAlgn="ctr"/>
                      <a:r>
                        <a:rPr lang="en-US" sz="1100" b="1" i="0" u="none" strike="noStrike">
                          <a:solidFill>
                            <a:srgbClr val="111111"/>
                          </a:solidFill>
                          <a:effectLst/>
                          <a:latin typeface="+mn-lt"/>
                        </a:rPr>
                        <a:t>HHS Region**</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Region 1: Boston</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471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391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172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237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2.4</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Region 2: New York</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332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455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287410"/>
                  </a:ext>
                </a:extLst>
              </a:tr>
              <a:tr h="199258">
                <a:tc>
                  <a:txBody>
                    <a:bodyPr/>
                    <a:lstStyle/>
                    <a:p>
                      <a:pPr algn="l" fontAlgn="ctr"/>
                      <a:r>
                        <a:rPr lang="en-US" sz="1100" b="0" i="0" u="none" strike="noStrike">
                          <a:solidFill>
                            <a:srgbClr val="111111"/>
                          </a:solidFill>
                          <a:effectLst/>
                          <a:latin typeface="+mn-lt"/>
                        </a:rPr>
                        <a:t>Region 3: Philadelphia</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422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424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404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392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365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111111"/>
                          </a:solidFill>
                          <a:effectLst/>
                          <a:latin typeface="+mn-lt"/>
                        </a:rPr>
                        <a:t>Region 4: Atlanta</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826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1,056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1,253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1,957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111111"/>
                          </a:solidFill>
                          <a:effectLst/>
                          <a:latin typeface="+mn-lt"/>
                        </a:rPr>
                        <a:t>Region 5: Chicago</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615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692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977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1,053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902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1.7</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111111"/>
                          </a:solidFill>
                          <a:effectLst/>
                          <a:latin typeface="+mn-lt"/>
                        </a:rPr>
                        <a:t>Region 6: Dallas</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384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111111"/>
                          </a:solidFill>
                          <a:effectLst/>
                          <a:latin typeface="+mn-lt"/>
                        </a:rPr>
                        <a:t>Region 7: Kansas City</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41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70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89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74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60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4281314200"/>
                  </a:ext>
                </a:extLst>
              </a:tr>
              <a:tr h="210312">
                <a:tc>
                  <a:txBody>
                    <a:bodyPr/>
                    <a:lstStyle/>
                    <a:p>
                      <a:pPr algn="l" fontAlgn="ctr"/>
                      <a:r>
                        <a:rPr lang="en-US" sz="1100" b="0" i="0" u="none" strike="noStrike">
                          <a:solidFill>
                            <a:srgbClr val="111111"/>
                          </a:solidFill>
                          <a:effectLst/>
                          <a:latin typeface="+mn-lt"/>
                        </a:rPr>
                        <a:t>Region 8: Denver</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152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162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225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222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138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7265860"/>
                  </a:ext>
                </a:extLst>
              </a:tr>
              <a:tr h="199258">
                <a:tc>
                  <a:txBody>
                    <a:bodyPr/>
                    <a:lstStyle/>
                    <a:p>
                      <a:pPr algn="l" fontAlgn="ctr"/>
                      <a:r>
                        <a:rPr lang="en-US" sz="1100" b="0" i="0" u="none" strike="noStrike">
                          <a:solidFill>
                            <a:srgbClr val="111111"/>
                          </a:solidFill>
                          <a:effectLst/>
                          <a:latin typeface="+mn-lt"/>
                        </a:rPr>
                        <a:t>Region 9: San Francisco</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76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138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133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222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71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111111"/>
                          </a:solidFill>
                          <a:effectLst/>
                          <a:latin typeface="+mn-lt"/>
                        </a:rPr>
                        <a:t>Region 10: Seattle</a:t>
                      </a:r>
                    </a:p>
                  </a:txBody>
                  <a:tcPr marR="952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a:t>
                      </a:r>
                    </a:p>
                  </a:txBody>
                  <a:tcPr marL="9525" marR="952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3195497"/>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199" y="5559894"/>
            <a:ext cx="5500539" cy="1420690"/>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https://ndc.services.cdc.gov/conditions/hepatitis-c-acute/</a:t>
            </a:r>
            <a:r>
              <a:rPr lang="en-US" sz="800"/>
              <a:t>. </a:t>
            </a:r>
            <a:endParaRPr lang="en-US" sz="800">
              <a:cs typeface="Calibri"/>
            </a:endParaRPr>
          </a:p>
          <a:p>
            <a:pPr>
              <a:lnSpc>
                <a:spcPct val="100000"/>
              </a:lnSpc>
            </a:pPr>
            <a:r>
              <a:rPr lang="en-US" sz="800"/>
              <a:t>¶ Urbanicity was categorized according to the 2013 National Center for Health Statistics (NCHS) urban-rural classification scheme for counties and county-equivalent entities (</a:t>
            </a:r>
            <a:r>
              <a:rPr lang="en-US" sz="800">
                <a:hlinkClick r:id="rId3"/>
              </a:rPr>
              <a:t>https://www.cdc.gov/nchs/data_access/urban_rural.htm</a:t>
            </a:r>
            <a:r>
              <a:rPr lang="en-US" sz="800"/>
              <a:t>). Large central metro, large fringe metro, medium metro, and small metro counties were grouped as urban. Micropolitan and noncore counties were grouped as rural.</a:t>
            </a:r>
            <a:endParaRPr lang="en-US" sz="800" baseline="30000">
              <a:cs typeface="Calibri"/>
            </a:endParaRPr>
          </a:p>
        </p:txBody>
      </p:sp>
      <p:sp>
        <p:nvSpPr>
          <p:cNvPr id="8" name="TextBox 7">
            <a:extLst>
              <a:ext uri="{FF2B5EF4-FFF2-40B4-BE49-F238E27FC236}">
                <a16:creationId xmlns:a16="http://schemas.microsoft.com/office/drawing/2014/main" id="{A63725F0-C5B6-B0B9-FC3A-304D6AF8FEF0}"/>
              </a:ext>
            </a:extLst>
          </p:cNvPr>
          <p:cNvSpPr txBox="1"/>
          <p:nvPr/>
        </p:nvSpPr>
        <p:spPr>
          <a:xfrm>
            <a:off x="6023728" y="5209463"/>
            <a:ext cx="4357401" cy="1456809"/>
          </a:xfrm>
          <a:prstGeom prst="rect">
            <a:avLst/>
          </a:prstGeom>
          <a:noFill/>
        </p:spPr>
        <p:txBody>
          <a:bodyPr wrap="square" lIns="91440" tIns="45720" rIns="91440" bIns="45720" anchor="t">
            <a:spAutoFit/>
          </a:bodyPr>
          <a:lstStyle/>
          <a:p>
            <a:pPr>
              <a:spcBef>
                <a:spcPts val="1000"/>
              </a:spcBef>
            </a:pPr>
            <a:r>
              <a:rPr lang="en-US" sz="800"/>
              <a:t>** US Department of Health and Human Services (HHS) Regions were categorized according to the grouping of states and US territories assigned under each of the ten Department of Health and Human Services regional offices (</a:t>
            </a:r>
            <a:r>
              <a:rPr lang="en-US" sz="800">
                <a:hlinkClick r:id="rId4"/>
              </a:rPr>
              <a:t>https://www.hhs.gov/about/agencies/iea/regional-offices/index.html</a:t>
            </a:r>
            <a:r>
              <a:rPr lang="en-US" sz="800"/>
              <a:t>). For the purposes of this report, regions with US territories (Region 2 and Region 9) contain data from states only.</a:t>
            </a:r>
            <a:r>
              <a:rPr lang="en-US" sz="800" baseline="30000"/>
              <a:t>			</a:t>
            </a:r>
            <a:endParaRPr lang="en-US" sz="800"/>
          </a:p>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3375324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7B2F9-6165-7697-F68A-A8B6BF36C52A}"/>
              </a:ext>
            </a:extLst>
          </p:cNvPr>
          <p:cNvSpPr>
            <a:spLocks noGrp="1"/>
          </p:cNvSpPr>
          <p:nvPr>
            <p:ph type="title"/>
          </p:nvPr>
        </p:nvSpPr>
        <p:spPr>
          <a:xfrm>
            <a:off x="457201" y="143647"/>
            <a:ext cx="11198966" cy="917018"/>
          </a:xfrm>
        </p:spPr>
        <p:txBody>
          <a:bodyPr>
            <a:normAutofit fontScale="90000"/>
          </a:bodyPr>
          <a:lstStyle/>
          <a:p>
            <a:r>
              <a:rPr lang="en-US" sz="2000"/>
              <a:t>Figure 3.7 </a:t>
            </a:r>
            <a:br>
              <a:rPr lang="en-US"/>
            </a:br>
            <a:r>
              <a:rPr lang="en-US" sz="2200" b="1"/>
              <a:t>Availability of information on risk behaviors or exposures* associated with reported cases of acute hepatitis C virus infection </a:t>
            </a:r>
            <a:br>
              <a:rPr lang="en-US" sz="2200" b="1"/>
            </a:br>
            <a:r>
              <a:rPr lang="en-US" sz="2200" b="1"/>
              <a:t>United States, 2020	</a:t>
            </a:r>
            <a:endParaRPr lang="en-US" b="1"/>
          </a:p>
        </p:txBody>
      </p:sp>
      <p:graphicFrame>
        <p:nvGraphicFramePr>
          <p:cNvPr id="14" name="Chart 13" descr="Information regarding the availability of risk behaviors or exposure information for reported cases of acute hepatitis C during 2020. Risk data were missing for 63.6% of cases; at least one risk behavior or exposure was identified for 26.6% of cases; and no risk was identified for 10.0% of cases. ">
            <a:extLst>
              <a:ext uri="{FF2B5EF4-FFF2-40B4-BE49-F238E27FC236}">
                <a16:creationId xmlns:a16="http://schemas.microsoft.com/office/drawing/2014/main" id="{F26A49F6-9ED5-7BD2-CE44-DE655FCADC66}"/>
              </a:ext>
            </a:extLst>
          </p:cNvPr>
          <p:cNvGraphicFramePr>
            <a:graphicFrameLocks/>
          </p:cNvGraphicFramePr>
          <p:nvPr>
            <p:extLst>
              <p:ext uri="{D42A27DB-BD31-4B8C-83A1-F6EECF244321}">
                <p14:modId xmlns:p14="http://schemas.microsoft.com/office/powerpoint/2010/main" val="32260934"/>
              </p:ext>
            </p:extLst>
          </p:nvPr>
        </p:nvGraphicFramePr>
        <p:xfrm>
          <a:off x="2577593" y="1593293"/>
          <a:ext cx="8092567" cy="40856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2C5CF5F-4280-52EB-1444-5699DF24C79B}"/>
              </a:ext>
            </a:extLst>
          </p:cNvPr>
          <p:cNvSpPr txBox="1"/>
          <p:nvPr/>
        </p:nvSpPr>
        <p:spPr>
          <a:xfrm>
            <a:off x="2936178" y="3229583"/>
            <a:ext cx="927918" cy="646331"/>
          </a:xfrm>
          <a:prstGeom prst="rect">
            <a:avLst/>
          </a:prstGeom>
          <a:noFill/>
        </p:spPr>
        <p:txBody>
          <a:bodyPr wrap="square" rtlCol="0">
            <a:spAutoFit/>
          </a:bodyPr>
          <a:lstStyle/>
          <a:p>
            <a:pPr algn="ctr"/>
            <a:r>
              <a:rPr lang="en-US"/>
              <a:t>3,038</a:t>
            </a:r>
          </a:p>
          <a:p>
            <a:pPr algn="ctr"/>
            <a:r>
              <a:rPr lang="en-US"/>
              <a:t>(63.3%)</a:t>
            </a:r>
          </a:p>
        </p:txBody>
      </p:sp>
      <p:sp>
        <p:nvSpPr>
          <p:cNvPr id="3" name="TextBox 2">
            <a:extLst>
              <a:ext uri="{FF2B5EF4-FFF2-40B4-BE49-F238E27FC236}">
                <a16:creationId xmlns:a16="http://schemas.microsoft.com/office/drawing/2014/main" id="{DB3D828F-6192-E6CD-5739-447600148C25}"/>
              </a:ext>
            </a:extLst>
          </p:cNvPr>
          <p:cNvSpPr txBox="1"/>
          <p:nvPr/>
        </p:nvSpPr>
        <p:spPr>
          <a:xfrm>
            <a:off x="7505316" y="1846577"/>
            <a:ext cx="935186" cy="646331"/>
          </a:xfrm>
          <a:prstGeom prst="rect">
            <a:avLst/>
          </a:prstGeom>
          <a:noFill/>
        </p:spPr>
        <p:txBody>
          <a:bodyPr wrap="square" rtlCol="0">
            <a:spAutoFit/>
          </a:bodyPr>
          <a:lstStyle/>
          <a:p>
            <a:pPr algn="ctr"/>
            <a:r>
              <a:rPr lang="en-US"/>
              <a:t>1,278</a:t>
            </a:r>
          </a:p>
          <a:p>
            <a:pPr algn="ctr"/>
            <a:r>
              <a:rPr lang="en-US"/>
              <a:t>(26.6%)</a:t>
            </a:r>
          </a:p>
        </p:txBody>
      </p:sp>
      <p:sp>
        <p:nvSpPr>
          <p:cNvPr id="6" name="TextBox 5">
            <a:extLst>
              <a:ext uri="{FF2B5EF4-FFF2-40B4-BE49-F238E27FC236}">
                <a16:creationId xmlns:a16="http://schemas.microsoft.com/office/drawing/2014/main" id="{CED97F0F-0DBE-CAC6-0D4F-39F42A679F7B}"/>
              </a:ext>
            </a:extLst>
          </p:cNvPr>
          <p:cNvSpPr txBox="1"/>
          <p:nvPr/>
        </p:nvSpPr>
        <p:spPr>
          <a:xfrm>
            <a:off x="7543024" y="4119993"/>
            <a:ext cx="935186" cy="646331"/>
          </a:xfrm>
          <a:prstGeom prst="rect">
            <a:avLst/>
          </a:prstGeom>
          <a:noFill/>
        </p:spPr>
        <p:txBody>
          <a:bodyPr wrap="square" rtlCol="0">
            <a:spAutoFit/>
          </a:bodyPr>
          <a:lstStyle/>
          <a:p>
            <a:pPr algn="ctr"/>
            <a:r>
              <a:rPr lang="en-US"/>
              <a:t>482</a:t>
            </a:r>
          </a:p>
          <a:p>
            <a:pPr algn="ctr"/>
            <a:r>
              <a:rPr lang="en-US"/>
              <a:t>(10.0%)</a:t>
            </a:r>
          </a:p>
        </p:txBody>
      </p:sp>
      <p:sp>
        <p:nvSpPr>
          <p:cNvPr id="9" name="TextBox 8">
            <a:extLst>
              <a:ext uri="{FF2B5EF4-FFF2-40B4-BE49-F238E27FC236}">
                <a16:creationId xmlns:a16="http://schemas.microsoft.com/office/drawing/2014/main" id="{B34A4220-DB97-CA41-B443-6389473FE35F}"/>
              </a:ext>
            </a:extLst>
          </p:cNvPr>
          <p:cNvSpPr txBox="1"/>
          <p:nvPr/>
        </p:nvSpPr>
        <p:spPr>
          <a:xfrm>
            <a:off x="462147" y="5932981"/>
            <a:ext cx="5435889" cy="707886"/>
          </a:xfrm>
          <a:prstGeom prst="rect">
            <a:avLst/>
          </a:prstGeom>
          <a:noFill/>
        </p:spPr>
        <p:txBody>
          <a:bodyPr wrap="square">
            <a:spAutoFit/>
          </a:bodyPr>
          <a:lstStyle/>
          <a:p>
            <a:r>
              <a:rPr lang="en-US" sz="800"/>
              <a:t>* Case reports with at least one of the following risk behaviors/exposures reported 6 weeks to 6 months prior to symptom onset or documented seroconversion if asymptomatic: 1) injection drug use; 2) multiple sexual partners; 3) underwent surgery; 4) men who have sex with men; 5) sexual contact with suspected/confirmed hepatitis C case; 6) sustained a percutaneous injury; 7) household contact with suspected/confirmed hepatitis C case; 8) occupational exposure to blood; 9) dialysis; and 10) transfusion. Reported cases may include more than one risk behavior/exposure. 		</a:t>
            </a:r>
          </a:p>
        </p:txBody>
      </p:sp>
      <p:sp>
        <p:nvSpPr>
          <p:cNvPr id="5" name="TextBox 4">
            <a:extLst>
              <a:ext uri="{FF2B5EF4-FFF2-40B4-BE49-F238E27FC236}">
                <a16:creationId xmlns:a16="http://schemas.microsoft.com/office/drawing/2014/main" id="{D7DA4D6B-5ACB-6348-5466-578822CEF229}"/>
              </a:ext>
            </a:extLst>
          </p:cNvPr>
          <p:cNvSpPr txBox="1"/>
          <p:nvPr/>
        </p:nvSpPr>
        <p:spPr>
          <a:xfrm>
            <a:off x="6513813" y="5932680"/>
            <a:ext cx="3995692"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107992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3.3</a:t>
            </a:r>
            <a:br>
              <a:rPr lang="en-US" sz="2000" b="0"/>
            </a:br>
            <a:r>
              <a:rPr lang="en-US" sz="2000" b="1"/>
              <a:t>Reported risk behaviors or exposures among reported cases* of acute hepatitis C virus infection</a:t>
            </a:r>
            <a:br>
              <a:rPr lang="en-US" sz="2000" b="1"/>
            </a:br>
            <a:r>
              <a:rPr lang="en-US" sz="2000" b="1"/>
              <a:t>United States, 2020</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3276544745"/>
              </p:ext>
            </p:extLst>
          </p:nvPr>
        </p:nvGraphicFramePr>
        <p:xfrm>
          <a:off x="535833" y="1273907"/>
          <a:ext cx="11120336" cy="2524436"/>
        </p:xfrm>
        <a:graphic>
          <a:graphicData uri="http://schemas.openxmlformats.org/drawingml/2006/table">
            <a:tbl>
              <a:tblPr firstRow="1" bandRow="1">
                <a:tableStyleId>{0E3FDE45-AF77-4B5C-9715-49D594BDF05E}</a:tableStyleId>
              </a:tblPr>
              <a:tblGrid>
                <a:gridCol w="2780084">
                  <a:extLst>
                    <a:ext uri="{9D8B030D-6E8A-4147-A177-3AD203B41FA5}">
                      <a16:colId xmlns:a16="http://schemas.microsoft.com/office/drawing/2014/main" val="2197488459"/>
                    </a:ext>
                  </a:extLst>
                </a:gridCol>
                <a:gridCol w="2780084">
                  <a:extLst>
                    <a:ext uri="{9D8B030D-6E8A-4147-A177-3AD203B41FA5}">
                      <a16:colId xmlns:a16="http://schemas.microsoft.com/office/drawing/2014/main" val="557897342"/>
                    </a:ext>
                  </a:extLst>
                </a:gridCol>
                <a:gridCol w="2780084">
                  <a:extLst>
                    <a:ext uri="{9D8B030D-6E8A-4147-A177-3AD203B41FA5}">
                      <a16:colId xmlns:a16="http://schemas.microsoft.com/office/drawing/2014/main" val="1675807070"/>
                    </a:ext>
                  </a:extLst>
                </a:gridCol>
                <a:gridCol w="2780084">
                  <a:extLst>
                    <a:ext uri="{9D8B030D-6E8A-4147-A177-3AD203B41FA5}">
                      <a16:colId xmlns:a16="http://schemas.microsoft.com/office/drawing/2014/main" val="3162417777"/>
                    </a:ext>
                  </a:extLst>
                </a:gridCol>
              </a:tblGrid>
              <a:tr h="402336">
                <a:tc>
                  <a:txBody>
                    <a:bodyPr/>
                    <a:lstStyle/>
                    <a:p>
                      <a:pPr algn="l" fontAlgn="ctr"/>
                      <a:r>
                        <a:rPr lang="en-US" sz="1200" b="1" u="none" strike="noStrike">
                          <a:solidFill>
                            <a:schemeClr val="bg1"/>
                          </a:solidFill>
                          <a:effectLst/>
                        </a:rPr>
                        <a:t>Risk behaviors/exposures</a:t>
                      </a:r>
                      <a:r>
                        <a:rPr lang="en-US" sz="1200" b="1" u="none" strike="noStrike" baseline="30000">
                          <a:solidFill>
                            <a:schemeClr val="bg1"/>
                          </a:solidFill>
                          <a:effectLst/>
                        </a:rPr>
                        <a:t>†</a:t>
                      </a:r>
                      <a:endParaRPr lang="en-US" sz="1200" b="1" i="0" u="none" strike="noStrike">
                        <a:solidFill>
                          <a:schemeClr val="bg1"/>
                        </a:solidFill>
                        <a:effectLst/>
                        <a:latin typeface="Times New Roman" panose="02020603050405020304" pitchFamily="18" charset="0"/>
                      </a:endParaRPr>
                    </a:p>
                  </a:txBody>
                  <a:tcPr marR="9525" marT="9525" marB="0" anchor="ctr">
                    <a:lnL>
                      <a:noFill/>
                    </a:lnL>
                    <a:lnR>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Risk identified</a:t>
                      </a:r>
                      <a:endParaRPr lang="en-US" sz="1200" b="1" i="0" u="none" strike="noStrike">
                        <a:solidFill>
                          <a:schemeClr val="bg1"/>
                        </a:solidFill>
                        <a:effectLst/>
                        <a:latin typeface="Times New Roman" panose="02020603050405020304" pitchFamily="18" charset="0"/>
                      </a:endParaRPr>
                    </a:p>
                  </a:txBody>
                  <a:tcPr marL="9525" marR="9525" marT="9525" marB="0" anchor="ctr">
                    <a:lnL>
                      <a:noFill/>
                    </a:lnL>
                    <a:lnR>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No risk identified</a:t>
                      </a:r>
                      <a:endParaRPr lang="en-US" sz="1200" b="1" i="0" u="none" strike="noStrike">
                        <a:solidFill>
                          <a:schemeClr val="bg1"/>
                        </a:solidFill>
                        <a:effectLst/>
                        <a:latin typeface="Times New Roman" panose="02020603050405020304" pitchFamily="18" charset="0"/>
                      </a:endParaRPr>
                    </a:p>
                  </a:txBody>
                  <a:tcPr marL="9525" marR="9525" marT="9525" marB="0" anchor="ctr">
                    <a:lnL>
                      <a:noFill/>
                    </a:lnL>
                    <a:lnR>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u="none" strike="noStrike">
                          <a:solidFill>
                            <a:schemeClr val="bg1"/>
                          </a:solidFill>
                          <a:effectLst/>
                        </a:rPr>
                        <a:t>Risk data missing</a:t>
                      </a:r>
                      <a:endParaRPr lang="en-US" sz="1200" b="1" i="0" u="none" strike="noStrike">
                        <a:solidFill>
                          <a:schemeClr val="bg1"/>
                        </a:solidFill>
                        <a:effectLst/>
                        <a:latin typeface="Times New Roman" panose="02020603050405020304" pitchFamily="18" charset="0"/>
                      </a:endParaRPr>
                    </a:p>
                  </a:txBody>
                  <a:tcPr marL="9525" marR="9525" marT="9525" marB="0" anchor="ctr">
                    <a:lnL>
                      <a:noFill/>
                    </a:lnL>
                    <a:lnR>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85099476"/>
                  </a:ext>
                </a:extLst>
              </a:tr>
              <a:tr h="212210">
                <a:tc>
                  <a:txBody>
                    <a:bodyPr/>
                    <a:lstStyle/>
                    <a:p>
                      <a:pPr algn="l" fontAlgn="ctr"/>
                      <a:r>
                        <a:rPr lang="en-US" sz="1100" b="0" u="none" strike="noStrike">
                          <a:solidFill>
                            <a:srgbClr val="111111"/>
                          </a:solidFill>
                          <a:effectLst/>
                        </a:rPr>
                        <a:t>Injection drug use</a:t>
                      </a:r>
                      <a:endParaRPr lang="en-US" sz="1100" b="0" i="0" u="none" strike="noStrike">
                        <a:solidFill>
                          <a:srgbClr val="111111"/>
                        </a:solidFill>
                        <a:effectLst/>
                        <a:latin typeface="Times New Roman" panose="02020603050405020304" pitchFamily="18" charset="0"/>
                      </a:endParaRPr>
                    </a:p>
                  </a:txBody>
                  <a:tcPr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1,017</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523</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3,258</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8959954"/>
                  </a:ext>
                </a:extLst>
              </a:tr>
              <a:tr h="212210">
                <a:tc>
                  <a:txBody>
                    <a:bodyPr/>
                    <a:lstStyle/>
                    <a:p>
                      <a:pPr algn="l" fontAlgn="ctr"/>
                      <a:r>
                        <a:rPr lang="en-US" sz="1100" b="0" u="none" strike="noStrike">
                          <a:solidFill>
                            <a:srgbClr val="111111"/>
                          </a:solidFill>
                          <a:effectLst/>
                        </a:rPr>
                        <a:t>Multiple sexual partners</a:t>
                      </a:r>
                      <a:endParaRPr lang="en-US" sz="1100" b="0" i="0" u="none" strike="noStrike">
                        <a:solidFill>
                          <a:srgbClr val="111111"/>
                        </a:solidFill>
                        <a:effectLst/>
                        <a:latin typeface="Times New Roman" panose="02020603050405020304" pitchFamily="18" charset="0"/>
                      </a:endParaRPr>
                    </a:p>
                  </a:txBody>
                  <a:tcPr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167</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352</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4,279</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15237"/>
                  </a:ext>
                </a:extLst>
              </a:tr>
              <a:tr h="212210">
                <a:tc>
                  <a:txBody>
                    <a:bodyPr/>
                    <a:lstStyle/>
                    <a:p>
                      <a:pPr algn="l" fontAlgn="ctr"/>
                      <a:r>
                        <a:rPr lang="en-US" sz="1100" b="0" u="none" strike="noStrike">
                          <a:solidFill>
                            <a:srgbClr val="111111"/>
                          </a:solidFill>
                          <a:effectLst/>
                        </a:rPr>
                        <a:t>Surgery</a:t>
                      </a:r>
                      <a:endParaRPr lang="en-US" sz="1100" b="0" i="0" u="none" strike="noStrike">
                        <a:solidFill>
                          <a:srgbClr val="111111"/>
                        </a:solidFill>
                        <a:effectLst/>
                        <a:latin typeface="Times New Roman" panose="02020603050405020304" pitchFamily="18" charset="0"/>
                      </a:endParaRPr>
                    </a:p>
                  </a:txBody>
                  <a:tcPr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142</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713</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3,942</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367123"/>
                  </a:ext>
                </a:extLst>
              </a:tr>
              <a:tr h="212210">
                <a:tc>
                  <a:txBody>
                    <a:bodyPr/>
                    <a:lstStyle/>
                    <a:p>
                      <a:pPr algn="l" fontAlgn="ctr"/>
                      <a:r>
                        <a:rPr lang="en-US" sz="1100" b="0" u="none" strike="noStrike">
                          <a:solidFill>
                            <a:srgbClr val="111111"/>
                          </a:solidFill>
                          <a:effectLst/>
                        </a:rPr>
                        <a:t>Sexual contact</a:t>
                      </a:r>
                      <a:r>
                        <a:rPr lang="en-US" sz="1100" b="0" u="none" strike="noStrike" baseline="30000">
                          <a:solidFill>
                            <a:srgbClr val="111111"/>
                          </a:solidFill>
                          <a:effectLst/>
                        </a:rPr>
                        <a:t>§</a:t>
                      </a:r>
                      <a:endParaRPr lang="en-US" sz="1100" b="0" i="0" u="none" strike="noStrike">
                        <a:solidFill>
                          <a:srgbClr val="111111"/>
                        </a:solidFill>
                        <a:effectLst/>
                        <a:latin typeface="Times New Roman" panose="02020603050405020304" pitchFamily="18" charset="0"/>
                      </a:endParaRPr>
                    </a:p>
                  </a:txBody>
                  <a:tcPr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83</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336</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4,379</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212210">
                <a:tc>
                  <a:txBody>
                    <a:bodyPr/>
                    <a:lstStyle/>
                    <a:p>
                      <a:pPr algn="l" fontAlgn="ctr"/>
                      <a:r>
                        <a:rPr lang="en-US" sz="1100" b="0" u="none" strike="noStrike">
                          <a:solidFill>
                            <a:srgbClr val="111111"/>
                          </a:solidFill>
                          <a:effectLst/>
                        </a:rPr>
                        <a:t>Needlestick</a:t>
                      </a:r>
                      <a:endParaRPr lang="en-US" sz="1100" b="0" i="0" u="none" strike="noStrike">
                        <a:solidFill>
                          <a:srgbClr val="111111"/>
                        </a:solidFill>
                        <a:effectLst/>
                        <a:latin typeface="Times New Roman" panose="02020603050405020304" pitchFamily="18" charset="0"/>
                      </a:endParaRPr>
                    </a:p>
                  </a:txBody>
                  <a:tcPr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64</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706</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4,028</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r h="212210">
                <a:tc>
                  <a:txBody>
                    <a:bodyPr/>
                    <a:lstStyle/>
                    <a:p>
                      <a:pPr algn="l" fontAlgn="ctr"/>
                      <a:r>
                        <a:rPr lang="en-US" sz="1100" b="0" u="none" strike="noStrike">
                          <a:solidFill>
                            <a:srgbClr val="111111"/>
                          </a:solidFill>
                          <a:effectLst/>
                        </a:rPr>
                        <a:t>Men who have sex with men</a:t>
                      </a:r>
                      <a:r>
                        <a:rPr lang="en-US" sz="1100" b="0" u="none" strike="noStrike" baseline="30000">
                          <a:solidFill>
                            <a:srgbClr val="111111"/>
                          </a:solidFill>
                          <a:effectLst/>
                        </a:rPr>
                        <a:t>¶</a:t>
                      </a:r>
                      <a:endParaRPr lang="en-US" sz="1100" b="0" i="0" u="none" strike="noStrike">
                        <a:solidFill>
                          <a:srgbClr val="111111"/>
                        </a:solidFill>
                        <a:effectLst/>
                        <a:latin typeface="Times New Roman" panose="02020603050405020304" pitchFamily="18" charset="0"/>
                      </a:endParaRPr>
                    </a:p>
                  </a:txBody>
                  <a:tcPr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44</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258</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2,803</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015111"/>
                  </a:ext>
                </a:extLst>
              </a:tr>
              <a:tr h="212210">
                <a:tc>
                  <a:txBody>
                    <a:bodyPr/>
                    <a:lstStyle/>
                    <a:p>
                      <a:pPr algn="l" fontAlgn="ctr"/>
                      <a:r>
                        <a:rPr lang="en-US" sz="1100" b="0" u="none" strike="noStrike">
                          <a:solidFill>
                            <a:srgbClr val="111111"/>
                          </a:solidFill>
                          <a:effectLst/>
                        </a:rPr>
                        <a:t>Household contact (nonsexual)</a:t>
                      </a:r>
                      <a:r>
                        <a:rPr lang="en-US" sz="1100" b="0" u="none" strike="noStrike" baseline="30000">
                          <a:solidFill>
                            <a:srgbClr val="111111"/>
                          </a:solidFill>
                          <a:effectLst/>
                        </a:rPr>
                        <a:t>§</a:t>
                      </a:r>
                      <a:endParaRPr lang="en-US" sz="1100" b="0" i="0" u="none" strike="noStrike">
                        <a:solidFill>
                          <a:srgbClr val="111111"/>
                        </a:solidFill>
                        <a:effectLst/>
                        <a:latin typeface="Times New Roman" panose="02020603050405020304" pitchFamily="18" charset="0"/>
                      </a:endParaRPr>
                    </a:p>
                  </a:txBody>
                  <a:tcPr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17</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402</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4,379</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287410"/>
                  </a:ext>
                </a:extLst>
              </a:tr>
              <a:tr h="212210">
                <a:tc>
                  <a:txBody>
                    <a:bodyPr/>
                    <a:lstStyle/>
                    <a:p>
                      <a:pPr algn="l" fontAlgn="ctr"/>
                      <a:r>
                        <a:rPr lang="en-US" sz="1100" b="0" u="none" strike="noStrike">
                          <a:solidFill>
                            <a:srgbClr val="111111"/>
                          </a:solidFill>
                          <a:effectLst/>
                        </a:rPr>
                        <a:t>Dialysis patient</a:t>
                      </a:r>
                      <a:endParaRPr lang="en-US" sz="1100" b="0" i="0" u="none" strike="noStrike">
                        <a:solidFill>
                          <a:srgbClr val="111111"/>
                        </a:solidFill>
                        <a:effectLst/>
                        <a:latin typeface="Times New Roman" panose="02020603050405020304" pitchFamily="18" charset="0"/>
                      </a:endParaRPr>
                    </a:p>
                  </a:txBody>
                  <a:tcPr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69</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964</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3,765</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818688"/>
                  </a:ext>
                </a:extLst>
              </a:tr>
              <a:tr h="212210">
                <a:tc>
                  <a:txBody>
                    <a:bodyPr/>
                    <a:lstStyle/>
                    <a:p>
                      <a:pPr algn="l" fontAlgn="ctr"/>
                      <a:r>
                        <a:rPr lang="en-US" sz="1100" b="0" u="none" strike="noStrike">
                          <a:solidFill>
                            <a:srgbClr val="111111"/>
                          </a:solidFill>
                          <a:effectLst/>
                        </a:rPr>
                        <a:t>Occupational</a:t>
                      </a:r>
                      <a:endParaRPr lang="en-US" sz="1100" b="0" i="0" u="none" strike="noStrike">
                        <a:solidFill>
                          <a:srgbClr val="111111"/>
                        </a:solidFill>
                        <a:effectLst/>
                        <a:latin typeface="Times New Roman" panose="02020603050405020304" pitchFamily="18" charset="0"/>
                      </a:endParaRPr>
                    </a:p>
                  </a:txBody>
                  <a:tcPr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9</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923</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3,866</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607299"/>
                  </a:ext>
                </a:extLst>
              </a:tr>
              <a:tr h="212210">
                <a:tc>
                  <a:txBody>
                    <a:bodyPr/>
                    <a:lstStyle/>
                    <a:p>
                      <a:pPr algn="l" fontAlgn="ctr"/>
                      <a:r>
                        <a:rPr lang="en-US" sz="1100" b="0" u="none" strike="noStrike">
                          <a:solidFill>
                            <a:srgbClr val="111111"/>
                          </a:solidFill>
                          <a:effectLst/>
                        </a:rPr>
                        <a:t>Transfusion</a:t>
                      </a:r>
                      <a:endParaRPr lang="en-US" sz="1100" b="0" i="0" u="none" strike="noStrike">
                        <a:solidFill>
                          <a:srgbClr val="111111"/>
                        </a:solidFill>
                        <a:effectLst/>
                        <a:latin typeface="Times New Roman" panose="02020603050405020304" pitchFamily="18" charset="0"/>
                      </a:endParaRPr>
                    </a:p>
                  </a:txBody>
                  <a:tcPr marR="9525" marT="0" marB="0" anchor="ctr">
                    <a:lnL>
                      <a:noFill/>
                    </a:lnL>
                    <a:lnR>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1</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885</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u="none" strike="noStrike">
                          <a:solidFill>
                            <a:srgbClr val="000000"/>
                          </a:solidFill>
                          <a:effectLst/>
                        </a:rPr>
                        <a:t>3,912</a:t>
                      </a:r>
                      <a:endParaRPr lang="en-US" sz="1100" b="0" i="0" u="none" strike="noStrike">
                        <a:solidFill>
                          <a:srgbClr val="000000"/>
                        </a:solidFill>
                        <a:effectLst/>
                        <a:latin typeface="Times New Roman" panose="02020603050405020304" pitchFamily="18" charset="0"/>
                      </a:endParaRPr>
                    </a:p>
                  </a:txBody>
                  <a:tcPr marL="9525" marR="9525" marT="0" marB="0" anchor="ctr">
                    <a:lnL>
                      <a:noFill/>
                    </a:lnL>
                    <a:lnR>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6322596"/>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067595"/>
            <a:ext cx="5638800" cy="1518036"/>
          </a:xfrm>
        </p:spPr>
        <p:txBody>
          <a:bodyPr vert="horz" lIns="91440" tIns="45720" rIns="91440" bIns="45720" rtlCol="0" anchor="t">
            <a:noAutofit/>
          </a:bodyPr>
          <a:lstStyle/>
          <a:p>
            <a:pPr>
              <a:lnSpc>
                <a:spcPct val="100000"/>
              </a:lnSpc>
            </a:pPr>
            <a:r>
              <a:rPr lang="en-US" sz="800"/>
              <a:t>* Reported confirmed cases. For the case definition, see </a:t>
            </a:r>
            <a:r>
              <a:rPr lang="en-US" sz="800">
                <a:hlinkClick r:id="rId2"/>
              </a:rPr>
              <a:t>https://ndc.services.cdc.gov/conditions/hepatitis-c-acute/</a:t>
            </a:r>
            <a:r>
              <a:rPr lang="en-US" sz="800"/>
              <a:t>. </a:t>
            </a:r>
            <a:endParaRPr lang="en-US"/>
          </a:p>
          <a:p>
            <a:pPr>
              <a:lnSpc>
                <a:spcPct val="100000"/>
              </a:lnSpc>
            </a:pPr>
            <a:r>
              <a:rPr lang="en-US" sz="800"/>
              <a:t>† Reported cases may include more than one risk behavior/exposure. Case reports with at least one of the following risk behaviors/ exposures reported 6 weeks to 6 months prior to symptom onset or documented seroconversion if asymptomatic: 1) injection drug use; 2) multiple sexual partners; 3) underwent surgery; 4) men who have sex with men; 5) sexual contact with suspected/confirmed hepatitis C case; 6) sustained a percutaneous injury; 7) household contact with suspected/confirmed hepatitis C case; 8) occupational exposure to blood; 9) dialysis; and 10) transfusion.			</a:t>
            </a:r>
          </a:p>
          <a:p>
            <a:pPr>
              <a:lnSpc>
                <a:spcPct val="100000"/>
              </a:lnSpc>
            </a:pPr>
            <a:r>
              <a:rPr lang="en-US" sz="800"/>
              <a:t>§ Cases with more than one type of contact reported were categorized according to a hierarchy: (1) sexual contact; (2) household contact (nonsexual).			</a:t>
            </a:r>
          </a:p>
          <a:p>
            <a:pPr>
              <a:lnSpc>
                <a:spcPct val="100000"/>
              </a:lnSpc>
            </a:pPr>
            <a:r>
              <a:rPr lang="en-US" sz="800"/>
              <a:t>¶ A total of 2,989 acute hepatitis C cases were reported among males in 2020.			</a:t>
            </a:r>
          </a:p>
        </p:txBody>
      </p:sp>
      <p:sp>
        <p:nvSpPr>
          <p:cNvPr id="8" name="TextBox 7">
            <a:extLst>
              <a:ext uri="{FF2B5EF4-FFF2-40B4-BE49-F238E27FC236}">
                <a16:creationId xmlns:a16="http://schemas.microsoft.com/office/drawing/2014/main" id="{A63725F0-C5B6-B0B9-FC3A-304D6AF8FEF0}"/>
              </a:ext>
            </a:extLst>
          </p:cNvPr>
          <p:cNvSpPr txBox="1"/>
          <p:nvPr/>
        </p:nvSpPr>
        <p:spPr>
          <a:xfrm>
            <a:off x="6378220" y="5934410"/>
            <a:ext cx="4002909" cy="713016"/>
          </a:xfrm>
          <a:prstGeom prst="rect">
            <a:avLst/>
          </a:prstGeom>
          <a:noFill/>
        </p:spPr>
        <p:txBody>
          <a:bodyPr wrap="square" lIns="91440" tIns="45720" rIns="91440" bIns="45720" anchor="t">
            <a:spAutoFit/>
          </a:bodyPr>
          <a:lstStyle/>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3828573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3.4 </a:t>
            </a:r>
            <a:br>
              <a:rPr lang="en-US" sz="2000"/>
            </a:br>
            <a:r>
              <a:rPr lang="en-US" sz="2000" b="1"/>
              <a:t>Number of newly reported cases* of perinatal hepatitis C virus infection, by state or jurisdiction</a:t>
            </a:r>
            <a:br>
              <a:rPr lang="en-US" sz="2000" b="1"/>
            </a:br>
            <a:r>
              <a:rPr lang="en-US" sz="2000" b="1"/>
              <a:t>United States, 2020</a:t>
            </a:r>
            <a:r>
              <a:rPr lang="en-US" sz="2000" b="0"/>
              <a:t>		</a:t>
            </a:r>
          </a:p>
        </p:txBody>
      </p:sp>
      <p:graphicFrame>
        <p:nvGraphicFramePr>
          <p:cNvPr id="6" name="Table 5">
            <a:extLst>
              <a:ext uri="{FF2B5EF4-FFF2-40B4-BE49-F238E27FC236}">
                <a16:creationId xmlns:a16="http://schemas.microsoft.com/office/drawing/2014/main" id="{5B13A1F4-2837-66B5-FE28-EAF3854D529E}"/>
              </a:ext>
            </a:extLst>
          </p:cNvPr>
          <p:cNvGraphicFramePr>
            <a:graphicFrameLocks noGrp="1"/>
          </p:cNvGraphicFramePr>
          <p:nvPr>
            <p:extLst>
              <p:ext uri="{D42A27DB-BD31-4B8C-83A1-F6EECF244321}">
                <p14:modId xmlns:p14="http://schemas.microsoft.com/office/powerpoint/2010/main" val="251071620"/>
              </p:ext>
            </p:extLst>
          </p:nvPr>
        </p:nvGraphicFramePr>
        <p:xfrm>
          <a:off x="535833" y="1274702"/>
          <a:ext cx="3385718" cy="4187952"/>
        </p:xfrm>
        <a:graphic>
          <a:graphicData uri="http://schemas.openxmlformats.org/drawingml/2006/table">
            <a:tbl>
              <a:tblPr firstRow="1" bandRow="1">
                <a:tableStyleId>{0E3FDE45-AF77-4B5C-9715-49D594BDF05E}</a:tableStyleId>
              </a:tblPr>
              <a:tblGrid>
                <a:gridCol w="1682097">
                  <a:extLst>
                    <a:ext uri="{9D8B030D-6E8A-4147-A177-3AD203B41FA5}">
                      <a16:colId xmlns:a16="http://schemas.microsoft.com/office/drawing/2014/main" val="508494562"/>
                    </a:ext>
                  </a:extLst>
                </a:gridCol>
                <a:gridCol w="1703621">
                  <a:extLst>
                    <a:ext uri="{9D8B030D-6E8A-4147-A177-3AD203B41FA5}">
                      <a16:colId xmlns:a16="http://schemas.microsoft.com/office/drawing/2014/main" val="839165413"/>
                    </a:ext>
                  </a:extLst>
                </a:gridCol>
              </a:tblGrid>
              <a:tr h="40233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mn-lt"/>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Perinatal Hepatitis C</a:t>
                      </a:r>
                      <a:endParaRPr lang="en-US" sz="1200" b="1" i="0" u="none" strike="noStrike">
                        <a:solidFill>
                          <a:schemeClr val="bg1"/>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793226936"/>
                  </a:ext>
                </a:extLst>
              </a:tr>
              <a:tr h="210312">
                <a:tc>
                  <a:txBody>
                    <a:bodyPr/>
                    <a:lstStyle/>
                    <a:p>
                      <a:pPr algn="l" fontAlgn="ctr"/>
                      <a:r>
                        <a:rPr lang="en-US" sz="1100" b="0" u="none" strike="noStrike">
                          <a:solidFill>
                            <a:srgbClr val="111111"/>
                          </a:solidFill>
                          <a:effectLst/>
                        </a:rPr>
                        <a:t>Alabama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u="none" strike="noStrike">
                          <a:solidFill>
                            <a:srgbClr val="111111"/>
                          </a:solidFill>
                          <a:effectLst/>
                        </a:rPr>
                        <a:t>Alaska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u="none" strike="noStrike">
                          <a:solidFill>
                            <a:srgbClr val="111111"/>
                          </a:solidFill>
                          <a:effectLst/>
                        </a:rPr>
                        <a:t>Arizona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u="none" strike="noStrike">
                          <a:solidFill>
                            <a:srgbClr val="111111"/>
                          </a:solidFill>
                          <a:effectLst/>
                        </a:rPr>
                        <a:t>Arkansas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u="none" strike="noStrike">
                          <a:solidFill>
                            <a:srgbClr val="111111"/>
                          </a:solidFill>
                          <a:effectLst/>
                        </a:rPr>
                        <a:t>California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7</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u="none" strike="noStrike">
                          <a:solidFill>
                            <a:srgbClr val="111111"/>
                          </a:solidFill>
                          <a:effectLst/>
                        </a:rPr>
                        <a:t>Colorado</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u="none" strike="noStrike">
                          <a:solidFill>
                            <a:srgbClr val="111111"/>
                          </a:solidFill>
                          <a:effectLst/>
                        </a:rPr>
                        <a:t>Connecticut</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u="none" strike="noStrike">
                          <a:solidFill>
                            <a:srgbClr val="111111"/>
                          </a:solidFill>
                          <a:effectLst/>
                        </a:rPr>
                        <a:t>Delaware</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u="none" strike="noStrike">
                          <a:solidFill>
                            <a:srgbClr val="111111"/>
                          </a:solidFill>
                          <a:effectLst/>
                        </a:rPr>
                        <a:t>District of Columbia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u="none" strike="noStrike">
                          <a:solidFill>
                            <a:srgbClr val="111111"/>
                          </a:solidFill>
                          <a:effectLst/>
                        </a:rPr>
                        <a:t>Florida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u="none" strike="noStrike">
                          <a:solidFill>
                            <a:srgbClr val="111111"/>
                          </a:solidFill>
                          <a:effectLst/>
                        </a:rPr>
                        <a:t>Georgia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100" b="0" u="none" strike="noStrike">
                          <a:solidFill>
                            <a:srgbClr val="111111"/>
                          </a:solidFill>
                          <a:effectLst/>
                        </a:rPr>
                        <a:t>Hawaii</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47670262"/>
                  </a:ext>
                </a:extLst>
              </a:tr>
              <a:tr h="210312">
                <a:tc>
                  <a:txBody>
                    <a:bodyPr/>
                    <a:lstStyle/>
                    <a:p>
                      <a:pPr algn="l" fontAlgn="ctr"/>
                      <a:r>
                        <a:rPr lang="en-US" sz="1100" b="0" u="none" strike="noStrike">
                          <a:solidFill>
                            <a:srgbClr val="111111"/>
                          </a:solidFill>
                          <a:effectLst/>
                        </a:rPr>
                        <a:t>Idaho</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56686134"/>
                  </a:ext>
                </a:extLst>
              </a:tr>
              <a:tr h="210312">
                <a:tc>
                  <a:txBody>
                    <a:bodyPr/>
                    <a:lstStyle/>
                    <a:p>
                      <a:pPr algn="l" fontAlgn="ctr"/>
                      <a:r>
                        <a:rPr lang="en-US" sz="1100" b="0" u="none" strike="noStrike">
                          <a:solidFill>
                            <a:srgbClr val="111111"/>
                          </a:solidFill>
                          <a:effectLst/>
                        </a:rPr>
                        <a:t>Illinois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5</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873846"/>
                  </a:ext>
                </a:extLst>
              </a:tr>
              <a:tr h="210312">
                <a:tc>
                  <a:txBody>
                    <a:bodyPr/>
                    <a:lstStyle/>
                    <a:p>
                      <a:pPr algn="l" fontAlgn="ctr"/>
                      <a:r>
                        <a:rPr lang="en-US" sz="1100" b="0" u="none" strike="noStrike">
                          <a:solidFill>
                            <a:srgbClr val="111111"/>
                          </a:solidFill>
                          <a:effectLst/>
                        </a:rPr>
                        <a:t>Indiana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51662031"/>
                  </a:ext>
                </a:extLst>
              </a:tr>
              <a:tr h="210312">
                <a:tc>
                  <a:txBody>
                    <a:bodyPr/>
                    <a:lstStyle/>
                    <a:p>
                      <a:pPr algn="l" fontAlgn="ctr"/>
                      <a:r>
                        <a:rPr lang="en-US" sz="1100" b="0" u="none" strike="noStrike">
                          <a:solidFill>
                            <a:srgbClr val="111111"/>
                          </a:solidFill>
                          <a:effectLst/>
                        </a:rPr>
                        <a:t>Iowa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42113630"/>
                  </a:ext>
                </a:extLst>
              </a:tr>
              <a:tr h="210312">
                <a:tc>
                  <a:txBody>
                    <a:bodyPr/>
                    <a:lstStyle/>
                    <a:p>
                      <a:pPr algn="l" fontAlgn="ctr"/>
                      <a:r>
                        <a:rPr lang="en-US" sz="1100" b="0" u="none" strike="noStrike">
                          <a:solidFill>
                            <a:srgbClr val="111111"/>
                          </a:solidFill>
                          <a:effectLst/>
                        </a:rPr>
                        <a:t>Kansas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04788923"/>
                  </a:ext>
                </a:extLst>
              </a:tr>
              <a:tr h="210312">
                <a:tc>
                  <a:txBody>
                    <a:bodyPr/>
                    <a:lstStyle/>
                    <a:p>
                      <a:pPr algn="l" fontAlgn="ctr"/>
                      <a:r>
                        <a:rPr lang="en-US" sz="1100" b="0" u="none" strike="noStrike">
                          <a:solidFill>
                            <a:srgbClr val="111111"/>
                          </a:solidFill>
                          <a:effectLst/>
                        </a:rPr>
                        <a:t>Kentucky</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49231800"/>
                  </a:ext>
                </a:extLst>
              </a:tr>
            </a:tbl>
          </a:graphicData>
        </a:graphic>
      </p:graphicFrame>
      <p:graphicFrame>
        <p:nvGraphicFramePr>
          <p:cNvPr id="10" name="Table 9">
            <a:extLst>
              <a:ext uri="{FF2B5EF4-FFF2-40B4-BE49-F238E27FC236}">
                <a16:creationId xmlns:a16="http://schemas.microsoft.com/office/drawing/2014/main" id="{EF40B89C-BEDE-05F1-B671-F656FF24D707}"/>
              </a:ext>
            </a:extLst>
          </p:cNvPr>
          <p:cNvGraphicFramePr>
            <a:graphicFrameLocks noGrp="1"/>
          </p:cNvGraphicFramePr>
          <p:nvPr>
            <p:extLst>
              <p:ext uri="{D42A27DB-BD31-4B8C-83A1-F6EECF244321}">
                <p14:modId xmlns:p14="http://schemas.microsoft.com/office/powerpoint/2010/main" val="1558568917"/>
              </p:ext>
            </p:extLst>
          </p:nvPr>
        </p:nvGraphicFramePr>
        <p:xfrm>
          <a:off x="4403142" y="1274702"/>
          <a:ext cx="3385717" cy="4187952"/>
        </p:xfrm>
        <a:graphic>
          <a:graphicData uri="http://schemas.openxmlformats.org/drawingml/2006/table">
            <a:tbl>
              <a:tblPr firstRow="1" bandRow="1">
                <a:tableStyleId>{0E3FDE45-AF77-4B5C-9715-49D594BDF05E}</a:tableStyleId>
              </a:tblPr>
              <a:tblGrid>
                <a:gridCol w="1682096">
                  <a:extLst>
                    <a:ext uri="{9D8B030D-6E8A-4147-A177-3AD203B41FA5}">
                      <a16:colId xmlns:a16="http://schemas.microsoft.com/office/drawing/2014/main" val="508494562"/>
                    </a:ext>
                  </a:extLst>
                </a:gridCol>
                <a:gridCol w="1703621">
                  <a:extLst>
                    <a:ext uri="{9D8B030D-6E8A-4147-A177-3AD203B41FA5}">
                      <a16:colId xmlns:a16="http://schemas.microsoft.com/office/drawing/2014/main" val="839165413"/>
                    </a:ext>
                  </a:extLst>
                </a:gridCol>
              </a:tblGrid>
              <a:tr h="40233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mn-lt"/>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Perinatal Hepatitis C</a:t>
                      </a:r>
                      <a:endParaRPr lang="en-US" sz="1200" b="1" i="0" u="none" strike="noStrike">
                        <a:solidFill>
                          <a:schemeClr val="bg1"/>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793226936"/>
                  </a:ext>
                </a:extLst>
              </a:tr>
              <a:tr h="210312">
                <a:tc>
                  <a:txBody>
                    <a:bodyPr/>
                    <a:lstStyle/>
                    <a:p>
                      <a:pPr algn="l" fontAlgn="ctr"/>
                      <a:r>
                        <a:rPr lang="en-US" sz="1100" b="0" u="none" strike="noStrike">
                          <a:solidFill>
                            <a:srgbClr val="111111"/>
                          </a:solidFill>
                          <a:effectLst/>
                        </a:rPr>
                        <a:t>Louisiana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02541290"/>
                  </a:ext>
                </a:extLst>
              </a:tr>
              <a:tr h="210312">
                <a:tc>
                  <a:txBody>
                    <a:bodyPr/>
                    <a:lstStyle/>
                    <a:p>
                      <a:pPr algn="l" fontAlgn="ctr"/>
                      <a:r>
                        <a:rPr lang="en-US" sz="1100" b="0" u="none" strike="noStrike">
                          <a:solidFill>
                            <a:srgbClr val="111111"/>
                          </a:solidFill>
                          <a:effectLst/>
                        </a:rPr>
                        <a:t>Maine</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u="none" strike="noStrike">
                          <a:solidFill>
                            <a:srgbClr val="111111"/>
                          </a:solidFill>
                          <a:effectLst/>
                        </a:rPr>
                        <a:t>7</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02616667"/>
                  </a:ext>
                </a:extLst>
              </a:tr>
              <a:tr h="210312">
                <a:tc>
                  <a:txBody>
                    <a:bodyPr/>
                    <a:lstStyle/>
                    <a:p>
                      <a:pPr algn="l" fontAlgn="ctr"/>
                      <a:r>
                        <a:rPr lang="en-US" sz="1100" b="0" i="0" u="none" strike="noStrike">
                          <a:solidFill>
                            <a:srgbClr val="111111"/>
                          </a:solidFill>
                          <a:effectLst/>
                          <a:latin typeface="+mn-lt"/>
                        </a:rPr>
                        <a:t>Maryland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Massachusetts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Michigan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Minnesota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Mississippi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Missouri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Montana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Nebraska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Nevada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New Hampshire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New Jersey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100" b="0" i="0" u="none" strike="noStrike">
                          <a:solidFill>
                            <a:srgbClr val="111111"/>
                          </a:solidFill>
                          <a:effectLst/>
                          <a:latin typeface="+mn-lt"/>
                        </a:rPr>
                        <a:t>New Mexico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47670262"/>
                  </a:ext>
                </a:extLst>
              </a:tr>
              <a:tr h="210312">
                <a:tc>
                  <a:txBody>
                    <a:bodyPr/>
                    <a:lstStyle/>
                    <a:p>
                      <a:pPr algn="l" fontAlgn="ctr"/>
                      <a:r>
                        <a:rPr lang="en-US" sz="1100" b="0" i="0" u="none" strike="noStrike">
                          <a:solidFill>
                            <a:srgbClr val="111111"/>
                          </a:solidFill>
                          <a:effectLst/>
                          <a:latin typeface="+mn-lt"/>
                        </a:rPr>
                        <a:t>New York</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56686134"/>
                  </a:ext>
                </a:extLst>
              </a:tr>
              <a:tr h="210312">
                <a:tc>
                  <a:txBody>
                    <a:bodyPr/>
                    <a:lstStyle/>
                    <a:p>
                      <a:pPr algn="l" fontAlgn="ctr"/>
                      <a:r>
                        <a:rPr lang="en-US" sz="1100" b="0" i="0" u="none" strike="noStrike">
                          <a:solidFill>
                            <a:srgbClr val="111111"/>
                          </a:solidFill>
                          <a:effectLst/>
                          <a:latin typeface="+mn-lt"/>
                        </a:rPr>
                        <a:t>North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873846"/>
                  </a:ext>
                </a:extLst>
              </a:tr>
              <a:tr h="210312">
                <a:tc>
                  <a:txBody>
                    <a:bodyPr/>
                    <a:lstStyle/>
                    <a:p>
                      <a:pPr algn="l" fontAlgn="ctr"/>
                      <a:r>
                        <a:rPr lang="en-US" sz="1100" b="0" i="0" u="none" strike="noStrike">
                          <a:solidFill>
                            <a:srgbClr val="111111"/>
                          </a:solidFill>
                          <a:effectLst/>
                          <a:latin typeface="+mn-lt"/>
                        </a:rPr>
                        <a:t>North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51662031"/>
                  </a:ext>
                </a:extLst>
              </a:tr>
              <a:tr h="210312">
                <a:tc>
                  <a:txBody>
                    <a:bodyPr/>
                    <a:lstStyle/>
                    <a:p>
                      <a:pPr algn="l" fontAlgn="ctr"/>
                      <a:r>
                        <a:rPr lang="en-US" sz="1100" b="0" i="0" u="none" strike="noStrike">
                          <a:solidFill>
                            <a:srgbClr val="111111"/>
                          </a:solidFill>
                          <a:effectLst/>
                          <a:latin typeface="+mn-lt"/>
                        </a:rPr>
                        <a:t>Ohio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2113630"/>
                  </a:ext>
                </a:extLst>
              </a:tr>
            </a:tbl>
          </a:graphicData>
        </a:graphic>
      </p:graphicFrame>
      <p:graphicFrame>
        <p:nvGraphicFramePr>
          <p:cNvPr id="11" name="Table 10">
            <a:extLst>
              <a:ext uri="{FF2B5EF4-FFF2-40B4-BE49-F238E27FC236}">
                <a16:creationId xmlns:a16="http://schemas.microsoft.com/office/drawing/2014/main" id="{1D1C543F-8E15-095E-1D66-8CD16DD7354B}"/>
              </a:ext>
            </a:extLst>
          </p:cNvPr>
          <p:cNvGraphicFramePr>
            <a:graphicFrameLocks noGrp="1"/>
          </p:cNvGraphicFramePr>
          <p:nvPr>
            <p:extLst>
              <p:ext uri="{D42A27DB-BD31-4B8C-83A1-F6EECF244321}">
                <p14:modId xmlns:p14="http://schemas.microsoft.com/office/powerpoint/2010/main" val="3598533906"/>
              </p:ext>
            </p:extLst>
          </p:nvPr>
        </p:nvGraphicFramePr>
        <p:xfrm>
          <a:off x="8270449" y="1274702"/>
          <a:ext cx="3385716" cy="3767328"/>
        </p:xfrm>
        <a:graphic>
          <a:graphicData uri="http://schemas.openxmlformats.org/drawingml/2006/table">
            <a:tbl>
              <a:tblPr firstRow="1" bandRow="1">
                <a:tableStyleId>{0E3FDE45-AF77-4B5C-9715-49D594BDF05E}</a:tableStyleId>
              </a:tblPr>
              <a:tblGrid>
                <a:gridCol w="1682096">
                  <a:extLst>
                    <a:ext uri="{9D8B030D-6E8A-4147-A177-3AD203B41FA5}">
                      <a16:colId xmlns:a16="http://schemas.microsoft.com/office/drawing/2014/main" val="508494562"/>
                    </a:ext>
                  </a:extLst>
                </a:gridCol>
                <a:gridCol w="1703620">
                  <a:extLst>
                    <a:ext uri="{9D8B030D-6E8A-4147-A177-3AD203B41FA5}">
                      <a16:colId xmlns:a16="http://schemas.microsoft.com/office/drawing/2014/main" val="839165413"/>
                    </a:ext>
                  </a:extLst>
                </a:gridCol>
              </a:tblGrid>
              <a:tr h="40233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mn-lt"/>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Perinatal Hepatitis C</a:t>
                      </a:r>
                      <a:endParaRPr lang="en-US" sz="1200" b="1" i="0" u="none" strike="noStrike">
                        <a:solidFill>
                          <a:schemeClr val="bg1"/>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793226936"/>
                  </a:ext>
                </a:extLst>
              </a:tr>
              <a:tr h="210312">
                <a:tc>
                  <a:txBody>
                    <a:bodyPr/>
                    <a:lstStyle/>
                    <a:p>
                      <a:pPr algn="l" fontAlgn="ctr"/>
                      <a:r>
                        <a:rPr lang="en-US" sz="1100" b="0" i="0" u="none" strike="noStrike">
                          <a:solidFill>
                            <a:srgbClr val="111111"/>
                          </a:solidFill>
                          <a:effectLst/>
                          <a:latin typeface="+mn-lt"/>
                        </a:rPr>
                        <a:t>Oklahoma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90616556"/>
                  </a:ext>
                </a:extLst>
              </a:tr>
              <a:tr h="210312">
                <a:tc>
                  <a:txBody>
                    <a:bodyPr/>
                    <a:lstStyle/>
                    <a:p>
                      <a:pPr algn="l" fontAlgn="ctr"/>
                      <a:r>
                        <a:rPr lang="en-US" sz="1100" b="0" i="0" u="none" strike="noStrike">
                          <a:solidFill>
                            <a:srgbClr val="111111"/>
                          </a:solidFill>
                          <a:effectLst/>
                          <a:latin typeface="+mn-lt"/>
                        </a:rPr>
                        <a:t>Oregon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26365316"/>
                  </a:ext>
                </a:extLst>
              </a:tr>
              <a:tr h="210312">
                <a:tc>
                  <a:txBody>
                    <a:bodyPr/>
                    <a:lstStyle/>
                    <a:p>
                      <a:pPr algn="l" fontAlgn="ctr"/>
                      <a:r>
                        <a:rPr lang="en-US" sz="1100" b="0" i="0" u="none" strike="noStrike">
                          <a:solidFill>
                            <a:srgbClr val="111111"/>
                          </a:solidFill>
                          <a:effectLst/>
                          <a:latin typeface="+mn-lt"/>
                        </a:rPr>
                        <a:t>Pennsylvania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15883555"/>
                  </a:ext>
                </a:extLst>
              </a:tr>
              <a:tr h="210312">
                <a:tc>
                  <a:txBody>
                    <a:bodyPr/>
                    <a:lstStyle/>
                    <a:p>
                      <a:pPr algn="l" fontAlgn="ctr"/>
                      <a:r>
                        <a:rPr lang="en-US" sz="1100" b="0" i="0" u="none" strike="noStrike">
                          <a:solidFill>
                            <a:srgbClr val="111111"/>
                          </a:solidFill>
                          <a:effectLst/>
                          <a:latin typeface="+mn-lt"/>
                        </a:rPr>
                        <a:t>Rhode Island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23910986"/>
                  </a:ext>
                </a:extLst>
              </a:tr>
              <a:tr h="210312">
                <a:tc>
                  <a:txBody>
                    <a:bodyPr/>
                    <a:lstStyle/>
                    <a:p>
                      <a:pPr algn="l" fontAlgn="ctr"/>
                      <a:r>
                        <a:rPr lang="en-US" sz="1100" b="0" i="0" u="none" strike="noStrike">
                          <a:solidFill>
                            <a:srgbClr val="111111"/>
                          </a:solidFill>
                          <a:effectLst/>
                          <a:latin typeface="+mn-lt"/>
                        </a:rPr>
                        <a:t>South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South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Tennessee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Texas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Utah</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Vermont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Washington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West 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Wisconsin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Wyoming</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200" b="1" i="0" u="none" strike="noStrike">
                          <a:solidFill>
                            <a:srgbClr val="111111"/>
                          </a:solidFill>
                          <a:effectLst/>
                          <a:latin typeface="+mn-lt"/>
                        </a:rPr>
                        <a:t>Total</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165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7670262"/>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940230"/>
            <a:ext cx="5638800" cy="673125"/>
          </a:xfrm>
        </p:spPr>
        <p:txBody>
          <a:bodyPr vert="horz" lIns="91440" tIns="45720" rIns="91440" bIns="45720" rtlCol="0" anchor="t">
            <a:noAutofit/>
          </a:bodyPr>
          <a:lstStyle/>
          <a:p>
            <a:pPr>
              <a:lnSpc>
                <a:spcPct val="100000"/>
              </a:lnSpc>
            </a:pPr>
            <a:r>
              <a:rPr lang="en-US" sz="800"/>
              <a:t>* Reported confirmed cases. For case definition, see </a:t>
            </a:r>
            <a:r>
              <a:rPr lang="en-US" sz="800">
                <a:hlinkClick r:id="rId2"/>
              </a:rPr>
              <a:t>https://ndc.services.cdc.gov/conditions/hepatitis-c-perinatal-infection/</a:t>
            </a:r>
            <a:r>
              <a:rPr lang="en-US" sz="800"/>
              <a:t>. </a:t>
            </a:r>
            <a:endParaRPr lang="en-US"/>
          </a:p>
          <a:p>
            <a:pPr>
              <a:lnSpc>
                <a:spcPct val="100000"/>
              </a:lnSpc>
            </a:pPr>
            <a:r>
              <a:rPr lang="en-US" sz="800"/>
              <a:t>—: No reported cases. The reporting jurisdiction did not submit any cases to CDC.	</a:t>
            </a:r>
          </a:p>
          <a:p>
            <a:pPr>
              <a:lnSpc>
                <a:spcPct val="100000"/>
              </a:lnSpc>
            </a:pPr>
            <a:r>
              <a:rPr lang="en-US" sz="800"/>
              <a:t>N: Not reportable. The disease or condition was not reportable by law, statue, or regulation in the reporting jurisdiction.</a:t>
            </a:r>
          </a:p>
        </p:txBody>
      </p:sp>
      <p:sp>
        <p:nvSpPr>
          <p:cNvPr id="8" name="TextBox 7">
            <a:extLst>
              <a:ext uri="{FF2B5EF4-FFF2-40B4-BE49-F238E27FC236}">
                <a16:creationId xmlns:a16="http://schemas.microsoft.com/office/drawing/2014/main" id="{A63725F0-C5B6-B0B9-FC3A-304D6AF8FEF0}"/>
              </a:ext>
            </a:extLst>
          </p:cNvPr>
          <p:cNvSpPr txBox="1"/>
          <p:nvPr/>
        </p:nvSpPr>
        <p:spPr>
          <a:xfrm>
            <a:off x="6378220" y="5684794"/>
            <a:ext cx="4002909" cy="964367"/>
          </a:xfrm>
          <a:prstGeom prst="rect">
            <a:avLst/>
          </a:prstGeom>
          <a:noFill/>
        </p:spPr>
        <p:txBody>
          <a:bodyPr wrap="square" lIns="91440" tIns="45720" rIns="91440" bIns="45720" anchor="t">
            <a:spAutoFit/>
          </a:bodyPr>
          <a:lstStyle/>
          <a:p>
            <a:pPr>
              <a:spcBef>
                <a:spcPts val="1000"/>
              </a:spcBef>
            </a:pPr>
            <a:r>
              <a:rPr lang="en-US" sz="800"/>
              <a:t>U: Unavailable. The data were unavailable.	</a:t>
            </a:r>
          </a:p>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902348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269743" cy="917018"/>
          </a:xfrm>
        </p:spPr>
        <p:txBody>
          <a:bodyPr>
            <a:noAutofit/>
          </a:bodyPr>
          <a:lstStyle/>
          <a:p>
            <a:r>
              <a:rPr lang="en-US" b="0"/>
              <a:t>Table 3.5</a:t>
            </a:r>
            <a:br>
              <a:rPr lang="en-US" sz="2000"/>
            </a:br>
            <a:r>
              <a:rPr lang="en-US" sz="2000" b="1"/>
              <a:t>Number and rate* of newly reported cases† of chronic hepatitis C virus infection, by state or jurisdiction United States, 2020</a:t>
            </a:r>
            <a:r>
              <a:rPr lang="en-US" sz="2000"/>
              <a:t>		</a:t>
            </a:r>
          </a:p>
        </p:txBody>
      </p:sp>
      <p:graphicFrame>
        <p:nvGraphicFramePr>
          <p:cNvPr id="6" name="Table 5">
            <a:extLst>
              <a:ext uri="{FF2B5EF4-FFF2-40B4-BE49-F238E27FC236}">
                <a16:creationId xmlns:a16="http://schemas.microsoft.com/office/drawing/2014/main" id="{5B13A1F4-2837-66B5-FE28-EAF3854D529E}"/>
              </a:ext>
            </a:extLst>
          </p:cNvPr>
          <p:cNvGraphicFramePr>
            <a:graphicFrameLocks noGrp="1"/>
          </p:cNvGraphicFramePr>
          <p:nvPr>
            <p:extLst>
              <p:ext uri="{D42A27DB-BD31-4B8C-83A1-F6EECF244321}">
                <p14:modId xmlns:p14="http://schemas.microsoft.com/office/powerpoint/2010/main" val="3622009326"/>
              </p:ext>
            </p:extLst>
          </p:nvPr>
        </p:nvGraphicFramePr>
        <p:xfrm>
          <a:off x="535833" y="1261818"/>
          <a:ext cx="3373561" cy="4187952"/>
        </p:xfrm>
        <a:graphic>
          <a:graphicData uri="http://schemas.openxmlformats.org/drawingml/2006/table">
            <a:tbl>
              <a:tblPr firstRow="1" bandRow="1">
                <a:tableStyleId>{0E3FDE45-AF77-4B5C-9715-49D594BDF05E}</a:tableStyleId>
              </a:tblPr>
              <a:tblGrid>
                <a:gridCol w="1597892">
                  <a:extLst>
                    <a:ext uri="{9D8B030D-6E8A-4147-A177-3AD203B41FA5}">
                      <a16:colId xmlns:a16="http://schemas.microsoft.com/office/drawing/2014/main" val="508494562"/>
                    </a:ext>
                  </a:extLst>
                </a:gridCol>
                <a:gridCol w="877373">
                  <a:extLst>
                    <a:ext uri="{9D8B030D-6E8A-4147-A177-3AD203B41FA5}">
                      <a16:colId xmlns:a16="http://schemas.microsoft.com/office/drawing/2014/main" val="4230261370"/>
                    </a:ext>
                  </a:extLst>
                </a:gridCol>
                <a:gridCol w="898296">
                  <a:extLst>
                    <a:ext uri="{9D8B030D-6E8A-4147-A177-3AD203B41FA5}">
                      <a16:colId xmlns:a16="http://schemas.microsoft.com/office/drawing/2014/main" val="839165413"/>
                    </a:ext>
                  </a:extLst>
                </a:gridCol>
              </a:tblGrid>
              <a:tr h="402336">
                <a:tc>
                  <a:txBody>
                    <a:bodyPr/>
                    <a:lstStyle/>
                    <a:p>
                      <a:pPr algn="l" fontAlgn="ctr"/>
                      <a:r>
                        <a:rPr lang="en-US" sz="1200" b="1" i="0" u="none" strike="noStrike">
                          <a:solidFill>
                            <a:schemeClr val="bg1"/>
                          </a:solidFill>
                          <a:effectLst/>
                          <a:latin typeface="+mn-lt"/>
                        </a:rPr>
                        <a:t>State or Jurisdiction</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i="0" u="none" strike="noStrike">
                          <a:solidFill>
                            <a:schemeClr val="bg1"/>
                          </a:solidFill>
                          <a:effectLst/>
                          <a:latin typeface="+mn-lt"/>
                        </a:rPr>
                        <a:t>No.</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i="0" u="none" strike="noStrike">
                          <a:solidFill>
                            <a:schemeClr val="bg1"/>
                          </a:solidFill>
                          <a:effectLst/>
                          <a:latin typeface="+mn-lt"/>
                        </a:rPr>
                        <a:t>Rate*</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793226936"/>
                  </a:ext>
                </a:extLst>
              </a:tr>
              <a:tr h="210312">
                <a:tc>
                  <a:txBody>
                    <a:bodyPr/>
                    <a:lstStyle/>
                    <a:p>
                      <a:pPr algn="l" fontAlgn="ctr"/>
                      <a:r>
                        <a:rPr lang="en-US" sz="1100" b="0" i="0" u="none" strike="noStrike">
                          <a:solidFill>
                            <a:srgbClr val="111111"/>
                          </a:solidFill>
                          <a:effectLst/>
                          <a:latin typeface="+mn-lt"/>
                        </a:rPr>
                        <a:t>Alabama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5,697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115.8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Alaska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529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72.4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Arizona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Arkansas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2,511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82.9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California</a:t>
                      </a:r>
                      <a:r>
                        <a:rPr lang="en-US" sz="1100" b="0" i="0" u="none" strike="noStrike" baseline="30000">
                          <a:solidFill>
                            <a:srgbClr val="111111"/>
                          </a:solidFill>
                          <a:effectLst/>
                          <a:latin typeface="+mn-lt"/>
                        </a:rPr>
                        <a: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8,717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Colorado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1,883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32.4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Connecticut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880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Delaware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District of Columbia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Florida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9,365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43.1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Georgia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100" b="0" i="0" u="none" strike="noStrike">
                          <a:solidFill>
                            <a:srgbClr val="111111"/>
                          </a:solidFill>
                          <a:effectLst/>
                          <a:latin typeface="+mn-lt"/>
                        </a:rPr>
                        <a:t>Hawaii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47670262"/>
                  </a:ext>
                </a:extLst>
              </a:tr>
              <a:tr h="210312">
                <a:tc>
                  <a:txBody>
                    <a:bodyPr/>
                    <a:lstStyle/>
                    <a:p>
                      <a:pPr algn="l" fontAlgn="ctr"/>
                      <a:r>
                        <a:rPr lang="en-US" sz="1100" b="0" i="0" u="none" strike="noStrike">
                          <a:solidFill>
                            <a:srgbClr val="111111"/>
                          </a:solidFill>
                          <a:effectLst/>
                          <a:latin typeface="+mn-lt"/>
                        </a:rPr>
                        <a:t>Idaho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56686134"/>
                  </a:ext>
                </a:extLst>
              </a:tr>
              <a:tr h="210312">
                <a:tc>
                  <a:txBody>
                    <a:bodyPr/>
                    <a:lstStyle/>
                    <a:p>
                      <a:pPr algn="l" fontAlgn="ctr"/>
                      <a:r>
                        <a:rPr lang="en-US" sz="1100" b="0" i="0" u="none" strike="noStrike">
                          <a:solidFill>
                            <a:srgbClr val="111111"/>
                          </a:solidFill>
                          <a:effectLst/>
                          <a:latin typeface="+mn-lt"/>
                        </a:rPr>
                        <a:t>Illinois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2,873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873846"/>
                  </a:ext>
                </a:extLst>
              </a:tr>
              <a:tr h="210312">
                <a:tc>
                  <a:txBody>
                    <a:bodyPr/>
                    <a:lstStyle/>
                    <a:p>
                      <a:pPr algn="l" fontAlgn="ctr"/>
                      <a:r>
                        <a:rPr lang="en-US" sz="1100" b="0" i="0" u="none" strike="noStrike">
                          <a:solidFill>
                            <a:srgbClr val="111111"/>
                          </a:solidFill>
                          <a:effectLst/>
                          <a:latin typeface="+mn-lt"/>
                        </a:rPr>
                        <a:t>Indiana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51662031"/>
                  </a:ext>
                </a:extLst>
              </a:tr>
              <a:tr h="210312">
                <a:tc>
                  <a:txBody>
                    <a:bodyPr/>
                    <a:lstStyle/>
                    <a:p>
                      <a:pPr algn="l" fontAlgn="ctr"/>
                      <a:r>
                        <a:rPr lang="en-US" sz="1100" b="0" i="0" u="none" strike="noStrike">
                          <a:solidFill>
                            <a:srgbClr val="111111"/>
                          </a:solidFill>
                          <a:effectLst/>
                          <a:latin typeface="+mn-lt"/>
                        </a:rPr>
                        <a:t>Iowa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42113630"/>
                  </a:ext>
                </a:extLst>
              </a:tr>
              <a:tr h="210312">
                <a:tc>
                  <a:txBody>
                    <a:bodyPr/>
                    <a:lstStyle/>
                    <a:p>
                      <a:pPr algn="l" fontAlgn="ctr"/>
                      <a:r>
                        <a:rPr lang="en-US" sz="1100" b="0" i="0" u="none" strike="noStrike">
                          <a:solidFill>
                            <a:srgbClr val="111111"/>
                          </a:solidFill>
                          <a:effectLst/>
                          <a:latin typeface="+mn-lt"/>
                        </a:rPr>
                        <a:t>Kansas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587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04788923"/>
                  </a:ext>
                </a:extLst>
              </a:tr>
              <a:tr h="210312">
                <a:tc>
                  <a:txBody>
                    <a:bodyPr/>
                    <a:lstStyle/>
                    <a:p>
                      <a:pPr algn="l" fontAlgn="ctr"/>
                      <a:r>
                        <a:rPr lang="en-US" sz="1100" b="0" i="0" u="none" strike="noStrike">
                          <a:solidFill>
                            <a:srgbClr val="111111"/>
                          </a:solidFill>
                          <a:effectLst/>
                          <a:latin typeface="+mn-lt"/>
                        </a:rPr>
                        <a:t>Kentucky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49231800"/>
                  </a:ext>
                </a:extLst>
              </a:tr>
            </a:tbl>
          </a:graphicData>
        </a:graphic>
      </p:graphicFrame>
      <p:graphicFrame>
        <p:nvGraphicFramePr>
          <p:cNvPr id="5" name="Table 4">
            <a:extLst>
              <a:ext uri="{FF2B5EF4-FFF2-40B4-BE49-F238E27FC236}">
                <a16:creationId xmlns:a16="http://schemas.microsoft.com/office/drawing/2014/main" id="{ADF5BE4F-18CB-10CC-9F8F-A3788D12CA64}"/>
              </a:ext>
            </a:extLst>
          </p:cNvPr>
          <p:cNvGraphicFramePr>
            <a:graphicFrameLocks noGrp="1"/>
          </p:cNvGraphicFramePr>
          <p:nvPr>
            <p:extLst>
              <p:ext uri="{D42A27DB-BD31-4B8C-83A1-F6EECF244321}">
                <p14:modId xmlns:p14="http://schemas.microsoft.com/office/powerpoint/2010/main" val="2999842590"/>
              </p:ext>
            </p:extLst>
          </p:nvPr>
        </p:nvGraphicFramePr>
        <p:xfrm>
          <a:off x="4409220" y="1261818"/>
          <a:ext cx="3373561" cy="4187952"/>
        </p:xfrm>
        <a:graphic>
          <a:graphicData uri="http://schemas.openxmlformats.org/drawingml/2006/table">
            <a:tbl>
              <a:tblPr firstRow="1" bandRow="1">
                <a:tableStyleId>{0E3FDE45-AF77-4B5C-9715-49D594BDF05E}</a:tableStyleId>
              </a:tblPr>
              <a:tblGrid>
                <a:gridCol w="1597892">
                  <a:extLst>
                    <a:ext uri="{9D8B030D-6E8A-4147-A177-3AD203B41FA5}">
                      <a16:colId xmlns:a16="http://schemas.microsoft.com/office/drawing/2014/main" val="508494562"/>
                    </a:ext>
                  </a:extLst>
                </a:gridCol>
                <a:gridCol w="877373">
                  <a:extLst>
                    <a:ext uri="{9D8B030D-6E8A-4147-A177-3AD203B41FA5}">
                      <a16:colId xmlns:a16="http://schemas.microsoft.com/office/drawing/2014/main" val="4230261370"/>
                    </a:ext>
                  </a:extLst>
                </a:gridCol>
                <a:gridCol w="898296">
                  <a:extLst>
                    <a:ext uri="{9D8B030D-6E8A-4147-A177-3AD203B41FA5}">
                      <a16:colId xmlns:a16="http://schemas.microsoft.com/office/drawing/2014/main" val="839165413"/>
                    </a:ext>
                  </a:extLst>
                </a:gridCol>
              </a:tblGrid>
              <a:tr h="402336">
                <a:tc>
                  <a:txBody>
                    <a:bodyPr/>
                    <a:lstStyle/>
                    <a:p>
                      <a:pPr algn="l" fontAlgn="ctr"/>
                      <a:r>
                        <a:rPr lang="en-US" sz="1200" b="1" i="0" u="none" strike="noStrike">
                          <a:solidFill>
                            <a:schemeClr val="bg1"/>
                          </a:solidFill>
                          <a:effectLst/>
                          <a:latin typeface="+mn-lt"/>
                        </a:rPr>
                        <a:t>State or Jurisdiction</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i="0" u="none" strike="noStrike">
                          <a:solidFill>
                            <a:schemeClr val="bg1"/>
                          </a:solidFill>
                          <a:effectLst/>
                          <a:latin typeface="+mn-lt"/>
                        </a:rPr>
                        <a:t>No.</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i="0" u="none" strike="noStrike">
                          <a:solidFill>
                            <a:schemeClr val="bg1"/>
                          </a:solidFill>
                          <a:effectLst/>
                          <a:latin typeface="+mn-lt"/>
                        </a:rPr>
                        <a:t>Rate*</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793226936"/>
                  </a:ext>
                </a:extLst>
              </a:tr>
              <a:tr h="210312">
                <a:tc>
                  <a:txBody>
                    <a:bodyPr/>
                    <a:lstStyle/>
                    <a:p>
                      <a:pPr algn="l" fontAlgn="ctr"/>
                      <a:r>
                        <a:rPr lang="en-US" sz="1100" b="0" i="0" u="none" strike="noStrike">
                          <a:solidFill>
                            <a:srgbClr val="111111"/>
                          </a:solidFill>
                          <a:effectLst/>
                          <a:latin typeface="+mn-lt"/>
                        </a:rPr>
                        <a:t>Louisiana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4,207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90.6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23173562"/>
                  </a:ext>
                </a:extLst>
              </a:tr>
              <a:tr h="210312">
                <a:tc>
                  <a:txBody>
                    <a:bodyPr/>
                    <a:lstStyle/>
                    <a:p>
                      <a:pPr algn="l" fontAlgn="ctr"/>
                      <a:r>
                        <a:rPr lang="en-US" sz="1100" b="0" i="0" u="none" strike="noStrike">
                          <a:solidFill>
                            <a:srgbClr val="111111"/>
                          </a:solidFill>
                          <a:effectLst/>
                          <a:latin typeface="+mn-lt"/>
                        </a:rPr>
                        <a:t>Maine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54.8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22055921"/>
                  </a:ext>
                </a:extLst>
              </a:tr>
              <a:tr h="210312">
                <a:tc>
                  <a:txBody>
                    <a:bodyPr/>
                    <a:lstStyle/>
                    <a:p>
                      <a:pPr algn="l" fontAlgn="ctr"/>
                      <a:r>
                        <a:rPr lang="en-US" sz="1100" b="0" i="0" u="none" strike="noStrike">
                          <a:solidFill>
                            <a:srgbClr val="111111"/>
                          </a:solidFill>
                          <a:effectLst/>
                          <a:latin typeface="+mn-lt"/>
                        </a:rPr>
                        <a:t>Maryland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Massachusetts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2,163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Michigan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2,475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Minnesota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816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Mississippi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2,613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88.1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Missouri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4,867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79.1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Montana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62.2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Nebraska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355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Nevada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New Hampshire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New Jersey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2,488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100" b="0" i="0" u="none" strike="noStrike">
                          <a:solidFill>
                            <a:srgbClr val="111111"/>
                          </a:solidFill>
                          <a:effectLst/>
                          <a:latin typeface="+mn-lt"/>
                        </a:rPr>
                        <a:t>New Mexico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47670262"/>
                  </a:ext>
                </a:extLst>
              </a:tr>
              <a:tr h="210312">
                <a:tc>
                  <a:txBody>
                    <a:bodyPr/>
                    <a:lstStyle/>
                    <a:p>
                      <a:pPr algn="l" fontAlgn="ctr"/>
                      <a:r>
                        <a:rPr lang="en-US" sz="1100" b="0" i="0" u="none" strike="noStrike">
                          <a:solidFill>
                            <a:srgbClr val="111111"/>
                          </a:solidFill>
                          <a:effectLst/>
                          <a:latin typeface="+mn-lt"/>
                        </a:rPr>
                        <a:t>New York</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4,849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56686134"/>
                  </a:ext>
                </a:extLst>
              </a:tr>
              <a:tr h="210312">
                <a:tc>
                  <a:txBody>
                    <a:bodyPr/>
                    <a:lstStyle/>
                    <a:p>
                      <a:pPr algn="l" fontAlgn="ctr"/>
                      <a:r>
                        <a:rPr lang="en-US" sz="1100" b="0" i="0" u="none" strike="noStrike">
                          <a:solidFill>
                            <a:srgbClr val="111111"/>
                          </a:solidFill>
                          <a:effectLst/>
                          <a:latin typeface="+mn-lt"/>
                        </a:rPr>
                        <a:t>North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873846"/>
                  </a:ext>
                </a:extLst>
              </a:tr>
              <a:tr h="210312">
                <a:tc>
                  <a:txBody>
                    <a:bodyPr/>
                    <a:lstStyle/>
                    <a:p>
                      <a:pPr algn="l" fontAlgn="ctr"/>
                      <a:r>
                        <a:rPr lang="en-US" sz="1100" b="0" i="0" u="none" strike="noStrike">
                          <a:solidFill>
                            <a:srgbClr val="111111"/>
                          </a:solidFill>
                          <a:effectLst/>
                          <a:latin typeface="+mn-lt"/>
                        </a:rPr>
                        <a:t>North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59.6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51662031"/>
                  </a:ext>
                </a:extLst>
              </a:tr>
              <a:tr h="210312">
                <a:tc>
                  <a:txBody>
                    <a:bodyPr/>
                    <a:lstStyle/>
                    <a:p>
                      <a:pPr algn="l" fontAlgn="ctr"/>
                      <a:r>
                        <a:rPr lang="en-US" sz="1100" b="0" i="0" u="none" strike="noStrike">
                          <a:solidFill>
                            <a:srgbClr val="111111"/>
                          </a:solidFill>
                          <a:effectLst/>
                          <a:latin typeface="+mn-lt"/>
                        </a:rPr>
                        <a:t>Ohio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7,027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60.1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2113630"/>
                  </a:ext>
                </a:extLst>
              </a:tr>
            </a:tbl>
          </a:graphicData>
        </a:graphic>
      </p:graphicFrame>
      <p:graphicFrame>
        <p:nvGraphicFramePr>
          <p:cNvPr id="7" name="Table 6">
            <a:extLst>
              <a:ext uri="{FF2B5EF4-FFF2-40B4-BE49-F238E27FC236}">
                <a16:creationId xmlns:a16="http://schemas.microsoft.com/office/drawing/2014/main" id="{7FBF4FDC-8AAF-189C-C1A9-49C03882B35C}"/>
              </a:ext>
            </a:extLst>
          </p:cNvPr>
          <p:cNvGraphicFramePr>
            <a:graphicFrameLocks noGrp="1"/>
          </p:cNvGraphicFramePr>
          <p:nvPr>
            <p:extLst>
              <p:ext uri="{D42A27DB-BD31-4B8C-83A1-F6EECF244321}">
                <p14:modId xmlns:p14="http://schemas.microsoft.com/office/powerpoint/2010/main" val="3974393947"/>
              </p:ext>
            </p:extLst>
          </p:nvPr>
        </p:nvGraphicFramePr>
        <p:xfrm>
          <a:off x="8282607" y="1261818"/>
          <a:ext cx="3373562" cy="3767328"/>
        </p:xfrm>
        <a:graphic>
          <a:graphicData uri="http://schemas.openxmlformats.org/drawingml/2006/table">
            <a:tbl>
              <a:tblPr firstRow="1" bandRow="1">
                <a:tableStyleId>{0E3FDE45-AF77-4B5C-9715-49D594BDF05E}</a:tableStyleId>
              </a:tblPr>
              <a:tblGrid>
                <a:gridCol w="1597892">
                  <a:extLst>
                    <a:ext uri="{9D8B030D-6E8A-4147-A177-3AD203B41FA5}">
                      <a16:colId xmlns:a16="http://schemas.microsoft.com/office/drawing/2014/main" val="508494562"/>
                    </a:ext>
                  </a:extLst>
                </a:gridCol>
                <a:gridCol w="877374">
                  <a:extLst>
                    <a:ext uri="{9D8B030D-6E8A-4147-A177-3AD203B41FA5}">
                      <a16:colId xmlns:a16="http://schemas.microsoft.com/office/drawing/2014/main" val="4230261370"/>
                    </a:ext>
                  </a:extLst>
                </a:gridCol>
                <a:gridCol w="898296">
                  <a:extLst>
                    <a:ext uri="{9D8B030D-6E8A-4147-A177-3AD203B41FA5}">
                      <a16:colId xmlns:a16="http://schemas.microsoft.com/office/drawing/2014/main" val="839165413"/>
                    </a:ext>
                  </a:extLst>
                </a:gridCol>
              </a:tblGrid>
              <a:tr h="402336">
                <a:tc>
                  <a:txBody>
                    <a:bodyPr/>
                    <a:lstStyle/>
                    <a:p>
                      <a:pPr algn="l" fontAlgn="ctr"/>
                      <a:r>
                        <a:rPr lang="en-US" sz="1200" b="1" i="0" u="none" strike="noStrike">
                          <a:solidFill>
                            <a:schemeClr val="bg1"/>
                          </a:solidFill>
                          <a:effectLst/>
                          <a:latin typeface="+mn-lt"/>
                        </a:rPr>
                        <a:t>State or Jurisdiction</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i="0" u="none" strike="noStrike">
                          <a:solidFill>
                            <a:schemeClr val="bg1"/>
                          </a:solidFill>
                          <a:effectLst/>
                          <a:latin typeface="+mn-lt"/>
                        </a:rPr>
                        <a:t>No.</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i="0" u="none" strike="noStrike">
                          <a:solidFill>
                            <a:schemeClr val="bg1"/>
                          </a:solidFill>
                          <a:effectLst/>
                          <a:latin typeface="+mn-lt"/>
                        </a:rPr>
                        <a:t>Rate*</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793226936"/>
                  </a:ext>
                </a:extLst>
              </a:tr>
              <a:tr h="210312">
                <a:tc>
                  <a:txBody>
                    <a:bodyPr/>
                    <a:lstStyle/>
                    <a:p>
                      <a:pPr algn="l" fontAlgn="ctr"/>
                      <a:r>
                        <a:rPr lang="en-US" sz="1100" b="0" i="0" u="none" strike="noStrike">
                          <a:solidFill>
                            <a:srgbClr val="111111"/>
                          </a:solidFill>
                          <a:effectLst/>
                          <a:latin typeface="+mn-lt"/>
                        </a:rPr>
                        <a:t>Oklahoma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3,068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77.1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96770050"/>
                  </a:ext>
                </a:extLst>
              </a:tr>
              <a:tr h="210312">
                <a:tc>
                  <a:txBody>
                    <a:bodyPr/>
                    <a:lstStyle/>
                    <a:p>
                      <a:pPr algn="l" fontAlgn="ctr"/>
                      <a:r>
                        <a:rPr lang="en-US" sz="1100" b="0" i="0" u="none" strike="noStrike">
                          <a:solidFill>
                            <a:srgbClr val="111111"/>
                          </a:solidFill>
                          <a:effectLst/>
                          <a:latin typeface="+mn-lt"/>
                        </a:rPr>
                        <a:t>Oregon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43.6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79149772"/>
                  </a:ext>
                </a:extLst>
              </a:tr>
              <a:tr h="210312">
                <a:tc>
                  <a:txBody>
                    <a:bodyPr/>
                    <a:lstStyle/>
                    <a:p>
                      <a:pPr algn="l" fontAlgn="ctr"/>
                      <a:r>
                        <a:rPr lang="en-US" sz="1100" b="0" i="0" u="none" strike="noStrike">
                          <a:solidFill>
                            <a:srgbClr val="111111"/>
                          </a:solidFill>
                          <a:effectLst/>
                          <a:latin typeface="+mn-lt"/>
                        </a:rPr>
                        <a:t>Pennsylvania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7,615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59.6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24574198"/>
                  </a:ext>
                </a:extLst>
              </a:tr>
              <a:tr h="210312">
                <a:tc>
                  <a:txBody>
                    <a:bodyPr/>
                    <a:lstStyle/>
                    <a:p>
                      <a:pPr algn="l" fontAlgn="ctr"/>
                      <a:r>
                        <a:rPr lang="en-US" sz="1100" b="0" i="0" u="none" strike="noStrike">
                          <a:solidFill>
                            <a:srgbClr val="111111"/>
                          </a:solidFill>
                          <a:effectLst/>
                          <a:latin typeface="+mn-lt"/>
                        </a:rPr>
                        <a:t>Rhode Island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90581655"/>
                  </a:ext>
                </a:extLst>
              </a:tr>
              <a:tr h="210312">
                <a:tc>
                  <a:txBody>
                    <a:bodyPr/>
                    <a:lstStyle/>
                    <a:p>
                      <a:pPr algn="l" fontAlgn="ctr"/>
                      <a:r>
                        <a:rPr lang="en-US" sz="1100" b="0" i="0" u="none" strike="noStrike">
                          <a:solidFill>
                            <a:srgbClr val="111111"/>
                          </a:solidFill>
                          <a:effectLst/>
                          <a:latin typeface="+mn-lt"/>
                        </a:rPr>
                        <a:t>South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3,036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58.2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South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Tennessee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5,307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77.1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Texas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N</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Utah</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647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Vermont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3,884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Washington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2,968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West 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2,180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122.1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Wisconsin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Wyoming</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52.5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200" b="1" i="0" u="none" strike="noStrike">
                          <a:solidFill>
                            <a:srgbClr val="111111"/>
                          </a:solidFill>
                          <a:effectLst/>
                          <a:latin typeface="+mn-lt"/>
                        </a:rPr>
                        <a:t>Total</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107,300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40.7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7670262"/>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596182"/>
            <a:ext cx="5638800" cy="917018"/>
          </a:xfrm>
        </p:spPr>
        <p:txBody>
          <a:bodyPr vert="horz" lIns="91440" tIns="45720" rIns="91440" bIns="45720" rtlCol="0" anchor="t">
            <a:noAutofit/>
          </a:bodyPr>
          <a:lstStyle/>
          <a:p>
            <a:pPr>
              <a:lnSpc>
                <a:spcPct val="100000"/>
              </a:lnSpc>
            </a:pPr>
            <a:r>
              <a:rPr lang="en-US" sz="800"/>
              <a:t>* Rates per 100,000 population.</a:t>
            </a:r>
          </a:p>
          <a:p>
            <a:pPr>
              <a:lnSpc>
                <a:spcPct val="100000"/>
              </a:lnSpc>
            </a:pPr>
            <a:r>
              <a:rPr lang="en-US" sz="800"/>
              <a:t>† Reported confirmed cases. For case definition, see </a:t>
            </a:r>
            <a:r>
              <a:rPr lang="en-US" sz="800">
                <a:hlinkClick r:id="rId3"/>
              </a:rPr>
              <a:t>https://ndc.services.cdc.gov/conditions/hepatitis-c-chronic/</a:t>
            </a:r>
            <a:endParaRPr lang="en-US" sz="800"/>
          </a:p>
          <a:p>
            <a:pPr>
              <a:lnSpc>
                <a:spcPct val="100000"/>
              </a:lnSpc>
            </a:pPr>
            <a:r>
              <a:rPr lang="en-US" sz="800"/>
              <a:t>§ California excludes chronic hepatitis C case counts from Los Angeles County (except for the City of Long Beach and the City of Pasadena) and San Diego County, geographic areas which include approximately 32% of California’s total population.</a:t>
            </a:r>
          </a:p>
          <a:p>
            <a:pPr>
              <a:lnSpc>
                <a:spcPct val="100000"/>
              </a:lnSpc>
            </a:pPr>
            <a:r>
              <a:rPr lang="en-US" sz="800"/>
              <a:t>N: Not reportable. The disease or condition was not reportable by law, statue, or regulation in the reporting jurisdiction. </a:t>
            </a:r>
          </a:p>
        </p:txBody>
      </p:sp>
      <p:sp>
        <p:nvSpPr>
          <p:cNvPr id="8" name="TextBox 7">
            <a:extLst>
              <a:ext uri="{FF2B5EF4-FFF2-40B4-BE49-F238E27FC236}">
                <a16:creationId xmlns:a16="http://schemas.microsoft.com/office/drawing/2014/main" id="{A63725F0-C5B6-B0B9-FC3A-304D6AF8FEF0}"/>
              </a:ext>
            </a:extLst>
          </p:cNvPr>
          <p:cNvSpPr txBox="1"/>
          <p:nvPr/>
        </p:nvSpPr>
        <p:spPr>
          <a:xfrm>
            <a:off x="6353666" y="5729540"/>
            <a:ext cx="4027463" cy="964367"/>
          </a:xfrm>
          <a:prstGeom prst="rect">
            <a:avLst/>
          </a:prstGeom>
          <a:noFill/>
        </p:spPr>
        <p:txBody>
          <a:bodyPr wrap="square" lIns="91440" tIns="45720" rIns="91440" bIns="45720" anchor="t">
            <a:spAutoFit/>
          </a:bodyPr>
          <a:lstStyle/>
          <a:p>
            <a:pPr>
              <a:spcBef>
                <a:spcPts val="1000"/>
              </a:spcBef>
            </a:pPr>
            <a:r>
              <a:rPr lang="en-US" sz="800"/>
              <a:t>U: Unavailable. The data were unavailable.</a:t>
            </a:r>
          </a:p>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2179257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3.6 – Part 1 of 2</a:t>
            </a:r>
            <a:br>
              <a:rPr lang="en-US" sz="2000"/>
            </a:br>
            <a:r>
              <a:rPr lang="en-US" sz="2000" b="1"/>
              <a:t>Number and rate* of newly reported cases† of chronic hepatitis C virus infection, </a:t>
            </a:r>
            <a:br>
              <a:rPr lang="en-US" sz="2000" b="1"/>
            </a:br>
            <a:r>
              <a:rPr lang="en-US" sz="2000" b="1"/>
              <a:t>by demographic characteristics</a:t>
            </a:r>
            <a:br>
              <a:rPr lang="en-US" sz="2000" b="1"/>
            </a:br>
            <a:r>
              <a:rPr lang="en-US" sz="2000" b="1"/>
              <a:t>United States, 2020	</a:t>
            </a:r>
            <a:r>
              <a:rPr lang="en-US" sz="2000"/>
              <a:t>	</a:t>
            </a:r>
          </a:p>
        </p:txBody>
      </p:sp>
      <p:graphicFrame>
        <p:nvGraphicFramePr>
          <p:cNvPr id="6" name="Table 5">
            <a:extLst>
              <a:ext uri="{FF2B5EF4-FFF2-40B4-BE49-F238E27FC236}">
                <a16:creationId xmlns:a16="http://schemas.microsoft.com/office/drawing/2014/main" id="{5B13A1F4-2837-66B5-FE28-EAF3854D529E}"/>
              </a:ext>
            </a:extLst>
          </p:cNvPr>
          <p:cNvGraphicFramePr>
            <a:graphicFrameLocks noGrp="1"/>
          </p:cNvGraphicFramePr>
          <p:nvPr>
            <p:extLst>
              <p:ext uri="{D42A27DB-BD31-4B8C-83A1-F6EECF244321}">
                <p14:modId xmlns:p14="http://schemas.microsoft.com/office/powerpoint/2010/main" val="3429709882"/>
              </p:ext>
            </p:extLst>
          </p:nvPr>
        </p:nvGraphicFramePr>
        <p:xfrm>
          <a:off x="535833" y="1576361"/>
          <a:ext cx="5277948" cy="2715768"/>
        </p:xfrm>
        <a:graphic>
          <a:graphicData uri="http://schemas.openxmlformats.org/drawingml/2006/table">
            <a:tbl>
              <a:tblPr firstRow="1" bandRow="1">
                <a:tableStyleId>{0E3FDE45-AF77-4B5C-9715-49D594BDF05E}</a:tableStyleId>
              </a:tblPr>
              <a:tblGrid>
                <a:gridCol w="2499908">
                  <a:extLst>
                    <a:ext uri="{9D8B030D-6E8A-4147-A177-3AD203B41FA5}">
                      <a16:colId xmlns:a16="http://schemas.microsoft.com/office/drawing/2014/main" val="508494562"/>
                    </a:ext>
                  </a:extLst>
                </a:gridCol>
                <a:gridCol w="1372655">
                  <a:extLst>
                    <a:ext uri="{9D8B030D-6E8A-4147-A177-3AD203B41FA5}">
                      <a16:colId xmlns:a16="http://schemas.microsoft.com/office/drawing/2014/main" val="4230261370"/>
                    </a:ext>
                  </a:extLst>
                </a:gridCol>
                <a:gridCol w="1405385">
                  <a:extLst>
                    <a:ext uri="{9D8B030D-6E8A-4147-A177-3AD203B41FA5}">
                      <a16:colId xmlns:a16="http://schemas.microsoft.com/office/drawing/2014/main" val="839165413"/>
                    </a:ext>
                  </a:extLst>
                </a:gridCol>
              </a:tblGrid>
              <a:tr h="402336">
                <a:tc>
                  <a:txBody>
                    <a:bodyPr/>
                    <a:lstStyle/>
                    <a:p>
                      <a:pPr algn="l" fontAlgn="ctr"/>
                      <a:r>
                        <a:rPr lang="en-US" sz="1200" b="1" i="0" u="none" strike="noStrike">
                          <a:solidFill>
                            <a:schemeClr val="bg1"/>
                          </a:solidFill>
                          <a:effectLst/>
                          <a:latin typeface="+mn-lt"/>
                        </a:rPr>
                        <a:t>Characteristics</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i="0" u="none" strike="noStrike">
                          <a:solidFill>
                            <a:schemeClr val="bg1"/>
                          </a:solidFill>
                          <a:effectLst/>
                          <a:latin typeface="+mn-lt"/>
                        </a:rPr>
                        <a:t>No.</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i="0" u="none" strike="noStrike">
                          <a:solidFill>
                            <a:schemeClr val="bg1"/>
                          </a:solidFill>
                          <a:effectLst/>
                          <a:latin typeface="+mn-lt"/>
                        </a:rPr>
                        <a:t>Rate*</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793226936"/>
                  </a:ext>
                </a:extLst>
              </a:tr>
              <a:tr h="210312">
                <a:tc>
                  <a:txBody>
                    <a:bodyPr/>
                    <a:lstStyle/>
                    <a:p>
                      <a:pPr algn="l" fontAlgn="ctr"/>
                      <a:r>
                        <a:rPr lang="en-US" sz="1100" b="1" i="0" u="none" strike="noStrike">
                          <a:solidFill>
                            <a:srgbClr val="111111"/>
                          </a:solidFill>
                          <a:effectLst/>
                          <a:latin typeface="+mn-lt"/>
                        </a:rPr>
                        <a:t>Total</a:t>
                      </a:r>
                      <a:r>
                        <a:rPr lang="en-US" sz="1100" b="1" i="0" u="none" strike="noStrike" baseline="30000">
                          <a:solidFill>
                            <a:srgbClr val="111111"/>
                          </a:solidFill>
                          <a:effectLst/>
                          <a:latin typeface="+mn-lt"/>
                        </a:rPr>
                        <a:t>§</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107,300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64182169"/>
                  </a:ext>
                </a:extLst>
              </a:tr>
              <a:tr h="210312">
                <a:tc>
                  <a:txBody>
                    <a:bodyPr/>
                    <a:lstStyle/>
                    <a:p>
                      <a:pPr algn="l" fontAlgn="ctr"/>
                      <a:r>
                        <a:rPr lang="en-US" sz="1100" b="1" i="0" u="none" strike="noStrike">
                          <a:solidFill>
                            <a:srgbClr val="111111"/>
                          </a:solidFill>
                          <a:effectLst/>
                          <a:latin typeface="+mn-lt"/>
                        </a:rPr>
                        <a:t>Age (years)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0–19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718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33625200"/>
                  </a:ext>
                </a:extLst>
              </a:tr>
              <a:tr h="210312">
                <a:tc>
                  <a:txBody>
                    <a:bodyPr/>
                    <a:lstStyle/>
                    <a:p>
                      <a:pPr algn="l" fontAlgn="ctr"/>
                      <a:r>
                        <a:rPr lang="en-US" sz="1100" b="0" i="0" u="none" strike="noStrike">
                          <a:solidFill>
                            <a:srgbClr val="111111"/>
                          </a:solidFill>
                          <a:effectLst/>
                          <a:latin typeface="+mn-lt"/>
                        </a:rPr>
                        <a:t>20–29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16,026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30–39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26,194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73.6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40–49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16,415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51.2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50–59</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18,474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54.4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000000"/>
                          </a:solidFill>
                          <a:effectLst/>
                          <a:latin typeface="+mn-lt"/>
                        </a:rPr>
                        <a:t>≥</a:t>
                      </a:r>
                      <a:r>
                        <a:rPr lang="en-US" sz="1100" b="0" i="0" u="none" strike="noStrike">
                          <a:solidFill>
                            <a:srgbClr val="111111"/>
                          </a:solidFill>
                          <a:effectLst/>
                          <a:latin typeface="+mn-lt"/>
                        </a:rPr>
                        <a:t>60</a:t>
                      </a:r>
                      <a:endParaRPr lang="en-US" sz="1100" b="0" i="0" u="none" strike="noStrike">
                        <a:solidFill>
                          <a:srgbClr val="000000"/>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23,242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1" i="0" u="none" strike="noStrike">
                          <a:solidFill>
                            <a:srgbClr val="111111"/>
                          </a:solidFill>
                          <a:effectLst/>
                          <a:latin typeface="+mn-lt"/>
                        </a:rPr>
                        <a:t>Sex</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Male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68,561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52.9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Female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38,283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14766084"/>
                  </a:ext>
                </a:extLst>
              </a:tr>
            </a:tbl>
          </a:graphicData>
        </a:graphic>
      </p:graphicFrame>
      <p:graphicFrame>
        <p:nvGraphicFramePr>
          <p:cNvPr id="9" name="Table 8">
            <a:extLst>
              <a:ext uri="{FF2B5EF4-FFF2-40B4-BE49-F238E27FC236}">
                <a16:creationId xmlns:a16="http://schemas.microsoft.com/office/drawing/2014/main" id="{DB8B78C8-F5B2-C75C-2336-8CC7CAFE27F5}"/>
              </a:ext>
            </a:extLst>
          </p:cNvPr>
          <p:cNvGraphicFramePr>
            <a:graphicFrameLocks noGrp="1"/>
          </p:cNvGraphicFramePr>
          <p:nvPr>
            <p:extLst>
              <p:ext uri="{D42A27DB-BD31-4B8C-83A1-F6EECF244321}">
                <p14:modId xmlns:p14="http://schemas.microsoft.com/office/powerpoint/2010/main" val="1820591616"/>
              </p:ext>
            </p:extLst>
          </p:nvPr>
        </p:nvGraphicFramePr>
        <p:xfrm>
          <a:off x="6378219" y="1576361"/>
          <a:ext cx="5277947" cy="2295144"/>
        </p:xfrm>
        <a:graphic>
          <a:graphicData uri="http://schemas.openxmlformats.org/drawingml/2006/table">
            <a:tbl>
              <a:tblPr firstRow="1" bandRow="1">
                <a:tableStyleId>{0E3FDE45-AF77-4B5C-9715-49D594BDF05E}</a:tableStyleId>
              </a:tblPr>
              <a:tblGrid>
                <a:gridCol w="2499906">
                  <a:extLst>
                    <a:ext uri="{9D8B030D-6E8A-4147-A177-3AD203B41FA5}">
                      <a16:colId xmlns:a16="http://schemas.microsoft.com/office/drawing/2014/main" val="508494562"/>
                    </a:ext>
                  </a:extLst>
                </a:gridCol>
                <a:gridCol w="1372655">
                  <a:extLst>
                    <a:ext uri="{9D8B030D-6E8A-4147-A177-3AD203B41FA5}">
                      <a16:colId xmlns:a16="http://schemas.microsoft.com/office/drawing/2014/main" val="4230261370"/>
                    </a:ext>
                  </a:extLst>
                </a:gridCol>
                <a:gridCol w="1405386">
                  <a:extLst>
                    <a:ext uri="{9D8B030D-6E8A-4147-A177-3AD203B41FA5}">
                      <a16:colId xmlns:a16="http://schemas.microsoft.com/office/drawing/2014/main" val="839165413"/>
                    </a:ext>
                  </a:extLst>
                </a:gridCol>
              </a:tblGrid>
              <a:tr h="402336">
                <a:tc>
                  <a:txBody>
                    <a:bodyPr/>
                    <a:lstStyle/>
                    <a:p>
                      <a:pPr algn="l" fontAlgn="ctr"/>
                      <a:r>
                        <a:rPr lang="en-US" sz="1200" b="1" i="0" u="none" strike="noStrike">
                          <a:solidFill>
                            <a:schemeClr val="bg1"/>
                          </a:solidFill>
                          <a:effectLst/>
                          <a:latin typeface="+mn-lt"/>
                        </a:rPr>
                        <a:t>Characteristics</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i="0" u="none" strike="noStrike">
                          <a:solidFill>
                            <a:schemeClr val="bg1"/>
                          </a:solidFill>
                          <a:effectLst/>
                          <a:latin typeface="+mn-lt"/>
                        </a:rPr>
                        <a:t>No.</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i="0" u="none" strike="noStrike">
                          <a:solidFill>
                            <a:schemeClr val="bg1"/>
                          </a:solidFill>
                          <a:effectLst/>
                          <a:latin typeface="+mn-lt"/>
                        </a:rPr>
                        <a:t>Rate*</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793226936"/>
                  </a:ext>
                </a:extLst>
              </a:tr>
              <a:tr h="210312">
                <a:tc>
                  <a:txBody>
                    <a:bodyPr/>
                    <a:lstStyle/>
                    <a:p>
                      <a:pPr algn="l" fontAlgn="ctr"/>
                      <a:r>
                        <a:rPr lang="en-US" sz="1100" b="1" i="0" u="none" strike="noStrike">
                          <a:solidFill>
                            <a:srgbClr val="111111"/>
                          </a:solidFill>
                          <a:effectLst/>
                          <a:latin typeface="+mn-lt"/>
                        </a:rPr>
                        <a:t>Race/ethnicity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extLst>
                  <a:ext uri="{0D108BD9-81ED-4DB2-BD59-A6C34878D82A}">
                    <a16:rowId xmlns:a16="http://schemas.microsoft.com/office/drawing/2014/main" val="21095096"/>
                  </a:ext>
                </a:extLst>
              </a:tr>
              <a:tr h="210312">
                <a:tc>
                  <a:txBody>
                    <a:bodyPr/>
                    <a:lstStyle/>
                    <a:p>
                      <a:pPr algn="l" fontAlgn="ctr"/>
                      <a:r>
                        <a:rPr lang="en-US" sz="1100" b="0" i="0" u="none" strike="noStrike">
                          <a:solidFill>
                            <a:srgbClr val="111111"/>
                          </a:solidFill>
                          <a:effectLst/>
                          <a:latin typeface="+mn-lt"/>
                        </a:rPr>
                        <a:t>American Indian/Alaska Native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n-lt"/>
                        </a:rPr>
                        <a:t>1,443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n-lt"/>
                        </a:rPr>
                        <a:t>66.8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862492154"/>
                  </a:ext>
                </a:extLst>
              </a:tr>
              <a:tr h="210312">
                <a:tc>
                  <a:txBody>
                    <a:bodyPr/>
                    <a:lstStyle/>
                    <a:p>
                      <a:pPr algn="l" fontAlgn="ctr"/>
                      <a:r>
                        <a:rPr lang="en-US" sz="1100" b="0" i="0" u="none" strike="noStrike">
                          <a:solidFill>
                            <a:srgbClr val="111111"/>
                          </a:solidFill>
                          <a:effectLst/>
                          <a:latin typeface="+mn-lt"/>
                        </a:rPr>
                        <a:t>Asian/Pacific Islander</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619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2805363689"/>
                  </a:ext>
                </a:extLst>
              </a:tr>
              <a:tr h="210312">
                <a:tc>
                  <a:txBody>
                    <a:bodyPr/>
                    <a:lstStyle/>
                    <a:p>
                      <a:pPr algn="l" fontAlgn="ctr"/>
                      <a:r>
                        <a:rPr lang="en-US" sz="1100" b="0" i="0" u="none" strike="noStrike">
                          <a:solidFill>
                            <a:srgbClr val="111111"/>
                          </a:solidFill>
                          <a:effectLst/>
                          <a:latin typeface="+mn-lt"/>
                        </a:rPr>
                        <a:t>Black, non-Hispanic</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n-lt"/>
                        </a:rPr>
                        <a:t>9,084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n-lt"/>
                        </a:rPr>
                        <a:t>25.9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515654119"/>
                  </a:ext>
                </a:extLst>
              </a:tr>
              <a:tr h="210312">
                <a:tc>
                  <a:txBody>
                    <a:bodyPr/>
                    <a:lstStyle/>
                    <a:p>
                      <a:pPr algn="l" fontAlgn="ctr"/>
                      <a:r>
                        <a:rPr lang="en-US" sz="1100" b="0" i="0" u="none" strike="noStrike">
                          <a:solidFill>
                            <a:srgbClr val="111111"/>
                          </a:solidFill>
                          <a:effectLst/>
                          <a:latin typeface="+mn-lt"/>
                        </a:rPr>
                        <a:t>White, non-Hispanic</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000000"/>
                          </a:solidFill>
                          <a:effectLst/>
                          <a:latin typeface="+mn-lt"/>
                        </a:rPr>
                        <a:t>43,288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000000"/>
                          </a:solidFill>
                          <a:effectLst/>
                          <a:latin typeface="+mn-lt"/>
                        </a:rPr>
                        <a:t>26.3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1096012855"/>
                  </a:ext>
                </a:extLst>
              </a:tr>
              <a:tr h="210312">
                <a:tc>
                  <a:txBody>
                    <a:bodyPr/>
                    <a:lstStyle/>
                    <a:p>
                      <a:pPr algn="l" fontAlgn="ctr"/>
                      <a:r>
                        <a:rPr lang="en-US" sz="1100" b="0" i="0" u="none" strike="noStrike">
                          <a:solidFill>
                            <a:srgbClr val="111111"/>
                          </a:solidFill>
                          <a:effectLst/>
                          <a:latin typeface="+mn-lt"/>
                        </a:rPr>
                        <a:t>Hispanic</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n-lt"/>
                        </a:rPr>
                        <a:t>3,954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n-lt"/>
                        </a:rPr>
                        <a:t>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202297586"/>
                  </a:ext>
                </a:extLst>
              </a:tr>
              <a:tr h="210312">
                <a:tc>
                  <a:txBody>
                    <a:bodyPr/>
                    <a:lstStyle/>
                    <a:p>
                      <a:pPr algn="l" fontAlgn="ctr"/>
                      <a:r>
                        <a:rPr lang="en-US" sz="1100" b="1" i="0" u="none" strike="noStrike">
                          <a:solidFill>
                            <a:srgbClr val="111111"/>
                          </a:solidFill>
                          <a:effectLst/>
                          <a:latin typeface="+mn-lt"/>
                        </a:rPr>
                        <a:t>Urbanicity</a:t>
                      </a:r>
                      <a:r>
                        <a:rPr lang="en-US" sz="1100" b="1" i="0" u="none" strike="noStrike" baseline="30000">
                          <a:solidFill>
                            <a:srgbClr val="111111"/>
                          </a:solidFill>
                          <a:effectLst/>
                          <a:latin typeface="+mn-lt"/>
                        </a:rPr>
                        <a:t>¶</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extLst>
                  <a:ext uri="{0D108BD9-81ED-4DB2-BD59-A6C34878D82A}">
                    <a16:rowId xmlns:a16="http://schemas.microsoft.com/office/drawing/2014/main" val="3264182169"/>
                  </a:ext>
                </a:extLst>
              </a:tr>
              <a:tr h="210312">
                <a:tc>
                  <a:txBody>
                    <a:bodyPr/>
                    <a:lstStyle/>
                    <a:p>
                      <a:pPr algn="l" fontAlgn="ctr"/>
                      <a:r>
                        <a:rPr lang="en-US" sz="1100" b="0" i="0" u="none" strike="noStrike">
                          <a:solidFill>
                            <a:srgbClr val="111111"/>
                          </a:solidFill>
                          <a:effectLst/>
                          <a:latin typeface="+mn-lt"/>
                        </a:rPr>
                        <a:t>Urban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n-lt"/>
                        </a:rPr>
                        <a:t>82,577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mn-lt"/>
                        </a:rPr>
                        <a:t>36.4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443411221"/>
                  </a:ext>
                </a:extLst>
              </a:tr>
              <a:tr h="210312">
                <a:tc>
                  <a:txBody>
                    <a:bodyPr/>
                    <a:lstStyle/>
                    <a:p>
                      <a:pPr algn="l" fontAlgn="ctr"/>
                      <a:r>
                        <a:rPr lang="en-US" sz="1100" b="0" i="0" u="none" strike="noStrike">
                          <a:solidFill>
                            <a:srgbClr val="111111"/>
                          </a:solidFill>
                          <a:effectLst/>
                          <a:latin typeface="+mn-lt"/>
                        </a:rPr>
                        <a:t>Rural</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20,944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57.3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33625200"/>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178709"/>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https://ndc.services.cdc.gov/conditions/hepatitis-c-chronic/</a:t>
            </a:r>
            <a:r>
              <a:rPr lang="en-US" sz="800"/>
              <a:t>. </a:t>
            </a:r>
            <a:endParaRPr lang="en-US" sz="800">
              <a:cs typeface="Calibri"/>
            </a:endParaRPr>
          </a:p>
          <a:p>
            <a:pPr>
              <a:lnSpc>
                <a:spcPct val="100000"/>
              </a:lnSpc>
            </a:pPr>
            <a:r>
              <a:rPr lang="en-US" sz="800"/>
              <a:t>§ Numbers reported in each category may not add up to the total number of reported cases in a year due to cases with missing data or, in the case of race/ethnicity, cases categorized as “Other”.		</a:t>
            </a:r>
            <a:endParaRPr lang="en-US" sz="800">
              <a:ea typeface="Calibri"/>
              <a:cs typeface="Calibri"/>
            </a:endParaRPr>
          </a:p>
          <a:p>
            <a:pPr>
              <a:lnSpc>
                <a:spcPct val="100000"/>
              </a:lnSpc>
            </a:pPr>
            <a:r>
              <a:rPr lang="en-US" sz="800"/>
              <a:t>¶ Urbanicity was categorized according to the 2013 National Center for Health Statistics (NCHS) urban-rural classification scheme for counties and county-equivalent entities (</a:t>
            </a:r>
            <a:r>
              <a:rPr lang="en-US" sz="800">
                <a:hlinkClick r:id="rId3"/>
              </a:rPr>
              <a:t>https://www.cdc.gov/nchs/data_access/urban_rural.htm</a:t>
            </a:r>
            <a:r>
              <a:rPr lang="en-US" sz="800"/>
              <a:t>). Large central metro, large fringe metro, medium metro, and small metro counties were grouped as urban. Micropolitan and noncore counties were grouped as rural.		</a:t>
            </a:r>
            <a:endParaRPr lang="en-US" sz="800">
              <a:ea typeface="Calibri"/>
              <a:cs typeface="Calibri"/>
            </a:endParaRPr>
          </a:p>
        </p:txBody>
      </p:sp>
      <p:sp>
        <p:nvSpPr>
          <p:cNvPr id="8" name="TextBox 7">
            <a:extLst>
              <a:ext uri="{FF2B5EF4-FFF2-40B4-BE49-F238E27FC236}">
                <a16:creationId xmlns:a16="http://schemas.microsoft.com/office/drawing/2014/main" id="{A63725F0-C5B6-B0B9-FC3A-304D6AF8FEF0}"/>
              </a:ext>
            </a:extLst>
          </p:cNvPr>
          <p:cNvSpPr txBox="1"/>
          <p:nvPr/>
        </p:nvSpPr>
        <p:spPr>
          <a:xfrm>
            <a:off x="6356620" y="5324292"/>
            <a:ext cx="4002909" cy="1328569"/>
          </a:xfrm>
          <a:prstGeom prst="rect">
            <a:avLst/>
          </a:prstGeom>
          <a:noFill/>
        </p:spPr>
        <p:txBody>
          <a:bodyPr wrap="square" lIns="91440" tIns="45720" rIns="91440" bIns="45720" anchor="t">
            <a:spAutoFit/>
          </a:bodyPr>
          <a:lstStyle/>
          <a:p>
            <a:pPr>
              <a:spcBef>
                <a:spcPts val="1000"/>
              </a:spcBef>
            </a:pPr>
            <a:r>
              <a:rPr lang="en-US" sz="800"/>
              <a:t>** US Department of Health and Human Services (HHS) Regions were categorized according to the grouping of states and US territories assigned under each of the ten Department of Health and Human Services regional offices (</a:t>
            </a:r>
            <a:r>
              <a:rPr lang="en-US" sz="800">
                <a:hlinkClick r:id="rId4"/>
              </a:rPr>
              <a:t>https://www.hhs.gov/about/agencies/iea/regional-offices/index.html</a:t>
            </a:r>
            <a:r>
              <a:rPr lang="en-US" sz="800"/>
              <a:t>). For the purposes of this report, regions with US territories (Region 2 and Region 9) contain data from states only. 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3702675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3.6 – Part 2 of 2</a:t>
            </a:r>
            <a:br>
              <a:rPr lang="en-US" sz="2000"/>
            </a:br>
            <a:r>
              <a:rPr lang="en-US" sz="2000" b="1"/>
              <a:t>Number and rate* of newly reported cases† of chronic hepatitis C virus infection, </a:t>
            </a:r>
            <a:br>
              <a:rPr lang="en-US" sz="2000" b="1"/>
            </a:br>
            <a:r>
              <a:rPr lang="en-US" sz="2000" b="1"/>
              <a:t>by demographic characteristics</a:t>
            </a:r>
            <a:br>
              <a:rPr lang="en-US" sz="2000" b="1"/>
            </a:br>
            <a:r>
              <a:rPr lang="en-US" sz="2000" b="1"/>
              <a:t>United States, 2020	</a:t>
            </a:r>
            <a:r>
              <a:rPr lang="en-US" sz="2000"/>
              <a:t>	</a:t>
            </a:r>
          </a:p>
        </p:txBody>
      </p:sp>
      <p:graphicFrame>
        <p:nvGraphicFramePr>
          <p:cNvPr id="9" name="Table 8">
            <a:extLst>
              <a:ext uri="{FF2B5EF4-FFF2-40B4-BE49-F238E27FC236}">
                <a16:creationId xmlns:a16="http://schemas.microsoft.com/office/drawing/2014/main" id="{DB8B78C8-F5B2-C75C-2336-8CC7CAFE27F5}"/>
              </a:ext>
            </a:extLst>
          </p:cNvPr>
          <p:cNvGraphicFramePr>
            <a:graphicFrameLocks noGrp="1"/>
          </p:cNvGraphicFramePr>
          <p:nvPr>
            <p:extLst>
              <p:ext uri="{D42A27DB-BD31-4B8C-83A1-F6EECF244321}">
                <p14:modId xmlns:p14="http://schemas.microsoft.com/office/powerpoint/2010/main" val="600820539"/>
              </p:ext>
            </p:extLst>
          </p:nvPr>
        </p:nvGraphicFramePr>
        <p:xfrm>
          <a:off x="535833" y="1576361"/>
          <a:ext cx="5277947" cy="2715768"/>
        </p:xfrm>
        <a:graphic>
          <a:graphicData uri="http://schemas.openxmlformats.org/drawingml/2006/table">
            <a:tbl>
              <a:tblPr firstRow="1" bandRow="1">
                <a:tableStyleId>{0E3FDE45-AF77-4B5C-9715-49D594BDF05E}</a:tableStyleId>
              </a:tblPr>
              <a:tblGrid>
                <a:gridCol w="2499906">
                  <a:extLst>
                    <a:ext uri="{9D8B030D-6E8A-4147-A177-3AD203B41FA5}">
                      <a16:colId xmlns:a16="http://schemas.microsoft.com/office/drawing/2014/main" val="508494562"/>
                    </a:ext>
                  </a:extLst>
                </a:gridCol>
                <a:gridCol w="1372655">
                  <a:extLst>
                    <a:ext uri="{9D8B030D-6E8A-4147-A177-3AD203B41FA5}">
                      <a16:colId xmlns:a16="http://schemas.microsoft.com/office/drawing/2014/main" val="4230261370"/>
                    </a:ext>
                  </a:extLst>
                </a:gridCol>
                <a:gridCol w="1405386">
                  <a:extLst>
                    <a:ext uri="{9D8B030D-6E8A-4147-A177-3AD203B41FA5}">
                      <a16:colId xmlns:a16="http://schemas.microsoft.com/office/drawing/2014/main" val="839165413"/>
                    </a:ext>
                  </a:extLst>
                </a:gridCol>
              </a:tblGrid>
              <a:tr h="402336">
                <a:tc>
                  <a:txBody>
                    <a:bodyPr/>
                    <a:lstStyle/>
                    <a:p>
                      <a:pPr algn="l" fontAlgn="ctr"/>
                      <a:r>
                        <a:rPr lang="en-US" sz="1200" b="1" i="0" u="none" strike="noStrike">
                          <a:solidFill>
                            <a:schemeClr val="bg1"/>
                          </a:solidFill>
                          <a:effectLst/>
                          <a:latin typeface="+mn-lt"/>
                        </a:rPr>
                        <a:t>Characteristics</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i="0" u="none" strike="noStrike">
                          <a:solidFill>
                            <a:schemeClr val="bg1"/>
                          </a:solidFill>
                          <a:effectLst/>
                          <a:latin typeface="+mn-lt"/>
                        </a:rPr>
                        <a:t>No.</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i="0" u="none" strike="noStrike">
                          <a:solidFill>
                            <a:schemeClr val="bg1"/>
                          </a:solidFill>
                          <a:effectLst/>
                          <a:latin typeface="+mn-lt"/>
                        </a:rPr>
                        <a:t>Rate*</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793226936"/>
                  </a:ext>
                </a:extLst>
              </a:tr>
              <a:tr h="210312">
                <a:tc>
                  <a:txBody>
                    <a:bodyPr/>
                    <a:lstStyle/>
                    <a:p>
                      <a:pPr algn="l" fontAlgn="ctr"/>
                      <a:r>
                        <a:rPr lang="en-US" sz="1100" b="1" i="0" u="none" strike="noStrike">
                          <a:solidFill>
                            <a:srgbClr val="111111"/>
                          </a:solidFill>
                          <a:effectLst/>
                          <a:latin typeface="+mn-lt"/>
                        </a:rPr>
                        <a:t>HHS Region**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111111"/>
                          </a:solidFill>
                          <a:effectLst/>
                          <a:latin typeface="+mn-lt"/>
                        </a:rPr>
                        <a:t>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extLst>
                  <a:ext uri="{0D108BD9-81ED-4DB2-BD59-A6C34878D82A}">
                    <a16:rowId xmlns:a16="http://schemas.microsoft.com/office/drawing/2014/main" val="725178456"/>
                  </a:ext>
                </a:extLst>
              </a:tr>
              <a:tr h="210312">
                <a:tc>
                  <a:txBody>
                    <a:bodyPr/>
                    <a:lstStyle/>
                    <a:p>
                      <a:pPr algn="l" fontAlgn="ctr"/>
                      <a:r>
                        <a:rPr lang="en-US" sz="1100" b="0" i="0" u="none" strike="noStrike">
                          <a:solidFill>
                            <a:srgbClr val="111111"/>
                          </a:solidFill>
                          <a:effectLst/>
                          <a:latin typeface="+mn-lt"/>
                        </a:rPr>
                        <a:t>Region 1: Boston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4,082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76792151"/>
                  </a:ext>
                </a:extLst>
              </a:tr>
              <a:tr h="210312">
                <a:tc>
                  <a:txBody>
                    <a:bodyPr/>
                    <a:lstStyle/>
                    <a:p>
                      <a:pPr algn="l" fontAlgn="ctr"/>
                      <a:r>
                        <a:rPr lang="en-US" sz="1100" b="0" i="0" u="none" strike="noStrike">
                          <a:solidFill>
                            <a:srgbClr val="111111"/>
                          </a:solidFill>
                          <a:effectLst/>
                          <a:latin typeface="+mn-lt"/>
                        </a:rPr>
                        <a:t>Region 2: New York</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7,337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96422752"/>
                  </a:ext>
                </a:extLst>
              </a:tr>
              <a:tr h="210312">
                <a:tc>
                  <a:txBody>
                    <a:bodyPr/>
                    <a:lstStyle/>
                    <a:p>
                      <a:pPr algn="l" fontAlgn="ctr"/>
                      <a:r>
                        <a:rPr lang="en-US" sz="1100" b="0" i="0" u="none" strike="noStrike">
                          <a:solidFill>
                            <a:srgbClr val="111111"/>
                          </a:solidFill>
                          <a:effectLst/>
                          <a:latin typeface="+mn-lt"/>
                        </a:rPr>
                        <a:t>Region 3: Philadelphia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15,881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54.4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23126452"/>
                  </a:ext>
                </a:extLst>
              </a:tr>
              <a:tr h="210312">
                <a:tc>
                  <a:txBody>
                    <a:bodyPr/>
                    <a:lstStyle/>
                    <a:p>
                      <a:pPr algn="l" fontAlgn="ctr"/>
                      <a:r>
                        <a:rPr lang="en-US" sz="1100" b="0" i="0" u="none" strike="noStrike">
                          <a:solidFill>
                            <a:srgbClr val="111111"/>
                          </a:solidFill>
                          <a:effectLst/>
                          <a:latin typeface="+mn-lt"/>
                        </a:rPr>
                        <a:t>Region 4: Atlanta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29,890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86321649"/>
                  </a:ext>
                </a:extLst>
              </a:tr>
              <a:tr h="210312">
                <a:tc>
                  <a:txBody>
                    <a:bodyPr/>
                    <a:lstStyle/>
                    <a:p>
                      <a:pPr algn="l" fontAlgn="ctr"/>
                      <a:r>
                        <a:rPr lang="en-US" sz="1100" b="0" i="0" u="none" strike="noStrike">
                          <a:solidFill>
                            <a:srgbClr val="111111"/>
                          </a:solidFill>
                          <a:effectLst/>
                          <a:latin typeface="+mn-lt"/>
                        </a:rPr>
                        <a:t>Region 5: Chicago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14,591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31.9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316704971"/>
                  </a:ext>
                </a:extLst>
              </a:tr>
              <a:tr h="210312">
                <a:tc>
                  <a:txBody>
                    <a:bodyPr/>
                    <a:lstStyle/>
                    <a:p>
                      <a:pPr algn="l" fontAlgn="ctr"/>
                      <a:r>
                        <a:rPr lang="en-US" sz="1100" b="0" i="0" u="none" strike="noStrike">
                          <a:solidFill>
                            <a:srgbClr val="111111"/>
                          </a:solidFill>
                          <a:effectLst/>
                          <a:latin typeface="+mn-lt"/>
                        </a:rPr>
                        <a:t>Region 6: Dallas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9,788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71.1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72642003"/>
                  </a:ext>
                </a:extLst>
              </a:tr>
              <a:tr h="210312">
                <a:tc>
                  <a:txBody>
                    <a:bodyPr/>
                    <a:lstStyle/>
                    <a:p>
                      <a:pPr algn="l" fontAlgn="ctr"/>
                      <a:r>
                        <a:rPr lang="en-US" sz="1100" b="0" i="0" u="none" strike="noStrike">
                          <a:solidFill>
                            <a:srgbClr val="111111"/>
                          </a:solidFill>
                          <a:effectLst/>
                          <a:latin typeface="+mn-lt"/>
                        </a:rPr>
                        <a:t>Region 7: Kansas City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6,639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46.9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14766084"/>
                  </a:ext>
                </a:extLst>
              </a:tr>
              <a:tr h="210312">
                <a:tc>
                  <a:txBody>
                    <a:bodyPr/>
                    <a:lstStyle/>
                    <a:p>
                      <a:pPr algn="l" fontAlgn="ctr"/>
                      <a:r>
                        <a:rPr lang="en-US" sz="1100" b="0" i="0" u="none" strike="noStrike">
                          <a:solidFill>
                            <a:srgbClr val="111111"/>
                          </a:solidFill>
                          <a:effectLst/>
                          <a:latin typeface="+mn-lt"/>
                        </a:rPr>
                        <a:t>Region 8: Denver</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4,328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3347670262"/>
                  </a:ext>
                </a:extLst>
              </a:tr>
              <a:tr h="210312">
                <a:tc>
                  <a:txBody>
                    <a:bodyPr/>
                    <a:lstStyle/>
                    <a:p>
                      <a:pPr algn="l" fontAlgn="ctr"/>
                      <a:r>
                        <a:rPr lang="en-US" sz="1100" b="0" i="0" u="none" strike="noStrike">
                          <a:solidFill>
                            <a:srgbClr val="111111"/>
                          </a:solidFill>
                          <a:effectLst/>
                          <a:latin typeface="+mn-lt"/>
                        </a:rPr>
                        <a:t>Region 9: San Francisco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8,717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56686134"/>
                  </a:ext>
                </a:extLst>
              </a:tr>
              <a:tr h="210312">
                <a:tc>
                  <a:txBody>
                    <a:bodyPr/>
                    <a:lstStyle/>
                    <a:p>
                      <a:pPr algn="l" fontAlgn="ctr"/>
                      <a:r>
                        <a:rPr lang="en-US" sz="1100" b="0" i="0" u="none" strike="noStrike">
                          <a:solidFill>
                            <a:srgbClr val="111111"/>
                          </a:solidFill>
                          <a:effectLst/>
                          <a:latin typeface="+mn-lt"/>
                        </a:rPr>
                        <a:t>Region 10: Seattle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6,047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41.7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873846"/>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198166"/>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2"/>
              </a:rPr>
              <a:t>https://ndc.services.cdc.gov/conditions/hepatitis-c-chronic/</a:t>
            </a:r>
            <a:r>
              <a:rPr lang="en-US" sz="800"/>
              <a:t>. </a:t>
            </a:r>
            <a:endParaRPr lang="en-US" sz="800">
              <a:cs typeface="Calibri"/>
            </a:endParaRPr>
          </a:p>
          <a:p>
            <a:pPr>
              <a:lnSpc>
                <a:spcPct val="100000"/>
              </a:lnSpc>
            </a:pPr>
            <a:r>
              <a:rPr lang="en-US" sz="800"/>
              <a:t>§ Numbers reported in each category may not add up to the total number of reported cases in a year due to cases with missing data or, in the case of race/ethnicity, cases categorized as “Other”.		</a:t>
            </a:r>
            <a:endParaRPr lang="en-US" sz="800">
              <a:ea typeface="Calibri"/>
              <a:cs typeface="Calibri"/>
            </a:endParaRPr>
          </a:p>
          <a:p>
            <a:pPr>
              <a:lnSpc>
                <a:spcPct val="100000"/>
              </a:lnSpc>
            </a:pPr>
            <a:r>
              <a:rPr lang="en-US" sz="800"/>
              <a:t>¶ Urbanicity was categorized according to the 2013 National Center for Health Statistics (NCHS) urban-rural classification scheme for counties and county-equivalent entities (</a:t>
            </a:r>
            <a:r>
              <a:rPr lang="en-US" sz="800">
                <a:hlinkClick r:id="rId3"/>
              </a:rPr>
              <a:t>https://www.cdc.gov/nchs/data_access/urban_rural.htm</a:t>
            </a:r>
            <a:r>
              <a:rPr lang="en-US" sz="800"/>
              <a:t>). Large central metro, large fringe metro, medium metro, and small metro counties were grouped as urban. Micropolitan and noncore counties were grouped as rural.		</a:t>
            </a:r>
            <a:endParaRPr lang="en-US" sz="800">
              <a:ea typeface="Calibri"/>
              <a:cs typeface="Calibri"/>
            </a:endParaRPr>
          </a:p>
        </p:txBody>
      </p:sp>
      <p:sp>
        <p:nvSpPr>
          <p:cNvPr id="8" name="TextBox 7">
            <a:extLst>
              <a:ext uri="{FF2B5EF4-FFF2-40B4-BE49-F238E27FC236}">
                <a16:creationId xmlns:a16="http://schemas.microsoft.com/office/drawing/2014/main" id="{A63725F0-C5B6-B0B9-FC3A-304D6AF8FEF0}"/>
              </a:ext>
            </a:extLst>
          </p:cNvPr>
          <p:cNvSpPr txBox="1"/>
          <p:nvPr/>
        </p:nvSpPr>
        <p:spPr>
          <a:xfrm>
            <a:off x="6378220" y="5324293"/>
            <a:ext cx="4002909" cy="1328569"/>
          </a:xfrm>
          <a:prstGeom prst="rect">
            <a:avLst/>
          </a:prstGeom>
          <a:noFill/>
        </p:spPr>
        <p:txBody>
          <a:bodyPr wrap="square" lIns="91440" tIns="45720" rIns="91440" bIns="45720" anchor="t">
            <a:spAutoFit/>
          </a:bodyPr>
          <a:lstStyle/>
          <a:p>
            <a:pPr>
              <a:spcBef>
                <a:spcPts val="1000"/>
              </a:spcBef>
            </a:pPr>
            <a:r>
              <a:rPr lang="en-US" sz="800"/>
              <a:t>** US Department of Health and Human Services (HHS) Regions were categorized according to the grouping of states and US territories assigned under each of the ten Department of Health and Human Services regional offices (</a:t>
            </a:r>
            <a:r>
              <a:rPr lang="en-US" sz="800">
                <a:hlinkClick r:id="rId4"/>
              </a:rPr>
              <a:t>https://www.hhs.gov/about/agencies/iea/regional-offices/index.html</a:t>
            </a:r>
            <a:r>
              <a:rPr lang="en-US" sz="800"/>
              <a:t>). For the purposes of this report, regions with US territories (Region 2 and Region 9) contain data from states only. 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spTree>
    <p:extLst>
      <p:ext uri="{BB962C8B-B14F-4D97-AF65-F5344CB8AC3E}">
        <p14:creationId xmlns:p14="http://schemas.microsoft.com/office/powerpoint/2010/main" val="42305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1.1 – Part 3 of 3</a:t>
            </a:r>
            <a:br>
              <a:rPr lang="en-US" sz="2000" b="0"/>
            </a:br>
            <a:r>
              <a:rPr lang="en-US" sz="2000" b="1"/>
              <a:t>Number and rates* of reported cases† of hepatitis A virus infection, by state or jurisdiction</a:t>
            </a:r>
            <a:br>
              <a:rPr lang="en-US" sz="2000" b="1"/>
            </a:br>
            <a:r>
              <a:rPr lang="en-US" sz="2000" b="1"/>
              <a:t>United States, 2016–2020</a:t>
            </a:r>
            <a:r>
              <a:rPr lang="en-US" sz="2000"/>
              <a:t>										</a:t>
            </a:r>
          </a:p>
        </p:txBody>
      </p:sp>
      <p:graphicFrame>
        <p:nvGraphicFramePr>
          <p:cNvPr id="5" name="Table 4">
            <a:extLst>
              <a:ext uri="{FF2B5EF4-FFF2-40B4-BE49-F238E27FC236}">
                <a16:creationId xmlns:a16="http://schemas.microsoft.com/office/drawing/2014/main" id="{DEC4E929-3D10-39A1-2119-E52FFBA0B9F6}"/>
              </a:ext>
            </a:extLst>
          </p:cNvPr>
          <p:cNvGraphicFramePr>
            <a:graphicFrameLocks noGrp="1"/>
          </p:cNvGraphicFramePr>
          <p:nvPr>
            <p:extLst>
              <p:ext uri="{D42A27DB-BD31-4B8C-83A1-F6EECF244321}">
                <p14:modId xmlns:p14="http://schemas.microsoft.com/office/powerpoint/2010/main" val="1257803321"/>
              </p:ext>
            </p:extLst>
          </p:nvPr>
        </p:nvGraphicFramePr>
        <p:xfrm>
          <a:off x="528631" y="1275843"/>
          <a:ext cx="11120340" cy="3973820"/>
        </p:xfrm>
        <a:graphic>
          <a:graphicData uri="http://schemas.openxmlformats.org/drawingml/2006/table">
            <a:tbl>
              <a:tblPr firstRow="1" bandRow="1">
                <a:tableStyleId>{ED083AE6-46FA-4A59-8FB0-9F97EB10719F}</a:tableStyleId>
              </a:tblPr>
              <a:tblGrid>
                <a:gridCol w="1010940">
                  <a:extLst>
                    <a:ext uri="{9D8B030D-6E8A-4147-A177-3AD203B41FA5}">
                      <a16:colId xmlns:a16="http://schemas.microsoft.com/office/drawing/2014/main" val="2197488459"/>
                    </a:ext>
                  </a:extLst>
                </a:gridCol>
                <a:gridCol w="1010940">
                  <a:extLst>
                    <a:ext uri="{9D8B030D-6E8A-4147-A177-3AD203B41FA5}">
                      <a16:colId xmlns:a16="http://schemas.microsoft.com/office/drawing/2014/main" val="557897342"/>
                    </a:ext>
                  </a:extLst>
                </a:gridCol>
                <a:gridCol w="1010940">
                  <a:extLst>
                    <a:ext uri="{9D8B030D-6E8A-4147-A177-3AD203B41FA5}">
                      <a16:colId xmlns:a16="http://schemas.microsoft.com/office/drawing/2014/main" val="1675807070"/>
                    </a:ext>
                  </a:extLst>
                </a:gridCol>
                <a:gridCol w="1010940">
                  <a:extLst>
                    <a:ext uri="{9D8B030D-6E8A-4147-A177-3AD203B41FA5}">
                      <a16:colId xmlns:a16="http://schemas.microsoft.com/office/drawing/2014/main" val="3162417777"/>
                    </a:ext>
                  </a:extLst>
                </a:gridCol>
                <a:gridCol w="1010940">
                  <a:extLst>
                    <a:ext uri="{9D8B030D-6E8A-4147-A177-3AD203B41FA5}">
                      <a16:colId xmlns:a16="http://schemas.microsoft.com/office/drawing/2014/main" val="2163448990"/>
                    </a:ext>
                  </a:extLst>
                </a:gridCol>
                <a:gridCol w="1010940">
                  <a:extLst>
                    <a:ext uri="{9D8B030D-6E8A-4147-A177-3AD203B41FA5}">
                      <a16:colId xmlns:a16="http://schemas.microsoft.com/office/drawing/2014/main" val="1531703974"/>
                    </a:ext>
                  </a:extLst>
                </a:gridCol>
                <a:gridCol w="1010940">
                  <a:extLst>
                    <a:ext uri="{9D8B030D-6E8A-4147-A177-3AD203B41FA5}">
                      <a16:colId xmlns:a16="http://schemas.microsoft.com/office/drawing/2014/main" val="1741429899"/>
                    </a:ext>
                  </a:extLst>
                </a:gridCol>
                <a:gridCol w="1010940">
                  <a:extLst>
                    <a:ext uri="{9D8B030D-6E8A-4147-A177-3AD203B41FA5}">
                      <a16:colId xmlns:a16="http://schemas.microsoft.com/office/drawing/2014/main" val="2837006629"/>
                    </a:ext>
                  </a:extLst>
                </a:gridCol>
                <a:gridCol w="1010940">
                  <a:extLst>
                    <a:ext uri="{9D8B030D-6E8A-4147-A177-3AD203B41FA5}">
                      <a16:colId xmlns:a16="http://schemas.microsoft.com/office/drawing/2014/main" val="1677891965"/>
                    </a:ext>
                  </a:extLst>
                </a:gridCol>
                <a:gridCol w="1010940">
                  <a:extLst>
                    <a:ext uri="{9D8B030D-6E8A-4147-A177-3AD203B41FA5}">
                      <a16:colId xmlns:a16="http://schemas.microsoft.com/office/drawing/2014/main" val="373618106"/>
                    </a:ext>
                  </a:extLst>
                </a:gridCol>
                <a:gridCol w="1010940">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111111"/>
                          </a:solidFill>
                          <a:effectLst/>
                          <a:latin typeface="+mn-lt"/>
                        </a:rPr>
                        <a:t>Ohio</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1,687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14.4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276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497D0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7401570"/>
                  </a:ext>
                </a:extLst>
              </a:tr>
              <a:tr h="210312">
                <a:tc>
                  <a:txBody>
                    <a:bodyPr/>
                    <a:lstStyle/>
                    <a:p>
                      <a:pPr algn="l" fontAlgn="ctr"/>
                      <a:r>
                        <a:rPr lang="en-US" sz="1100" b="0" i="0" u="none" strike="noStrike">
                          <a:solidFill>
                            <a:srgbClr val="111111"/>
                          </a:solidFill>
                          <a:effectLst/>
                          <a:latin typeface="+mn-lt"/>
                        </a:rPr>
                        <a:t>Oklahoma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97D0C"/>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111111"/>
                          </a:solidFill>
                          <a:effectLst/>
                          <a:latin typeface="+mn-lt"/>
                        </a:rPr>
                        <a:t>Oregon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Pennsylvania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696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Rhode Island</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South Carolina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662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1,197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South Dakota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111111"/>
                          </a:solidFill>
                          <a:effectLst/>
                          <a:latin typeface="+mn-lt"/>
                        </a:rPr>
                        <a:t>Tennessee</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654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2,160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264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111111"/>
                          </a:solidFill>
                          <a:effectLst/>
                          <a:latin typeface="+mn-lt"/>
                        </a:rPr>
                        <a:t>Texas</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111111"/>
                          </a:solidFill>
                          <a:effectLst/>
                          <a:latin typeface="+mn-lt"/>
                        </a:rPr>
                        <a:t>Utah</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135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111111"/>
                          </a:solidFill>
                          <a:effectLst/>
                          <a:latin typeface="+mn-lt"/>
                        </a:rPr>
                        <a:t>Vermont</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111111"/>
                          </a:solidFill>
                          <a:effectLst/>
                          <a:latin typeface="+mn-lt"/>
                        </a:rPr>
                        <a:t>Virginia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190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1314200"/>
                  </a:ext>
                </a:extLst>
              </a:tr>
              <a:tr h="210312">
                <a:tc>
                  <a:txBody>
                    <a:bodyPr/>
                    <a:lstStyle/>
                    <a:p>
                      <a:pPr algn="l" fontAlgn="ctr"/>
                      <a:r>
                        <a:rPr lang="en-US" sz="1100" b="0" i="0" u="none" strike="noStrike">
                          <a:solidFill>
                            <a:srgbClr val="111111"/>
                          </a:solidFill>
                          <a:effectLst/>
                          <a:latin typeface="+mn-lt"/>
                        </a:rPr>
                        <a:t>Washington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284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265860"/>
                  </a:ext>
                </a:extLst>
              </a:tr>
              <a:tr h="210312">
                <a:tc>
                  <a:txBody>
                    <a:bodyPr/>
                    <a:lstStyle/>
                    <a:p>
                      <a:pPr algn="l" fontAlgn="ctr"/>
                      <a:r>
                        <a:rPr lang="en-US" sz="1100" b="0" i="0" u="none" strike="noStrike">
                          <a:solidFill>
                            <a:srgbClr val="111111"/>
                          </a:solidFill>
                          <a:effectLst/>
                          <a:latin typeface="+mn-lt"/>
                        </a:rPr>
                        <a:t>West Virginia</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2,247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124.4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467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26.1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111111"/>
                          </a:solidFill>
                          <a:effectLst/>
                          <a:latin typeface="+mn-lt"/>
                        </a:rPr>
                        <a:t>Wisconsin</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3195497"/>
                  </a:ext>
                </a:extLst>
              </a:tr>
              <a:tr h="210312">
                <a:tc>
                  <a:txBody>
                    <a:bodyPr/>
                    <a:lstStyle/>
                    <a:p>
                      <a:pPr algn="l" fontAlgn="ctr"/>
                      <a:r>
                        <a:rPr lang="en-US" sz="1100" b="0" i="0" u="none" strike="noStrike">
                          <a:solidFill>
                            <a:srgbClr val="111111"/>
                          </a:solidFill>
                          <a:effectLst/>
                          <a:latin typeface="+mn-lt"/>
                        </a:rPr>
                        <a:t>Wyoming</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0.5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5016824"/>
                  </a:ext>
                </a:extLst>
              </a:tr>
              <a:tr h="210312">
                <a:tc>
                  <a:txBody>
                    <a:bodyPr/>
                    <a:lstStyle/>
                    <a:p>
                      <a:pPr algn="l" fontAlgn="ctr"/>
                      <a:r>
                        <a:rPr lang="en-US" sz="1200" b="1" i="0" u="none" strike="noStrike">
                          <a:solidFill>
                            <a:srgbClr val="111111"/>
                          </a:solidFill>
                          <a:effectLst/>
                          <a:latin typeface="+mn-lt"/>
                        </a:rPr>
                        <a:t>Total</a:t>
                      </a:r>
                    </a:p>
                  </a:txBody>
                  <a:tcPr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i="0" u="none" strike="noStrike">
                          <a:solidFill>
                            <a:srgbClr val="111111"/>
                          </a:solidFill>
                          <a:effectLst/>
                          <a:latin typeface="+mn-lt"/>
                        </a:rPr>
                        <a:t>2,007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i="0" u="none" strike="noStrike">
                          <a:solidFill>
                            <a:srgbClr val="111111"/>
                          </a:solidFill>
                          <a:effectLst/>
                          <a:latin typeface="+mn-lt"/>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i="0" u="none" strike="noStrike">
                          <a:solidFill>
                            <a:srgbClr val="111111"/>
                          </a:solidFill>
                          <a:effectLst/>
                          <a:latin typeface="+mn-lt"/>
                        </a:rPr>
                        <a:t>3,366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i="0" u="none" strike="noStrike">
                          <a:solidFill>
                            <a:srgbClr val="111111"/>
                          </a:solidFill>
                          <a:effectLst/>
                          <a:latin typeface="+mn-lt"/>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i="0" u="none" strike="noStrike">
                          <a:solidFill>
                            <a:srgbClr val="111111"/>
                          </a:solidFill>
                          <a:effectLst/>
                          <a:latin typeface="+mn-lt"/>
                        </a:rPr>
                        <a:t>12,474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i="0" u="none" strike="noStrike">
                          <a:solidFill>
                            <a:srgbClr val="111111"/>
                          </a:solidFill>
                          <a:effectLst/>
                          <a:latin typeface="+mn-lt"/>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i="0" u="none" strike="noStrike">
                          <a:solidFill>
                            <a:srgbClr val="111111"/>
                          </a:solidFill>
                          <a:effectLst/>
                          <a:latin typeface="+mn-lt"/>
                        </a:rPr>
                        <a:t>18,846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i="0" u="none" strike="noStrike">
                          <a:solidFill>
                            <a:srgbClr val="111111"/>
                          </a:solidFill>
                          <a:effectLst/>
                          <a:latin typeface="+mn-lt"/>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i="0" u="none" strike="noStrike">
                          <a:solidFill>
                            <a:srgbClr val="111111"/>
                          </a:solidFill>
                          <a:effectLst/>
                          <a:latin typeface="+mn-lt"/>
                        </a:rPr>
                        <a:t>9,952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200" b="1" i="0" u="none" strike="noStrike">
                          <a:solidFill>
                            <a:srgbClr val="111111"/>
                          </a:solidFill>
                          <a:effectLst/>
                          <a:latin typeface="+mn-lt"/>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19800164"/>
                  </a:ext>
                </a:extLst>
              </a:tr>
            </a:tbl>
          </a:graphicData>
        </a:graphic>
      </p:graphicFrame>
      <p:sp>
        <p:nvSpPr>
          <p:cNvPr id="11" name="Text Placeholder 3">
            <a:extLst>
              <a:ext uri="{FF2B5EF4-FFF2-40B4-BE49-F238E27FC236}">
                <a16:creationId xmlns:a16="http://schemas.microsoft.com/office/drawing/2014/main" id="{F5252F06-6A79-99E6-EBEA-3EF6A145514E}"/>
              </a:ext>
            </a:extLst>
          </p:cNvPr>
          <p:cNvSpPr txBox="1">
            <a:spLocks/>
          </p:cNvSpPr>
          <p:nvPr/>
        </p:nvSpPr>
        <p:spPr>
          <a:xfrm>
            <a:off x="435935" y="5961535"/>
            <a:ext cx="5638799" cy="6731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800"/>
              <a:t>* Rates per 100,000 population.</a:t>
            </a:r>
          </a:p>
          <a:p>
            <a:pPr>
              <a:lnSpc>
                <a:spcPct val="100000"/>
              </a:lnSpc>
            </a:pPr>
            <a:r>
              <a:rPr lang="en-US" sz="800"/>
              <a:t>† Reported confirmed cases. For the case definition, see </a:t>
            </a:r>
            <a:r>
              <a:rPr lang="en-US" sz="800">
                <a:hlinkClick r:id="rId2"/>
              </a:rPr>
              <a:t>https://ndc.services.cdc.gov/conditions/hepatitis-a-acute/</a:t>
            </a:r>
            <a:r>
              <a:rPr lang="en-US" sz="800"/>
              <a:t>. </a:t>
            </a:r>
            <a:endParaRPr lang="en-US" sz="800">
              <a:cs typeface="Calibri"/>
            </a:endParaRPr>
          </a:p>
          <a:p>
            <a:pPr>
              <a:lnSpc>
                <a:spcPct val="100000"/>
              </a:lnSpc>
            </a:pPr>
            <a:r>
              <a:rPr lang="en-US" sz="800"/>
              <a:t>—: No reported cases. The reporting jurisdiction did not submit any cases to CDC.										</a:t>
            </a:r>
          </a:p>
        </p:txBody>
      </p:sp>
      <p:sp>
        <p:nvSpPr>
          <p:cNvPr id="12" name="TextBox 11">
            <a:extLst>
              <a:ext uri="{FF2B5EF4-FFF2-40B4-BE49-F238E27FC236}">
                <a16:creationId xmlns:a16="http://schemas.microsoft.com/office/drawing/2014/main" id="{100662ED-7E9E-7F26-2F54-00987FA5E5F8}"/>
              </a:ext>
            </a:extLst>
          </p:cNvPr>
          <p:cNvSpPr txBox="1"/>
          <p:nvPr/>
        </p:nvSpPr>
        <p:spPr>
          <a:xfrm>
            <a:off x="6513812" y="5977437"/>
            <a:ext cx="3997724"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3"/>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34518782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7B2F9-6165-7697-F68A-A8B6BF36C52A}"/>
              </a:ext>
            </a:extLst>
          </p:cNvPr>
          <p:cNvSpPr>
            <a:spLocks noGrp="1"/>
          </p:cNvSpPr>
          <p:nvPr>
            <p:ph type="title"/>
          </p:nvPr>
        </p:nvSpPr>
        <p:spPr/>
        <p:txBody>
          <a:bodyPr>
            <a:noAutofit/>
          </a:bodyPr>
          <a:lstStyle/>
          <a:p>
            <a:r>
              <a:rPr lang="en-US" b="0"/>
              <a:t>Figure 3.8 </a:t>
            </a:r>
            <a:br>
              <a:rPr lang="en-US" sz="2000"/>
            </a:br>
            <a:r>
              <a:rPr lang="en-US" sz="2000" b="1"/>
              <a:t>Number of newly reported* chronic hepatitis C virus infection cases† by sex and age </a:t>
            </a:r>
            <a:br>
              <a:rPr lang="en-US" sz="2000" b="1"/>
            </a:br>
            <a:r>
              <a:rPr lang="en-US" sz="2000" b="1"/>
              <a:t>United States, 2020 </a:t>
            </a:r>
            <a:r>
              <a:rPr lang="en-US" sz="2000"/>
              <a:t>	</a:t>
            </a:r>
          </a:p>
        </p:txBody>
      </p:sp>
      <p:graphicFrame>
        <p:nvGraphicFramePr>
          <p:cNvPr id="8" name="Chart 7" descr="The number of newly reported chronic hepatitis C cases in the United States by sex and age during 2020. A higher number of reported cases of chronic hepatitis C virus infections were observed among males, compared with females. Both males and females demonstrate a bimodal pattern, with infections highest among those aged 20–39 years and a second peak at 55–70 years. ">
            <a:extLst>
              <a:ext uri="{FF2B5EF4-FFF2-40B4-BE49-F238E27FC236}">
                <a16:creationId xmlns:a16="http://schemas.microsoft.com/office/drawing/2014/main" id="{D1606A71-688D-FDA4-D5A6-1891CA91881A}"/>
              </a:ext>
            </a:extLst>
          </p:cNvPr>
          <p:cNvGraphicFramePr>
            <a:graphicFrameLocks/>
          </p:cNvGraphicFramePr>
          <p:nvPr>
            <p:extLst>
              <p:ext uri="{D42A27DB-BD31-4B8C-83A1-F6EECF244321}">
                <p14:modId xmlns:p14="http://schemas.microsoft.com/office/powerpoint/2010/main" val="3020269052"/>
              </p:ext>
            </p:extLst>
          </p:nvPr>
        </p:nvGraphicFramePr>
        <p:xfrm>
          <a:off x="386499" y="1265275"/>
          <a:ext cx="11349872" cy="44624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34A4220-DB97-CA41-B443-6389473FE35F}"/>
              </a:ext>
            </a:extLst>
          </p:cNvPr>
          <p:cNvSpPr txBox="1"/>
          <p:nvPr/>
        </p:nvSpPr>
        <p:spPr>
          <a:xfrm>
            <a:off x="462147" y="5827402"/>
            <a:ext cx="5358852" cy="830997"/>
          </a:xfrm>
          <a:prstGeom prst="rect">
            <a:avLst/>
          </a:prstGeom>
          <a:noFill/>
        </p:spPr>
        <p:txBody>
          <a:bodyPr wrap="square" lIns="91440" tIns="45720" rIns="91440" bIns="45720" anchor="t">
            <a:spAutoFit/>
          </a:bodyPr>
          <a:lstStyle/>
          <a:p>
            <a:r>
              <a:rPr lang="en-US" sz="800"/>
              <a:t>* During 2020, cases of chronic hepatitis C were either not reportable by law, statute, or regulation; not reported; or otherwise, unavailable to CDC from Arizona, Delaware, District of Columbia, Hawaii, Indiana, Kentucky, Nevada, North Carolina,  Rhode Island, and Texas.</a:t>
            </a:r>
          </a:p>
          <a:p>
            <a:endParaRPr lang="en-US" sz="800"/>
          </a:p>
          <a:p>
            <a:r>
              <a:rPr lang="en-US" sz="800"/>
              <a:t>†  Only confirmed, newly diagnosed, chronic hepatitis C cases are included. For the complete case definition, see </a:t>
            </a:r>
            <a:r>
              <a:rPr lang="en-US" sz="800">
                <a:hlinkClick r:id="rId4"/>
              </a:rPr>
              <a:t>https://ndc.services.cdc.gov/conditions/hepatitis-c-chronic/</a:t>
            </a:r>
            <a:r>
              <a:rPr lang="en-US" sz="800"/>
              <a:t>. </a:t>
            </a:r>
            <a:endParaRPr lang="en-US" sz="800">
              <a:cs typeface="Calibri"/>
            </a:endParaRPr>
          </a:p>
        </p:txBody>
      </p:sp>
      <p:sp>
        <p:nvSpPr>
          <p:cNvPr id="5" name="TextBox 4">
            <a:extLst>
              <a:ext uri="{FF2B5EF4-FFF2-40B4-BE49-F238E27FC236}">
                <a16:creationId xmlns:a16="http://schemas.microsoft.com/office/drawing/2014/main" id="{D7DA4D6B-5ACB-6348-5466-578822CEF229}"/>
              </a:ext>
            </a:extLst>
          </p:cNvPr>
          <p:cNvSpPr txBox="1"/>
          <p:nvPr/>
        </p:nvSpPr>
        <p:spPr>
          <a:xfrm>
            <a:off x="6513813" y="5961243"/>
            <a:ext cx="3995692"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7482753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3.7 – Part 1 of 4</a:t>
            </a:r>
            <a:br>
              <a:rPr lang="en-US" sz="2000"/>
            </a:br>
            <a:r>
              <a:rPr lang="en-US" sz="2000" b="1"/>
              <a:t>Numbers and rates* of deaths with hepatitis C listed as a cause of death† among residents, </a:t>
            </a:r>
            <a:br>
              <a:rPr lang="en-US" sz="2000" b="1"/>
            </a:br>
            <a:r>
              <a:rPr lang="en-US" sz="2000" b="1"/>
              <a:t>by state or jurisdiction</a:t>
            </a:r>
            <a:br>
              <a:rPr lang="en-US" sz="2000" b="1"/>
            </a:br>
            <a:r>
              <a:rPr lang="en-US" sz="2000" b="1"/>
              <a:t>United States, 2016–2020</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3669379461"/>
              </p:ext>
            </p:extLst>
          </p:nvPr>
        </p:nvGraphicFramePr>
        <p:xfrm>
          <a:off x="532482" y="1576361"/>
          <a:ext cx="11123684" cy="3678164"/>
        </p:xfrm>
        <a:graphic>
          <a:graphicData uri="http://schemas.openxmlformats.org/drawingml/2006/table">
            <a:tbl>
              <a:tblPr firstRow="1" bandRow="1">
                <a:tableStyleId>{0E3FDE45-AF77-4B5C-9715-49D594BDF05E}</a:tableStyleId>
              </a:tblPr>
              <a:tblGrid>
                <a:gridCol w="1011244">
                  <a:extLst>
                    <a:ext uri="{9D8B030D-6E8A-4147-A177-3AD203B41FA5}">
                      <a16:colId xmlns:a16="http://schemas.microsoft.com/office/drawing/2014/main" val="2197488459"/>
                    </a:ext>
                  </a:extLst>
                </a:gridCol>
                <a:gridCol w="1011244">
                  <a:extLst>
                    <a:ext uri="{9D8B030D-6E8A-4147-A177-3AD203B41FA5}">
                      <a16:colId xmlns:a16="http://schemas.microsoft.com/office/drawing/2014/main" val="557897342"/>
                    </a:ext>
                  </a:extLst>
                </a:gridCol>
                <a:gridCol w="1011244">
                  <a:extLst>
                    <a:ext uri="{9D8B030D-6E8A-4147-A177-3AD203B41FA5}">
                      <a16:colId xmlns:a16="http://schemas.microsoft.com/office/drawing/2014/main" val="1675807070"/>
                    </a:ext>
                  </a:extLst>
                </a:gridCol>
                <a:gridCol w="1011244">
                  <a:extLst>
                    <a:ext uri="{9D8B030D-6E8A-4147-A177-3AD203B41FA5}">
                      <a16:colId xmlns:a16="http://schemas.microsoft.com/office/drawing/2014/main" val="3162417777"/>
                    </a:ext>
                  </a:extLst>
                </a:gridCol>
                <a:gridCol w="1011244">
                  <a:extLst>
                    <a:ext uri="{9D8B030D-6E8A-4147-A177-3AD203B41FA5}">
                      <a16:colId xmlns:a16="http://schemas.microsoft.com/office/drawing/2014/main" val="2163448990"/>
                    </a:ext>
                  </a:extLst>
                </a:gridCol>
                <a:gridCol w="1011244">
                  <a:extLst>
                    <a:ext uri="{9D8B030D-6E8A-4147-A177-3AD203B41FA5}">
                      <a16:colId xmlns:a16="http://schemas.microsoft.com/office/drawing/2014/main" val="1531703974"/>
                    </a:ext>
                  </a:extLst>
                </a:gridCol>
                <a:gridCol w="1011244">
                  <a:extLst>
                    <a:ext uri="{9D8B030D-6E8A-4147-A177-3AD203B41FA5}">
                      <a16:colId xmlns:a16="http://schemas.microsoft.com/office/drawing/2014/main" val="1741429899"/>
                    </a:ext>
                  </a:extLst>
                </a:gridCol>
                <a:gridCol w="1011244">
                  <a:extLst>
                    <a:ext uri="{9D8B030D-6E8A-4147-A177-3AD203B41FA5}">
                      <a16:colId xmlns:a16="http://schemas.microsoft.com/office/drawing/2014/main" val="2837006629"/>
                    </a:ext>
                  </a:extLst>
                </a:gridCol>
                <a:gridCol w="1011244">
                  <a:extLst>
                    <a:ext uri="{9D8B030D-6E8A-4147-A177-3AD203B41FA5}">
                      <a16:colId xmlns:a16="http://schemas.microsoft.com/office/drawing/2014/main" val="1677891965"/>
                    </a:ext>
                  </a:extLst>
                </a:gridCol>
                <a:gridCol w="1011244">
                  <a:extLst>
                    <a:ext uri="{9D8B030D-6E8A-4147-A177-3AD203B41FA5}">
                      <a16:colId xmlns:a16="http://schemas.microsoft.com/office/drawing/2014/main" val="373618106"/>
                    </a:ext>
                  </a:extLst>
                </a:gridCol>
                <a:gridCol w="1011244">
                  <a:extLst>
                    <a:ext uri="{9D8B030D-6E8A-4147-A177-3AD203B41FA5}">
                      <a16:colId xmlns:a16="http://schemas.microsoft.com/office/drawing/2014/main" val="200654846"/>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000000"/>
                          </a:solidFill>
                          <a:effectLst/>
                          <a:latin typeface="+mn-lt"/>
                        </a:rPr>
                        <a:t>Alabama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178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000000"/>
                          </a:solidFill>
                          <a:effectLst/>
                          <a:latin typeface="+mn-lt"/>
                        </a:rPr>
                        <a:t>Alaska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5.38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4.38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4.66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5.17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000000"/>
                          </a:solidFill>
                          <a:effectLst/>
                          <a:latin typeface="+mn-lt"/>
                        </a:rPr>
                        <a:t>Arizona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5.81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480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5.45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277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3.36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000000"/>
                          </a:solidFill>
                          <a:effectLst/>
                          <a:latin typeface="+mn-lt"/>
                        </a:rPr>
                        <a:t>Arkansas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000000"/>
                          </a:solidFill>
                          <a:effectLst/>
                          <a:latin typeface="+mn-lt"/>
                        </a:rPr>
                        <a:t>California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6.33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5.58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2,391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2,114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4.36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2,209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4.54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000000"/>
                          </a:solidFill>
                          <a:effectLst/>
                          <a:latin typeface="+mn-lt"/>
                        </a:rPr>
                        <a:t>Colorado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5.74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5.62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5.24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424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5.84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000000"/>
                          </a:solidFill>
                          <a:effectLst/>
                          <a:latin typeface="+mn-lt"/>
                        </a:rPr>
                        <a:t>Connecticut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89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000000"/>
                          </a:solidFill>
                          <a:effectLst/>
                          <a:latin typeface="+mn-lt"/>
                        </a:rPr>
                        <a:t>Delaware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3.63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87607299"/>
                  </a:ext>
                </a:extLst>
              </a:tr>
              <a:tr h="328775">
                <a:tc>
                  <a:txBody>
                    <a:bodyPr/>
                    <a:lstStyle/>
                    <a:p>
                      <a:pPr algn="l" fontAlgn="ctr"/>
                      <a:r>
                        <a:rPr lang="en-US" sz="1100" b="0" i="0" u="none" strike="noStrike">
                          <a:solidFill>
                            <a:srgbClr val="000000"/>
                          </a:solidFill>
                          <a:effectLst/>
                          <a:latin typeface="+mn-lt"/>
                        </a:rPr>
                        <a:t>District of Columbia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95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13.37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83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9.40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9.65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000000"/>
                          </a:solidFill>
                          <a:effectLst/>
                          <a:latin typeface="+mn-lt"/>
                        </a:rPr>
                        <a:t>Florida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1,222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4.26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1,222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4.16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1,005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3.34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1,025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3.31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1,012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000000"/>
                          </a:solidFill>
                          <a:effectLst/>
                          <a:latin typeface="+mn-lt"/>
                        </a:rPr>
                        <a:t>Georgia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368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81314200"/>
                  </a:ext>
                </a:extLst>
              </a:tr>
              <a:tr h="210312">
                <a:tc>
                  <a:txBody>
                    <a:bodyPr/>
                    <a:lstStyle/>
                    <a:p>
                      <a:pPr algn="l" fontAlgn="ctr"/>
                      <a:r>
                        <a:rPr lang="en-US" sz="1100" b="0" i="0" u="none" strike="noStrike">
                          <a:solidFill>
                            <a:srgbClr val="000000"/>
                          </a:solidFill>
                          <a:effectLst/>
                          <a:latin typeface="+mn-lt"/>
                        </a:rPr>
                        <a:t>Hawaii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07265860"/>
                  </a:ext>
                </a:extLst>
              </a:tr>
              <a:tr h="210312">
                <a:tc>
                  <a:txBody>
                    <a:bodyPr/>
                    <a:lstStyle/>
                    <a:p>
                      <a:pPr algn="l" fontAlgn="ctr"/>
                      <a:r>
                        <a:rPr lang="en-US" sz="1100" b="0" i="0" u="none" strike="noStrike">
                          <a:solidFill>
                            <a:srgbClr val="000000"/>
                          </a:solidFill>
                          <a:effectLst/>
                          <a:latin typeface="+mn-lt"/>
                        </a:rPr>
                        <a:t>Idaho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84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4.87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93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90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000000"/>
                          </a:solidFill>
                          <a:effectLst/>
                          <a:latin typeface="+mn-lt"/>
                        </a:rPr>
                        <a:t>Illinois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279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83195497"/>
                  </a:ext>
                </a:extLst>
              </a:tr>
              <a:tr h="210312">
                <a:tc>
                  <a:txBody>
                    <a:bodyPr/>
                    <a:lstStyle/>
                    <a:p>
                      <a:pPr algn="l" fontAlgn="ctr"/>
                      <a:r>
                        <a:rPr lang="en-US" sz="1100" b="0" i="0" u="none" strike="noStrike">
                          <a:solidFill>
                            <a:srgbClr val="000000"/>
                          </a:solidFill>
                          <a:effectLst/>
                          <a:latin typeface="+mn-lt"/>
                        </a:rPr>
                        <a:t>Indiana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3.60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2.76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5016824"/>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0" y="5470179"/>
            <a:ext cx="4345911" cy="1091150"/>
          </a:xfrm>
        </p:spPr>
        <p:txBody>
          <a:bodyPr/>
          <a:lstStyle/>
          <a:p>
            <a:pPr>
              <a:lnSpc>
                <a:spcPct val="100000"/>
              </a:lnSpc>
            </a:pPr>
            <a:r>
              <a:rPr lang="en-US" sz="800"/>
              <a:t>* Rates are age-adjusted per 100,000 US standard population during 2000 by using the following age group distribution (in years): &lt;1, 1–4, 5–14, 15–24, 25–34, 35–44, 45–54, 55–64, 65–74, 75– 84, and ≥85. For age-adjusted death rates, the age-specific death rate is rounded to 1 decimal place before proceeding to the next step in the calculation of age-adjusted death rates for NCHS Multiple Cause of Death on CDC WONDER. This rounding step might affect the precision of rates calculated for small numbers of deaths. Missing data are not included.	</a:t>
            </a:r>
          </a:p>
          <a:p>
            <a:pPr>
              <a:lnSpc>
                <a:spcPct val="100000"/>
              </a:lnSpc>
            </a:pPr>
            <a:r>
              <a:rPr lang="en-US" sz="800"/>
              <a:t>† Cause of death is defined as one of the multiple causes of death and is based on the International Classification of Diseases, 10th Rev. (ICD-10) codes B17.1, and B18.2 (hepatitis C).										.</a:t>
            </a:r>
          </a:p>
        </p:txBody>
      </p:sp>
      <p:sp>
        <p:nvSpPr>
          <p:cNvPr id="8" name="TextBox 7">
            <a:extLst>
              <a:ext uri="{FF2B5EF4-FFF2-40B4-BE49-F238E27FC236}">
                <a16:creationId xmlns:a16="http://schemas.microsoft.com/office/drawing/2014/main" id="{A63725F0-C5B6-B0B9-FC3A-304D6AF8FEF0}"/>
              </a:ext>
            </a:extLst>
          </p:cNvPr>
          <p:cNvSpPr txBox="1"/>
          <p:nvPr/>
        </p:nvSpPr>
        <p:spPr>
          <a:xfrm>
            <a:off x="4803111" y="5347628"/>
            <a:ext cx="5578018" cy="1328569"/>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2016 because of NCHS standards that restrict displayed data to US residents. Accessed at </a:t>
            </a:r>
            <a:r>
              <a:rPr lang="en-US" sz="800">
                <a:hlinkClick r:id="rId3"/>
              </a:rPr>
              <a:t>http://wonder.cdc.gov/mcd-icd10.html</a:t>
            </a:r>
            <a:r>
              <a:rPr lang="en-US" sz="800"/>
              <a:t> on January 13, 2022. CDC WONDER data set documentation and technical methods can be accessed at </a:t>
            </a:r>
            <a:r>
              <a:rPr lang="en-US" sz="800">
                <a:hlinkClick r:id="rId4"/>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5"/>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25952659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9923929" cy="917018"/>
          </a:xfrm>
        </p:spPr>
        <p:txBody>
          <a:bodyPr>
            <a:noAutofit/>
          </a:bodyPr>
          <a:lstStyle/>
          <a:p>
            <a:r>
              <a:rPr lang="en-US" b="0"/>
              <a:t>Table 3.7 – Part 2 of 4</a:t>
            </a:r>
            <a:br>
              <a:rPr lang="en-US" sz="2000"/>
            </a:br>
            <a:r>
              <a:rPr lang="en-US" sz="2000" b="1"/>
              <a:t>Numbers and rates* of deaths with hepatitis C listed as a cause of death† among residents, by state or jurisdiction</a:t>
            </a:r>
            <a:br>
              <a:rPr lang="en-US" sz="2000" b="1"/>
            </a:br>
            <a:r>
              <a:rPr lang="en-US" sz="2000" b="1"/>
              <a:t>United States, 2016–2020</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148475678"/>
              </p:ext>
            </p:extLst>
          </p:nvPr>
        </p:nvGraphicFramePr>
        <p:xfrm>
          <a:off x="534225" y="1576360"/>
          <a:ext cx="11114741" cy="3767328"/>
        </p:xfrm>
        <a:graphic>
          <a:graphicData uri="http://schemas.openxmlformats.org/drawingml/2006/table">
            <a:tbl>
              <a:tblPr firstRow="1" bandRow="1">
                <a:tableStyleId>{0E3FDE45-AF77-4B5C-9715-49D594BDF05E}</a:tableStyleId>
              </a:tblPr>
              <a:tblGrid>
                <a:gridCol w="1010431">
                  <a:extLst>
                    <a:ext uri="{9D8B030D-6E8A-4147-A177-3AD203B41FA5}">
                      <a16:colId xmlns:a16="http://schemas.microsoft.com/office/drawing/2014/main" val="2197488459"/>
                    </a:ext>
                  </a:extLst>
                </a:gridCol>
                <a:gridCol w="1010431">
                  <a:extLst>
                    <a:ext uri="{9D8B030D-6E8A-4147-A177-3AD203B41FA5}">
                      <a16:colId xmlns:a16="http://schemas.microsoft.com/office/drawing/2014/main" val="557897342"/>
                    </a:ext>
                  </a:extLst>
                </a:gridCol>
                <a:gridCol w="1010431">
                  <a:extLst>
                    <a:ext uri="{9D8B030D-6E8A-4147-A177-3AD203B41FA5}">
                      <a16:colId xmlns:a16="http://schemas.microsoft.com/office/drawing/2014/main" val="1675807070"/>
                    </a:ext>
                  </a:extLst>
                </a:gridCol>
                <a:gridCol w="1010431">
                  <a:extLst>
                    <a:ext uri="{9D8B030D-6E8A-4147-A177-3AD203B41FA5}">
                      <a16:colId xmlns:a16="http://schemas.microsoft.com/office/drawing/2014/main" val="3162417777"/>
                    </a:ext>
                  </a:extLst>
                </a:gridCol>
                <a:gridCol w="1010431">
                  <a:extLst>
                    <a:ext uri="{9D8B030D-6E8A-4147-A177-3AD203B41FA5}">
                      <a16:colId xmlns:a16="http://schemas.microsoft.com/office/drawing/2014/main" val="2163448990"/>
                    </a:ext>
                  </a:extLst>
                </a:gridCol>
                <a:gridCol w="1010431">
                  <a:extLst>
                    <a:ext uri="{9D8B030D-6E8A-4147-A177-3AD203B41FA5}">
                      <a16:colId xmlns:a16="http://schemas.microsoft.com/office/drawing/2014/main" val="1531703974"/>
                    </a:ext>
                  </a:extLst>
                </a:gridCol>
                <a:gridCol w="1010431">
                  <a:extLst>
                    <a:ext uri="{9D8B030D-6E8A-4147-A177-3AD203B41FA5}">
                      <a16:colId xmlns:a16="http://schemas.microsoft.com/office/drawing/2014/main" val="1741429899"/>
                    </a:ext>
                  </a:extLst>
                </a:gridCol>
                <a:gridCol w="1010431">
                  <a:extLst>
                    <a:ext uri="{9D8B030D-6E8A-4147-A177-3AD203B41FA5}">
                      <a16:colId xmlns:a16="http://schemas.microsoft.com/office/drawing/2014/main" val="2837006629"/>
                    </a:ext>
                  </a:extLst>
                </a:gridCol>
                <a:gridCol w="1010431">
                  <a:extLst>
                    <a:ext uri="{9D8B030D-6E8A-4147-A177-3AD203B41FA5}">
                      <a16:colId xmlns:a16="http://schemas.microsoft.com/office/drawing/2014/main" val="1677891965"/>
                    </a:ext>
                  </a:extLst>
                </a:gridCol>
                <a:gridCol w="1010431">
                  <a:extLst>
                    <a:ext uri="{9D8B030D-6E8A-4147-A177-3AD203B41FA5}">
                      <a16:colId xmlns:a16="http://schemas.microsoft.com/office/drawing/2014/main" val="373618106"/>
                    </a:ext>
                  </a:extLst>
                </a:gridCol>
                <a:gridCol w="1010431">
                  <a:extLst>
                    <a:ext uri="{9D8B030D-6E8A-4147-A177-3AD203B41FA5}">
                      <a16:colId xmlns:a16="http://schemas.microsoft.com/office/drawing/2014/main" val="200654846"/>
                    </a:ext>
                  </a:extLst>
                </a:gridCol>
              </a:tblGrid>
              <a:tr h="402336">
                <a:tc>
                  <a:txBody>
                    <a:bodyPr/>
                    <a:lstStyle/>
                    <a:p>
                      <a:pPr algn="l" fontAlgn="ctr"/>
                      <a:r>
                        <a:rPr lang="en-US" sz="1200" b="1" u="none" strike="noStrike">
                          <a:solidFill>
                            <a:schemeClr val="bg1"/>
                          </a:solidFill>
                          <a:effectLst/>
                          <a:latin typeface="Calibri" panose="020F0502020204030204" pitchFamily="34" charset="0"/>
                          <a:cs typeface="Calibri" panose="020F0502020204030204" pitchFamily="34" charset="0"/>
                        </a:rPr>
                        <a:t>State or Jurisdiction</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latin typeface="Calibri" panose="020F0502020204030204" pitchFamily="34" charset="0"/>
                          <a:cs typeface="Calibri" panose="020F0502020204030204" pitchFamily="34" charset="0"/>
                        </a:rPr>
                        <a:t>2016</a:t>
                      </a:r>
                      <a:endParaRPr lang="en-US" sz="1200" b="1" i="0" u="none" strike="noStrike">
                        <a:solidFill>
                          <a:schemeClr val="bg1"/>
                        </a:solidFill>
                        <a:effectLst/>
                        <a:latin typeface="Calibri" panose="020F0502020204030204" pitchFamily="34" charset="0"/>
                        <a:cs typeface="Calibri" panose="020F0502020204030204" pitchFamily="34" charset="0"/>
                      </a:endParaRPr>
                    </a:p>
                    <a:p>
                      <a:pPr algn="ctr" fontAlgn="ctr"/>
                      <a:r>
                        <a:rPr lang="en-US" sz="1200" b="1" u="none" strike="noStrike">
                          <a:solidFill>
                            <a:schemeClr val="bg1"/>
                          </a:solidFill>
                          <a:effectLst/>
                          <a:latin typeface="Calibri" panose="020F0502020204030204" pitchFamily="34" charset="0"/>
                          <a:cs typeface="Calibri" panose="020F0502020204030204" pitchFamily="34" charset="0"/>
                        </a:rPr>
                        <a:t>No.</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latin typeface="Calibri" panose="020F0502020204030204" pitchFamily="34" charset="0"/>
                          <a:cs typeface="Calibri" panose="020F0502020204030204" pitchFamily="34" charset="0"/>
                        </a:rPr>
                        <a:t>2016</a:t>
                      </a:r>
                      <a:endParaRPr lang="en-US" sz="1200" b="1" i="0" u="none" strike="noStrike">
                        <a:solidFill>
                          <a:schemeClr val="bg1"/>
                        </a:solidFill>
                        <a:effectLst/>
                        <a:latin typeface="Calibri" panose="020F0502020204030204" pitchFamily="34" charset="0"/>
                        <a:cs typeface="Calibri" panose="020F0502020204030204" pitchFamily="34" charset="0"/>
                      </a:endParaRPr>
                    </a:p>
                    <a:p>
                      <a:pPr algn="ctr" fontAlgn="ctr"/>
                      <a:r>
                        <a:rPr lang="en-US" sz="1200" b="1" u="none" strike="noStrike">
                          <a:solidFill>
                            <a:schemeClr val="bg1"/>
                          </a:solidFill>
                          <a:effectLst/>
                          <a:latin typeface="Calibri" panose="020F0502020204030204" pitchFamily="34" charset="0"/>
                          <a:cs typeface="Calibri" panose="020F0502020204030204" pitchFamily="34" charset="0"/>
                        </a:rPr>
                        <a:t>Rate*</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latin typeface="Calibri" panose="020F0502020204030204" pitchFamily="34" charset="0"/>
                          <a:cs typeface="Calibri" panose="020F0502020204030204" pitchFamily="34" charset="0"/>
                        </a:rPr>
                        <a:t>2017</a:t>
                      </a:r>
                      <a:endParaRPr lang="en-US" sz="1200" b="1" i="0" u="none" strike="noStrike">
                        <a:solidFill>
                          <a:schemeClr val="bg1"/>
                        </a:solidFill>
                        <a:effectLst/>
                        <a:latin typeface="Calibri" panose="020F0502020204030204" pitchFamily="34" charset="0"/>
                        <a:cs typeface="Calibri" panose="020F0502020204030204" pitchFamily="34" charset="0"/>
                      </a:endParaRPr>
                    </a:p>
                    <a:p>
                      <a:pPr algn="ctr" fontAlgn="ctr"/>
                      <a:r>
                        <a:rPr lang="en-US" sz="1200" b="1" u="none" strike="noStrike">
                          <a:solidFill>
                            <a:schemeClr val="bg1"/>
                          </a:solidFill>
                          <a:effectLst/>
                          <a:latin typeface="Calibri" panose="020F0502020204030204" pitchFamily="34" charset="0"/>
                          <a:cs typeface="Calibri" panose="020F0502020204030204" pitchFamily="34" charset="0"/>
                        </a:rPr>
                        <a:t>No.</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latin typeface="Calibri" panose="020F0502020204030204" pitchFamily="34" charset="0"/>
                          <a:cs typeface="Calibri" panose="020F0502020204030204" pitchFamily="34" charset="0"/>
                        </a:rPr>
                        <a:t>2017</a:t>
                      </a:r>
                      <a:endParaRPr lang="en-US" sz="1200" b="1" i="0" u="none" strike="noStrike">
                        <a:solidFill>
                          <a:schemeClr val="bg1"/>
                        </a:solidFill>
                        <a:effectLst/>
                        <a:latin typeface="Calibri" panose="020F0502020204030204" pitchFamily="34" charset="0"/>
                        <a:cs typeface="Calibri" panose="020F0502020204030204" pitchFamily="34" charset="0"/>
                      </a:endParaRPr>
                    </a:p>
                    <a:p>
                      <a:pPr algn="ctr" fontAlgn="ctr"/>
                      <a:r>
                        <a:rPr lang="en-US" sz="1200" b="1" u="none" strike="noStrike">
                          <a:solidFill>
                            <a:schemeClr val="bg1"/>
                          </a:solidFill>
                          <a:effectLst/>
                          <a:latin typeface="Calibri" panose="020F0502020204030204" pitchFamily="34" charset="0"/>
                          <a:cs typeface="Calibri" panose="020F0502020204030204" pitchFamily="34" charset="0"/>
                        </a:rPr>
                        <a:t>Rate*</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latin typeface="Calibri" panose="020F0502020204030204" pitchFamily="34" charset="0"/>
                          <a:cs typeface="Calibri" panose="020F0502020204030204" pitchFamily="34" charset="0"/>
                        </a:rPr>
                        <a:t>2018</a:t>
                      </a:r>
                      <a:endParaRPr lang="en-US" sz="1200" b="1" i="0" u="none" strike="noStrike">
                        <a:solidFill>
                          <a:schemeClr val="bg1"/>
                        </a:solidFill>
                        <a:effectLst/>
                        <a:latin typeface="Calibri" panose="020F0502020204030204" pitchFamily="34" charset="0"/>
                        <a:cs typeface="Calibri" panose="020F0502020204030204" pitchFamily="34" charset="0"/>
                      </a:endParaRPr>
                    </a:p>
                    <a:p>
                      <a:pPr algn="ctr" fontAlgn="ctr"/>
                      <a:r>
                        <a:rPr lang="en-US" sz="1200" b="1" u="none" strike="noStrike">
                          <a:solidFill>
                            <a:schemeClr val="bg1"/>
                          </a:solidFill>
                          <a:effectLst/>
                          <a:latin typeface="Calibri" panose="020F0502020204030204" pitchFamily="34" charset="0"/>
                          <a:cs typeface="Calibri" panose="020F0502020204030204" pitchFamily="34" charset="0"/>
                        </a:rPr>
                        <a:t>No.</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latin typeface="Calibri" panose="020F0502020204030204" pitchFamily="34" charset="0"/>
                          <a:cs typeface="Calibri" panose="020F0502020204030204" pitchFamily="34" charset="0"/>
                        </a:rPr>
                        <a:t>2018</a:t>
                      </a:r>
                      <a:endParaRPr lang="en-US" sz="1200" b="1" i="0" u="none" strike="noStrike">
                        <a:solidFill>
                          <a:schemeClr val="bg1"/>
                        </a:solidFill>
                        <a:effectLst/>
                        <a:latin typeface="Calibri" panose="020F0502020204030204" pitchFamily="34" charset="0"/>
                        <a:cs typeface="Calibri" panose="020F0502020204030204" pitchFamily="34" charset="0"/>
                      </a:endParaRPr>
                    </a:p>
                    <a:p>
                      <a:pPr algn="ctr" fontAlgn="ctr"/>
                      <a:r>
                        <a:rPr lang="en-US" sz="1200" b="1" u="none" strike="noStrike">
                          <a:solidFill>
                            <a:schemeClr val="bg1"/>
                          </a:solidFill>
                          <a:effectLst/>
                          <a:latin typeface="Calibri" panose="020F0502020204030204" pitchFamily="34" charset="0"/>
                          <a:cs typeface="Calibri" panose="020F0502020204030204" pitchFamily="34" charset="0"/>
                        </a:rPr>
                        <a:t>Rate*</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latin typeface="Calibri" panose="020F0502020204030204" pitchFamily="34" charset="0"/>
                          <a:cs typeface="Calibri" panose="020F0502020204030204" pitchFamily="34" charset="0"/>
                        </a:rPr>
                        <a:t>2019</a:t>
                      </a:r>
                      <a:endParaRPr lang="en-US" sz="1200" b="1" i="0" u="none" strike="noStrike">
                        <a:solidFill>
                          <a:schemeClr val="bg1"/>
                        </a:solidFill>
                        <a:effectLst/>
                        <a:latin typeface="Calibri" panose="020F0502020204030204" pitchFamily="34" charset="0"/>
                        <a:cs typeface="Calibri" panose="020F0502020204030204" pitchFamily="34" charset="0"/>
                      </a:endParaRPr>
                    </a:p>
                    <a:p>
                      <a:pPr algn="ctr" fontAlgn="ctr"/>
                      <a:r>
                        <a:rPr lang="en-US" sz="1200" b="1" u="none" strike="noStrike">
                          <a:solidFill>
                            <a:schemeClr val="bg1"/>
                          </a:solidFill>
                          <a:effectLst/>
                          <a:latin typeface="Calibri" panose="020F0502020204030204" pitchFamily="34" charset="0"/>
                          <a:cs typeface="Calibri" panose="020F0502020204030204" pitchFamily="34" charset="0"/>
                        </a:rPr>
                        <a:t>No.</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latin typeface="Calibri" panose="020F0502020204030204" pitchFamily="34" charset="0"/>
                          <a:cs typeface="Calibri" panose="020F0502020204030204" pitchFamily="34" charset="0"/>
                        </a:rPr>
                        <a:t>2019</a:t>
                      </a:r>
                      <a:endParaRPr lang="en-US" sz="1200" b="1" i="0" u="none" strike="noStrike">
                        <a:solidFill>
                          <a:schemeClr val="bg1"/>
                        </a:solidFill>
                        <a:effectLst/>
                        <a:latin typeface="Calibri" panose="020F0502020204030204" pitchFamily="34" charset="0"/>
                        <a:cs typeface="Calibri" panose="020F0502020204030204" pitchFamily="34" charset="0"/>
                      </a:endParaRPr>
                    </a:p>
                    <a:p>
                      <a:pPr algn="ctr" fontAlgn="ctr"/>
                      <a:r>
                        <a:rPr lang="en-US" sz="1200" b="1" u="none" strike="noStrike">
                          <a:solidFill>
                            <a:schemeClr val="bg1"/>
                          </a:solidFill>
                          <a:effectLst/>
                          <a:latin typeface="Calibri" panose="020F0502020204030204" pitchFamily="34" charset="0"/>
                          <a:cs typeface="Calibri" panose="020F0502020204030204" pitchFamily="34" charset="0"/>
                        </a:rPr>
                        <a:t>Rate*</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latin typeface="Calibri" panose="020F0502020204030204" pitchFamily="34" charset="0"/>
                          <a:cs typeface="Calibri" panose="020F0502020204030204" pitchFamily="34" charset="0"/>
                        </a:rPr>
                        <a:t>2020</a:t>
                      </a:r>
                      <a:endParaRPr lang="en-US" sz="1200" b="1" i="0" u="none" strike="noStrike">
                        <a:solidFill>
                          <a:schemeClr val="bg1"/>
                        </a:solidFill>
                        <a:effectLst/>
                        <a:latin typeface="Calibri" panose="020F0502020204030204" pitchFamily="34" charset="0"/>
                        <a:cs typeface="Calibri" panose="020F0502020204030204" pitchFamily="34" charset="0"/>
                      </a:endParaRPr>
                    </a:p>
                    <a:p>
                      <a:pPr algn="ctr" fontAlgn="ctr"/>
                      <a:r>
                        <a:rPr lang="en-US" sz="1200" b="1" u="none" strike="noStrike">
                          <a:solidFill>
                            <a:schemeClr val="bg1"/>
                          </a:solidFill>
                          <a:effectLst/>
                          <a:latin typeface="Calibri" panose="020F0502020204030204" pitchFamily="34" charset="0"/>
                          <a:cs typeface="Calibri" panose="020F0502020204030204" pitchFamily="34" charset="0"/>
                        </a:rPr>
                        <a:t>No.</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latin typeface="Calibri" panose="020F0502020204030204" pitchFamily="34" charset="0"/>
                          <a:cs typeface="Calibri" panose="020F0502020204030204" pitchFamily="34" charset="0"/>
                        </a:rPr>
                        <a:t>2020</a:t>
                      </a:r>
                      <a:endParaRPr lang="en-US" sz="1200" b="1" i="0" u="none" strike="noStrike">
                        <a:solidFill>
                          <a:schemeClr val="bg1"/>
                        </a:solidFill>
                        <a:effectLst/>
                        <a:latin typeface="Calibri" panose="020F0502020204030204" pitchFamily="34" charset="0"/>
                        <a:cs typeface="Calibri" panose="020F0502020204030204" pitchFamily="34" charset="0"/>
                      </a:endParaRPr>
                    </a:p>
                    <a:p>
                      <a:pPr algn="ctr" fontAlgn="ctr"/>
                      <a:r>
                        <a:rPr lang="en-US" sz="1200" b="1" u="none" strike="noStrike">
                          <a:solidFill>
                            <a:schemeClr val="bg1"/>
                          </a:solidFill>
                          <a:effectLst/>
                          <a:latin typeface="Calibri" panose="020F0502020204030204" pitchFamily="34" charset="0"/>
                          <a:cs typeface="Calibri" panose="020F0502020204030204" pitchFamily="34" charset="0"/>
                        </a:rPr>
                        <a:t>Rate*</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000000"/>
                          </a:solidFill>
                          <a:effectLst/>
                          <a:latin typeface="+mn-lt"/>
                        </a:rPr>
                        <a:t>Iowa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98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247490252"/>
                  </a:ext>
                </a:extLst>
              </a:tr>
              <a:tr h="210312">
                <a:tc>
                  <a:txBody>
                    <a:bodyPr/>
                    <a:lstStyle/>
                    <a:p>
                      <a:pPr algn="l" fontAlgn="ctr"/>
                      <a:r>
                        <a:rPr lang="en-US" sz="1100" b="0" i="0" u="none" strike="noStrike">
                          <a:solidFill>
                            <a:srgbClr val="000000"/>
                          </a:solidFill>
                          <a:effectLst/>
                          <a:latin typeface="+mn-lt"/>
                        </a:rPr>
                        <a:t>Kansas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4.20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141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80089984"/>
                  </a:ext>
                </a:extLst>
              </a:tr>
              <a:tr h="210312">
                <a:tc>
                  <a:txBody>
                    <a:bodyPr/>
                    <a:lstStyle/>
                    <a:p>
                      <a:pPr algn="l" fontAlgn="ctr"/>
                      <a:r>
                        <a:rPr lang="en-US" sz="1100" b="0" i="0" u="none" strike="noStrike">
                          <a:solidFill>
                            <a:srgbClr val="000000"/>
                          </a:solidFill>
                          <a:effectLst/>
                          <a:latin typeface="+mn-lt"/>
                        </a:rPr>
                        <a:t>Kentucky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5.05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5.58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5.77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332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6.17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000000"/>
                          </a:solidFill>
                          <a:effectLst/>
                          <a:latin typeface="+mn-lt"/>
                        </a:rPr>
                        <a:t>Louisiana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6.60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6.49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5.92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5.70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5.60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000000"/>
                          </a:solidFill>
                          <a:effectLst/>
                          <a:latin typeface="+mn-lt"/>
                        </a:rPr>
                        <a:t>Maine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000000"/>
                          </a:solidFill>
                          <a:effectLst/>
                          <a:latin typeface="+mn-lt"/>
                        </a:rPr>
                        <a:t>Maryland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4.32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000000"/>
                          </a:solidFill>
                          <a:effectLst/>
                          <a:latin typeface="+mn-lt"/>
                        </a:rPr>
                        <a:t>Massachusetts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000000"/>
                          </a:solidFill>
                          <a:effectLst/>
                          <a:latin typeface="+mn-lt"/>
                        </a:rPr>
                        <a:t>Michigan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368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000000"/>
                          </a:solidFill>
                          <a:effectLst/>
                          <a:latin typeface="+mn-lt"/>
                        </a:rPr>
                        <a:t>Minnesota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000000"/>
                          </a:solidFill>
                          <a:effectLst/>
                          <a:latin typeface="+mn-lt"/>
                        </a:rPr>
                        <a:t>Mississippi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4.38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141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000000"/>
                          </a:solidFill>
                          <a:effectLst/>
                          <a:latin typeface="+mn-lt"/>
                        </a:rPr>
                        <a:t>Missouri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000000"/>
                          </a:solidFill>
                          <a:effectLst/>
                          <a:latin typeface="+mn-lt"/>
                        </a:rPr>
                        <a:t>Montana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5.71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4.89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5.36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80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5.54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000000"/>
                          </a:solidFill>
                          <a:effectLst/>
                          <a:latin typeface="+mn-lt"/>
                        </a:rPr>
                        <a:t>Nebraska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81314200"/>
                  </a:ext>
                </a:extLst>
              </a:tr>
              <a:tr h="210312">
                <a:tc>
                  <a:txBody>
                    <a:bodyPr/>
                    <a:lstStyle/>
                    <a:p>
                      <a:pPr algn="l" fontAlgn="ctr"/>
                      <a:r>
                        <a:rPr lang="en-US" sz="1100" b="0" i="0" u="none" strike="noStrike">
                          <a:solidFill>
                            <a:srgbClr val="000000"/>
                          </a:solidFill>
                          <a:effectLst/>
                          <a:latin typeface="+mn-lt"/>
                        </a:rPr>
                        <a:t>Nevada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128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07265860"/>
                  </a:ext>
                </a:extLst>
              </a:tr>
              <a:tr h="210312">
                <a:tc>
                  <a:txBody>
                    <a:bodyPr/>
                    <a:lstStyle/>
                    <a:p>
                      <a:pPr algn="l" fontAlgn="ctr"/>
                      <a:r>
                        <a:rPr lang="en-US" sz="1100" b="0" i="0" u="none" strike="noStrike">
                          <a:solidFill>
                            <a:srgbClr val="000000"/>
                          </a:solidFill>
                          <a:effectLst/>
                          <a:latin typeface="+mn-lt"/>
                        </a:rPr>
                        <a:t>New Hampshire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3.36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000000"/>
                          </a:solidFill>
                          <a:effectLst/>
                          <a:latin typeface="+mn-lt"/>
                        </a:rPr>
                        <a:t>New Jersey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83195497"/>
                  </a:ext>
                </a:extLst>
              </a:tr>
            </a:tbl>
          </a:graphicData>
        </a:graphic>
      </p:graphicFrame>
      <p:sp>
        <p:nvSpPr>
          <p:cNvPr id="9" name="Text Placeholder 3">
            <a:extLst>
              <a:ext uri="{FF2B5EF4-FFF2-40B4-BE49-F238E27FC236}">
                <a16:creationId xmlns:a16="http://schemas.microsoft.com/office/drawing/2014/main" id="{364A609F-1767-0554-AEF4-CF35192979BF}"/>
              </a:ext>
            </a:extLst>
          </p:cNvPr>
          <p:cNvSpPr>
            <a:spLocks noGrp="1"/>
          </p:cNvSpPr>
          <p:nvPr>
            <p:ph type="body" sz="quarter" idx="11"/>
          </p:nvPr>
        </p:nvSpPr>
        <p:spPr>
          <a:xfrm>
            <a:off x="457201" y="5464859"/>
            <a:ext cx="4275573" cy="936143"/>
          </a:xfrm>
        </p:spPr>
        <p:txBody>
          <a:bodyPr/>
          <a:lstStyle/>
          <a:p>
            <a:pPr>
              <a:lnSpc>
                <a:spcPct val="100000"/>
              </a:lnSpc>
            </a:pPr>
            <a:r>
              <a:rPr lang="en-US" sz="800"/>
              <a:t>* Rates are age-adjusted per 100,000 US standard population during 2000 by using the following age group distribution (in years): &lt;1, 1–4, 5–14, 15–24, 25–34, 35–44, 45–54, 55–64, 65–74, 75– 84, and ≥85. For age-adjusted death rates, the age-specific death rate is rounded to 1 decimal place before proceeding to the next step in the calculation of age-adjusted death rates for NCHS Multiple Cause of Death on CDC WONDER. This rounding step might affect the precision of rates calculated for small numbers of deaths. Missing data are not included.	</a:t>
            </a:r>
          </a:p>
          <a:p>
            <a:pPr>
              <a:lnSpc>
                <a:spcPct val="100000"/>
              </a:lnSpc>
            </a:pPr>
            <a:r>
              <a:rPr lang="en-US" sz="800"/>
              <a:t>† Cause of death is defined as one of the multiple causes of death and is based on the International Classification of Diseases, 10th Rev. (ICD-10) codes B17.1, and B18.2 (hepatitis C).										.</a:t>
            </a:r>
          </a:p>
        </p:txBody>
      </p:sp>
      <p:sp>
        <p:nvSpPr>
          <p:cNvPr id="8" name="TextBox 7">
            <a:extLst>
              <a:ext uri="{FF2B5EF4-FFF2-40B4-BE49-F238E27FC236}">
                <a16:creationId xmlns:a16="http://schemas.microsoft.com/office/drawing/2014/main" id="{A63725F0-C5B6-B0B9-FC3A-304D6AF8FEF0}"/>
              </a:ext>
            </a:extLst>
          </p:cNvPr>
          <p:cNvSpPr txBox="1"/>
          <p:nvPr/>
        </p:nvSpPr>
        <p:spPr>
          <a:xfrm>
            <a:off x="4803112" y="5341687"/>
            <a:ext cx="5578018" cy="1328569"/>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2016 because of NCHS standards that restrict displayed data to US residents. Accessed at </a:t>
            </a:r>
            <a:r>
              <a:rPr lang="en-US" sz="800">
                <a:hlinkClick r:id="rId2"/>
              </a:rPr>
              <a:t>http://wonder.cdc.gov/mcd-icd10.html</a:t>
            </a:r>
            <a:r>
              <a:rPr lang="en-US" sz="800"/>
              <a:t> on January 13, 2022. CDC WONDER data set documentation and technical methods can be accessed at </a:t>
            </a:r>
            <a:r>
              <a:rPr lang="en-US" sz="800">
                <a:hlinkClick r:id="rId3"/>
              </a:rPr>
              <a:t>https://wonder.cdc.gov/wonder/help/mcd.html</a:t>
            </a:r>
            <a:r>
              <a:rPr lang="en-US" sz="800"/>
              <a:t>.  </a:t>
            </a:r>
          </a:p>
          <a:p>
            <a:pPr>
              <a:spcBef>
                <a:spcPts val="1000"/>
              </a:spcBef>
            </a:pPr>
            <a:r>
              <a:rPr lang="en-US" sz="800"/>
              <a:t>Centers for Disease Control and Prevention. Viral Hepatitis Surveillance Report – United States, 2020. </a:t>
            </a:r>
            <a:r>
              <a:rPr lang="en-US" sz="800">
                <a:hlinkClick r:id="rId4"/>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40604465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9923929" cy="917018"/>
          </a:xfrm>
        </p:spPr>
        <p:txBody>
          <a:bodyPr>
            <a:noAutofit/>
          </a:bodyPr>
          <a:lstStyle/>
          <a:p>
            <a:r>
              <a:rPr lang="en-US" b="0"/>
              <a:t>Table 3.7 – Part 3 of 4</a:t>
            </a:r>
            <a:br>
              <a:rPr lang="en-US" sz="2000"/>
            </a:br>
            <a:r>
              <a:rPr lang="en-US" sz="2000" b="1"/>
              <a:t>Numbers and rates* of deaths with hepatitis C listed as a cause of death† among residents, by state or jurisdiction</a:t>
            </a:r>
            <a:br>
              <a:rPr lang="en-US" sz="2000" b="1"/>
            </a:br>
            <a:r>
              <a:rPr lang="en-US" sz="2000" b="1"/>
              <a:t>United States, 2016–2020</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625859851"/>
              </p:ext>
            </p:extLst>
          </p:nvPr>
        </p:nvGraphicFramePr>
        <p:xfrm>
          <a:off x="535833" y="1576360"/>
          <a:ext cx="11120329" cy="3557016"/>
        </p:xfrm>
        <a:graphic>
          <a:graphicData uri="http://schemas.openxmlformats.org/drawingml/2006/table">
            <a:tbl>
              <a:tblPr firstRow="1" bandRow="1">
                <a:tableStyleId>{0E3FDE45-AF77-4B5C-9715-49D594BDF05E}</a:tableStyleId>
              </a:tblPr>
              <a:tblGrid>
                <a:gridCol w="1010939">
                  <a:extLst>
                    <a:ext uri="{9D8B030D-6E8A-4147-A177-3AD203B41FA5}">
                      <a16:colId xmlns:a16="http://schemas.microsoft.com/office/drawing/2014/main" val="2197488459"/>
                    </a:ext>
                  </a:extLst>
                </a:gridCol>
                <a:gridCol w="1010939">
                  <a:extLst>
                    <a:ext uri="{9D8B030D-6E8A-4147-A177-3AD203B41FA5}">
                      <a16:colId xmlns:a16="http://schemas.microsoft.com/office/drawing/2014/main" val="557897342"/>
                    </a:ext>
                  </a:extLst>
                </a:gridCol>
                <a:gridCol w="1010939">
                  <a:extLst>
                    <a:ext uri="{9D8B030D-6E8A-4147-A177-3AD203B41FA5}">
                      <a16:colId xmlns:a16="http://schemas.microsoft.com/office/drawing/2014/main" val="1675807070"/>
                    </a:ext>
                  </a:extLst>
                </a:gridCol>
                <a:gridCol w="1010939">
                  <a:extLst>
                    <a:ext uri="{9D8B030D-6E8A-4147-A177-3AD203B41FA5}">
                      <a16:colId xmlns:a16="http://schemas.microsoft.com/office/drawing/2014/main" val="3162417777"/>
                    </a:ext>
                  </a:extLst>
                </a:gridCol>
                <a:gridCol w="1010939">
                  <a:extLst>
                    <a:ext uri="{9D8B030D-6E8A-4147-A177-3AD203B41FA5}">
                      <a16:colId xmlns:a16="http://schemas.microsoft.com/office/drawing/2014/main" val="2163448990"/>
                    </a:ext>
                  </a:extLst>
                </a:gridCol>
                <a:gridCol w="1010939">
                  <a:extLst>
                    <a:ext uri="{9D8B030D-6E8A-4147-A177-3AD203B41FA5}">
                      <a16:colId xmlns:a16="http://schemas.microsoft.com/office/drawing/2014/main" val="1531703974"/>
                    </a:ext>
                  </a:extLst>
                </a:gridCol>
                <a:gridCol w="1010939">
                  <a:extLst>
                    <a:ext uri="{9D8B030D-6E8A-4147-A177-3AD203B41FA5}">
                      <a16:colId xmlns:a16="http://schemas.microsoft.com/office/drawing/2014/main" val="1741429899"/>
                    </a:ext>
                  </a:extLst>
                </a:gridCol>
                <a:gridCol w="1010939">
                  <a:extLst>
                    <a:ext uri="{9D8B030D-6E8A-4147-A177-3AD203B41FA5}">
                      <a16:colId xmlns:a16="http://schemas.microsoft.com/office/drawing/2014/main" val="2837006629"/>
                    </a:ext>
                  </a:extLst>
                </a:gridCol>
                <a:gridCol w="1010939">
                  <a:extLst>
                    <a:ext uri="{9D8B030D-6E8A-4147-A177-3AD203B41FA5}">
                      <a16:colId xmlns:a16="http://schemas.microsoft.com/office/drawing/2014/main" val="1677891965"/>
                    </a:ext>
                  </a:extLst>
                </a:gridCol>
                <a:gridCol w="1010939">
                  <a:extLst>
                    <a:ext uri="{9D8B030D-6E8A-4147-A177-3AD203B41FA5}">
                      <a16:colId xmlns:a16="http://schemas.microsoft.com/office/drawing/2014/main" val="373618106"/>
                    </a:ext>
                  </a:extLst>
                </a:gridCol>
                <a:gridCol w="1010939">
                  <a:extLst>
                    <a:ext uri="{9D8B030D-6E8A-4147-A177-3AD203B41FA5}">
                      <a16:colId xmlns:a16="http://schemas.microsoft.com/office/drawing/2014/main" val="200654846"/>
                    </a:ext>
                  </a:extLst>
                </a:gridCol>
              </a:tblGrid>
              <a:tr h="40233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000000"/>
                          </a:solidFill>
                          <a:effectLst/>
                          <a:latin typeface="+mn-lt"/>
                        </a:rPr>
                        <a:t>New Mexico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8.12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175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6.70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165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6.33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6.91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1461159"/>
                  </a:ext>
                </a:extLst>
              </a:tr>
              <a:tr h="210312">
                <a:tc>
                  <a:txBody>
                    <a:bodyPr/>
                    <a:lstStyle/>
                    <a:p>
                      <a:pPr algn="l" fontAlgn="ctr"/>
                      <a:r>
                        <a:rPr lang="en-US" sz="1100" b="0" i="0" u="none" strike="noStrike">
                          <a:solidFill>
                            <a:srgbClr val="000000"/>
                          </a:solidFill>
                          <a:effectLst/>
                          <a:latin typeface="+mn-lt"/>
                        </a:rPr>
                        <a:t>New York</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789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2.71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556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567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30514448"/>
                  </a:ext>
                </a:extLst>
              </a:tr>
              <a:tr h="210312">
                <a:tc>
                  <a:txBody>
                    <a:bodyPr/>
                    <a:lstStyle/>
                    <a:p>
                      <a:pPr algn="l" fontAlgn="ctr"/>
                      <a:r>
                        <a:rPr lang="en-US" sz="1100" b="0" i="0" u="none" strike="noStrike">
                          <a:solidFill>
                            <a:srgbClr val="000000"/>
                          </a:solidFill>
                          <a:effectLst/>
                          <a:latin typeface="+mn-lt"/>
                        </a:rPr>
                        <a:t>North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511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3.92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460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426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369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13590950"/>
                  </a:ext>
                </a:extLst>
              </a:tr>
              <a:tr h="210312">
                <a:tc>
                  <a:txBody>
                    <a:bodyPr/>
                    <a:lstStyle/>
                    <a:p>
                      <a:pPr algn="l" fontAlgn="ctr"/>
                      <a:r>
                        <a:rPr lang="en-US" sz="1100" b="0" i="0" u="none" strike="noStrike">
                          <a:solidFill>
                            <a:srgbClr val="000000"/>
                          </a:solidFill>
                          <a:effectLst/>
                          <a:latin typeface="+mn-lt"/>
                        </a:rPr>
                        <a:t>North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844092790"/>
                  </a:ext>
                </a:extLst>
              </a:tr>
              <a:tr h="210312">
                <a:tc>
                  <a:txBody>
                    <a:bodyPr/>
                    <a:lstStyle/>
                    <a:p>
                      <a:pPr algn="l" fontAlgn="ctr"/>
                      <a:r>
                        <a:rPr lang="en-US" sz="1100" b="0" i="0" u="none" strike="noStrike">
                          <a:solidFill>
                            <a:srgbClr val="000000"/>
                          </a:solidFill>
                          <a:effectLst/>
                          <a:latin typeface="+mn-lt"/>
                        </a:rPr>
                        <a:t>Ohio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546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541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480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450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000000"/>
                          </a:solidFill>
                          <a:effectLst/>
                          <a:latin typeface="+mn-lt"/>
                        </a:rPr>
                        <a:t>Oklahoma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538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11.46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555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11.84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534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533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10.75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10.28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000000"/>
                          </a:solidFill>
                          <a:effectLst/>
                          <a:latin typeface="+mn-lt"/>
                        </a:rPr>
                        <a:t>Oregon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8.90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518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9.24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466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8.03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425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7.26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7.41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000000"/>
                          </a:solidFill>
                          <a:effectLst/>
                          <a:latin typeface="+mn-lt"/>
                        </a:rPr>
                        <a:t>Pennsylvania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564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563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423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2.39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000000"/>
                          </a:solidFill>
                          <a:effectLst/>
                          <a:latin typeface="+mn-lt"/>
                        </a:rPr>
                        <a:t>Rhode Island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89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6.57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91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6.37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000000"/>
                          </a:solidFill>
                          <a:effectLst/>
                          <a:latin typeface="+mn-lt"/>
                        </a:rPr>
                        <a:t>South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4.51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4.51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000000"/>
                          </a:solidFill>
                          <a:effectLst/>
                          <a:latin typeface="+mn-lt"/>
                        </a:rPr>
                        <a:t>South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3.46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2.82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000000"/>
                          </a:solidFill>
                          <a:effectLst/>
                          <a:latin typeface="+mn-lt"/>
                        </a:rPr>
                        <a:t>Tennessee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482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5.89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469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5.57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6.01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5.77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5.66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000000"/>
                          </a:solidFill>
                          <a:effectLst/>
                          <a:latin typeface="+mn-lt"/>
                        </a:rPr>
                        <a:t>Texas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1,886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6.12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1,888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1,708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1,383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4.20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1,397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4.15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000000"/>
                          </a:solidFill>
                          <a:effectLst/>
                          <a:latin typeface="+mn-lt"/>
                        </a:rPr>
                        <a:t>Utah</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85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2.59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73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000000"/>
                          </a:solidFill>
                          <a:effectLst/>
                          <a:latin typeface="+mn-lt"/>
                        </a:rPr>
                        <a:t>Vermont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3.32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4.54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81314200"/>
                  </a:ext>
                </a:extLst>
              </a:tr>
            </a:tbl>
          </a:graphicData>
        </a:graphic>
      </p:graphicFrame>
      <p:sp>
        <p:nvSpPr>
          <p:cNvPr id="9" name="Text Placeholder 3">
            <a:extLst>
              <a:ext uri="{FF2B5EF4-FFF2-40B4-BE49-F238E27FC236}">
                <a16:creationId xmlns:a16="http://schemas.microsoft.com/office/drawing/2014/main" id="{364A609F-1767-0554-AEF4-CF35192979BF}"/>
              </a:ext>
            </a:extLst>
          </p:cNvPr>
          <p:cNvSpPr>
            <a:spLocks noGrp="1"/>
          </p:cNvSpPr>
          <p:nvPr>
            <p:ph type="body" sz="quarter" idx="11"/>
          </p:nvPr>
        </p:nvSpPr>
        <p:spPr>
          <a:xfrm>
            <a:off x="457201" y="5463241"/>
            <a:ext cx="4275573" cy="936143"/>
          </a:xfrm>
        </p:spPr>
        <p:txBody>
          <a:bodyPr/>
          <a:lstStyle/>
          <a:p>
            <a:pPr>
              <a:lnSpc>
                <a:spcPct val="100000"/>
              </a:lnSpc>
            </a:pPr>
            <a:r>
              <a:rPr lang="en-US" sz="800"/>
              <a:t>* Rates are age-adjusted per 100,000 US standard population during 2000 by using the following age group distribution (in years): &lt;1, 1–4, 5–14, 15–24, 25–34, 35–44, 45–54, 55–64, 65–74, 75– 84, and ≥85. For age-adjusted death rates, the age-specific death rate is rounded to 1 decimal place before proceeding to the next step in the calculation of age-adjusted death rates for NCHS Multiple Cause of Death on CDC WONDER. This rounding step might affect the precision of rates calculated for small numbers of deaths. Missing data are not included.	</a:t>
            </a:r>
          </a:p>
          <a:p>
            <a:pPr>
              <a:lnSpc>
                <a:spcPct val="100000"/>
              </a:lnSpc>
            </a:pPr>
            <a:r>
              <a:rPr lang="en-US" sz="800"/>
              <a:t>† Cause of death is defined as one of the multiple causes of death and is based on the International Classification of Diseases, 10th Rev. (ICD-10) codes B17.1, and B18.2 (hepatitis C).										.</a:t>
            </a:r>
          </a:p>
        </p:txBody>
      </p:sp>
      <p:sp>
        <p:nvSpPr>
          <p:cNvPr id="8" name="TextBox 7">
            <a:extLst>
              <a:ext uri="{FF2B5EF4-FFF2-40B4-BE49-F238E27FC236}">
                <a16:creationId xmlns:a16="http://schemas.microsoft.com/office/drawing/2014/main" id="{A63725F0-C5B6-B0B9-FC3A-304D6AF8FEF0}"/>
              </a:ext>
            </a:extLst>
          </p:cNvPr>
          <p:cNvSpPr txBox="1"/>
          <p:nvPr/>
        </p:nvSpPr>
        <p:spPr>
          <a:xfrm>
            <a:off x="4803112" y="5340069"/>
            <a:ext cx="5578018" cy="1328569"/>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2016 because of NCHS standards that restrict displayed data to US residents. Accessed at </a:t>
            </a:r>
            <a:r>
              <a:rPr lang="en-US" sz="800">
                <a:hlinkClick r:id="rId2"/>
              </a:rPr>
              <a:t>http://wonder.cdc.gov/mcd-icd10.html</a:t>
            </a:r>
            <a:r>
              <a:rPr lang="en-US" sz="800"/>
              <a:t> on January 13, 2022. CDC WONDER data set documentation and technical methods can be accessed at </a:t>
            </a:r>
            <a:r>
              <a:rPr lang="en-US" sz="800">
                <a:hlinkClick r:id="rId3"/>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4"/>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1324228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9923929" cy="917018"/>
          </a:xfrm>
        </p:spPr>
        <p:txBody>
          <a:bodyPr>
            <a:noAutofit/>
          </a:bodyPr>
          <a:lstStyle/>
          <a:p>
            <a:r>
              <a:rPr lang="en-US" b="0"/>
              <a:t>Table 3.7 – Part 4 of 4</a:t>
            </a:r>
            <a:br>
              <a:rPr lang="en-US" sz="2000"/>
            </a:br>
            <a:r>
              <a:rPr lang="en-US" sz="2000" b="1"/>
              <a:t>Numbers and rates* of deaths with hepatitis C listed as a cause of death† among residents, by state or jurisdiction</a:t>
            </a:r>
            <a:br>
              <a:rPr lang="en-US" sz="2000" b="1"/>
            </a:br>
            <a:r>
              <a:rPr lang="en-US" sz="2000" b="1"/>
              <a:t>United States, 2016–2020</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572882786"/>
              </p:ext>
            </p:extLst>
          </p:nvPr>
        </p:nvGraphicFramePr>
        <p:xfrm>
          <a:off x="535833" y="1576360"/>
          <a:ext cx="11120329" cy="1655329"/>
        </p:xfrm>
        <a:graphic>
          <a:graphicData uri="http://schemas.openxmlformats.org/drawingml/2006/table">
            <a:tbl>
              <a:tblPr firstRow="1" bandRow="1">
                <a:tableStyleId>{0E3FDE45-AF77-4B5C-9715-49D594BDF05E}</a:tableStyleId>
              </a:tblPr>
              <a:tblGrid>
                <a:gridCol w="1010939">
                  <a:extLst>
                    <a:ext uri="{9D8B030D-6E8A-4147-A177-3AD203B41FA5}">
                      <a16:colId xmlns:a16="http://schemas.microsoft.com/office/drawing/2014/main" val="2197488459"/>
                    </a:ext>
                  </a:extLst>
                </a:gridCol>
                <a:gridCol w="1010939">
                  <a:extLst>
                    <a:ext uri="{9D8B030D-6E8A-4147-A177-3AD203B41FA5}">
                      <a16:colId xmlns:a16="http://schemas.microsoft.com/office/drawing/2014/main" val="557897342"/>
                    </a:ext>
                  </a:extLst>
                </a:gridCol>
                <a:gridCol w="1010939">
                  <a:extLst>
                    <a:ext uri="{9D8B030D-6E8A-4147-A177-3AD203B41FA5}">
                      <a16:colId xmlns:a16="http://schemas.microsoft.com/office/drawing/2014/main" val="1675807070"/>
                    </a:ext>
                  </a:extLst>
                </a:gridCol>
                <a:gridCol w="1010939">
                  <a:extLst>
                    <a:ext uri="{9D8B030D-6E8A-4147-A177-3AD203B41FA5}">
                      <a16:colId xmlns:a16="http://schemas.microsoft.com/office/drawing/2014/main" val="3162417777"/>
                    </a:ext>
                  </a:extLst>
                </a:gridCol>
                <a:gridCol w="1010939">
                  <a:extLst>
                    <a:ext uri="{9D8B030D-6E8A-4147-A177-3AD203B41FA5}">
                      <a16:colId xmlns:a16="http://schemas.microsoft.com/office/drawing/2014/main" val="2163448990"/>
                    </a:ext>
                  </a:extLst>
                </a:gridCol>
                <a:gridCol w="1010939">
                  <a:extLst>
                    <a:ext uri="{9D8B030D-6E8A-4147-A177-3AD203B41FA5}">
                      <a16:colId xmlns:a16="http://schemas.microsoft.com/office/drawing/2014/main" val="1531703974"/>
                    </a:ext>
                  </a:extLst>
                </a:gridCol>
                <a:gridCol w="1010939">
                  <a:extLst>
                    <a:ext uri="{9D8B030D-6E8A-4147-A177-3AD203B41FA5}">
                      <a16:colId xmlns:a16="http://schemas.microsoft.com/office/drawing/2014/main" val="1741429899"/>
                    </a:ext>
                  </a:extLst>
                </a:gridCol>
                <a:gridCol w="1010939">
                  <a:extLst>
                    <a:ext uri="{9D8B030D-6E8A-4147-A177-3AD203B41FA5}">
                      <a16:colId xmlns:a16="http://schemas.microsoft.com/office/drawing/2014/main" val="2837006629"/>
                    </a:ext>
                  </a:extLst>
                </a:gridCol>
                <a:gridCol w="1010939">
                  <a:extLst>
                    <a:ext uri="{9D8B030D-6E8A-4147-A177-3AD203B41FA5}">
                      <a16:colId xmlns:a16="http://schemas.microsoft.com/office/drawing/2014/main" val="1677891965"/>
                    </a:ext>
                  </a:extLst>
                </a:gridCol>
                <a:gridCol w="1010939">
                  <a:extLst>
                    <a:ext uri="{9D8B030D-6E8A-4147-A177-3AD203B41FA5}">
                      <a16:colId xmlns:a16="http://schemas.microsoft.com/office/drawing/2014/main" val="373618106"/>
                    </a:ext>
                  </a:extLst>
                </a:gridCol>
                <a:gridCol w="1010939">
                  <a:extLst>
                    <a:ext uri="{9D8B030D-6E8A-4147-A177-3AD203B41FA5}">
                      <a16:colId xmlns:a16="http://schemas.microsoft.com/office/drawing/2014/main" val="200654846"/>
                    </a:ext>
                  </a:extLst>
                </a:gridCol>
              </a:tblGrid>
              <a:tr h="40233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No.</a:t>
                      </a:r>
                      <a:endParaRPr lang="en-US" sz="1200" b="1" i="0" u="none" strike="noStrike">
                        <a:solidFill>
                          <a:schemeClr val="bg1"/>
                        </a:solidFill>
                        <a:effectLst/>
                        <a:latin typeface="Times New Roman" panose="02020603050405020304" pitchFamily="18" charset="0"/>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endParaRPr lang="en-US" sz="1200" b="1" i="0" u="none" strike="noStrike">
                        <a:solidFill>
                          <a:schemeClr val="bg1"/>
                        </a:solidFill>
                        <a:effectLst/>
                        <a:latin typeface="Times New Roman" panose="02020603050405020304" pitchFamily="18" charset="0"/>
                      </a:endParaRPr>
                    </a:p>
                    <a:p>
                      <a:pPr algn="ctr" fontAlgn="ctr"/>
                      <a:r>
                        <a:rPr lang="en-US" sz="1200" b="1" u="none" strike="noStrike">
                          <a:solidFill>
                            <a:schemeClr val="bg1"/>
                          </a:solidFill>
                          <a:effectLst/>
                        </a:rPr>
                        <a:t>Rate*</a:t>
                      </a:r>
                      <a:endParaRPr lang="en-US" sz="1200" b="1" i="0" u="none" strike="noStrike">
                        <a:solidFill>
                          <a:schemeClr val="bg1"/>
                        </a:solidFill>
                        <a:effectLst/>
                        <a:latin typeface="Times New Roman" panose="02020603050405020304" pitchFamily="18" charset="0"/>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000000"/>
                          </a:solidFill>
                          <a:effectLst/>
                          <a:latin typeface="+mn-lt"/>
                        </a:rPr>
                        <a:t>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327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2.29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293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2.62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07265860"/>
                  </a:ext>
                </a:extLst>
              </a:tr>
              <a:tr h="210312">
                <a:tc>
                  <a:txBody>
                    <a:bodyPr/>
                    <a:lstStyle/>
                    <a:p>
                      <a:pPr algn="l" fontAlgn="ctr"/>
                      <a:r>
                        <a:rPr lang="en-US" sz="1100" b="0" i="0" u="none" strike="noStrike">
                          <a:solidFill>
                            <a:srgbClr val="000000"/>
                          </a:solidFill>
                          <a:effectLst/>
                          <a:latin typeface="+mn-lt"/>
                        </a:rPr>
                        <a:t>Washington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5.53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528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5.46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466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4.76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4.32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000000"/>
                          </a:solidFill>
                          <a:effectLst/>
                          <a:latin typeface="+mn-lt"/>
                        </a:rPr>
                        <a:t>West 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4.85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4.92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112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5.64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83195497"/>
                  </a:ext>
                </a:extLst>
              </a:tr>
              <a:tr h="210312">
                <a:tc>
                  <a:txBody>
                    <a:bodyPr/>
                    <a:lstStyle/>
                    <a:p>
                      <a:pPr algn="l" fontAlgn="ctr"/>
                      <a:r>
                        <a:rPr lang="en-US" sz="1100" b="0" i="0" u="none" strike="noStrike">
                          <a:solidFill>
                            <a:srgbClr val="000000"/>
                          </a:solidFill>
                          <a:effectLst/>
                          <a:latin typeface="+mn-lt"/>
                        </a:rPr>
                        <a:t>Wisconsin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214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2.70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145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1.82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151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1.90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141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2.49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15016824"/>
                  </a:ext>
                </a:extLst>
              </a:tr>
              <a:tr h="210312">
                <a:tc>
                  <a:txBody>
                    <a:bodyPr/>
                    <a:lstStyle/>
                    <a:p>
                      <a:pPr algn="l" fontAlgn="ctr"/>
                      <a:r>
                        <a:rPr lang="en-US" sz="1100" b="0" i="0" u="none" strike="noStrike">
                          <a:solidFill>
                            <a:srgbClr val="000000"/>
                          </a:solidFill>
                          <a:effectLst/>
                          <a:latin typeface="+mn-lt"/>
                        </a:rPr>
                        <a:t>Wyoming</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38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4.89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5.50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5.84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5.33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53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6.31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19800164"/>
                  </a:ext>
                </a:extLst>
              </a:tr>
              <a:tr h="201433">
                <a:tc>
                  <a:txBody>
                    <a:bodyPr/>
                    <a:lstStyle/>
                    <a:p>
                      <a:pPr algn="l" fontAlgn="ctr"/>
                      <a:r>
                        <a:rPr lang="en-US" sz="1200" b="1" i="0" u="none" strike="noStrike">
                          <a:solidFill>
                            <a:srgbClr val="000000"/>
                          </a:solidFill>
                          <a:effectLst/>
                          <a:latin typeface="+mn-lt"/>
                        </a:rPr>
                        <a:t>Total</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18,093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4.42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17,253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4.13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15,713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3.72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14,242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3.33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14,863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3.45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4698882"/>
                  </a:ext>
                </a:extLst>
              </a:tr>
            </a:tbl>
          </a:graphicData>
        </a:graphic>
      </p:graphicFrame>
      <p:sp>
        <p:nvSpPr>
          <p:cNvPr id="12" name="Text Placeholder 3">
            <a:extLst>
              <a:ext uri="{FF2B5EF4-FFF2-40B4-BE49-F238E27FC236}">
                <a16:creationId xmlns:a16="http://schemas.microsoft.com/office/drawing/2014/main" id="{B8B1EAAA-9B0B-8DBD-AE61-21B2742816C9}"/>
              </a:ext>
            </a:extLst>
          </p:cNvPr>
          <p:cNvSpPr>
            <a:spLocks noGrp="1"/>
          </p:cNvSpPr>
          <p:nvPr>
            <p:ph type="body" sz="quarter" idx="11"/>
          </p:nvPr>
        </p:nvSpPr>
        <p:spPr>
          <a:xfrm>
            <a:off x="457201" y="5463241"/>
            <a:ext cx="4275573" cy="936143"/>
          </a:xfrm>
        </p:spPr>
        <p:txBody>
          <a:bodyPr/>
          <a:lstStyle/>
          <a:p>
            <a:pPr>
              <a:lnSpc>
                <a:spcPct val="100000"/>
              </a:lnSpc>
            </a:pPr>
            <a:r>
              <a:rPr lang="en-US" sz="800"/>
              <a:t>* Rates are age-adjusted per 100,000 US standard population during 2000 by using the following age group distribution (in years): &lt;1, 1–4, 5–14, 15–24, 25–34, 35–44, 45–54, 55–64, 65–74, 75– 84, and ≥85. For age-adjusted death rates, the age-specific death rate is rounded to 1 decimal place before proceeding to the next step in the calculation of age-adjusted death rates for NCHS Multiple Cause of Death on CDC WONDER. This rounding step might affect the precision of rates calculated for small numbers of deaths. Missing data are not included.	</a:t>
            </a:r>
          </a:p>
          <a:p>
            <a:pPr>
              <a:lnSpc>
                <a:spcPct val="100000"/>
              </a:lnSpc>
            </a:pPr>
            <a:r>
              <a:rPr lang="en-US" sz="800"/>
              <a:t>† Cause of death is defined as one of the multiple causes of death and is based on the International Classification of Diseases, 10th Rev. (ICD-10) codes B17.1, and B18.2 (hepatitis C).										.</a:t>
            </a:r>
          </a:p>
        </p:txBody>
      </p:sp>
      <p:sp>
        <p:nvSpPr>
          <p:cNvPr id="13" name="TextBox 12">
            <a:extLst>
              <a:ext uri="{FF2B5EF4-FFF2-40B4-BE49-F238E27FC236}">
                <a16:creationId xmlns:a16="http://schemas.microsoft.com/office/drawing/2014/main" id="{DB06CF95-B13F-A4CC-2F66-C2B03A9F7E7C}"/>
              </a:ext>
            </a:extLst>
          </p:cNvPr>
          <p:cNvSpPr txBox="1"/>
          <p:nvPr/>
        </p:nvSpPr>
        <p:spPr>
          <a:xfrm>
            <a:off x="4803112" y="5340069"/>
            <a:ext cx="5578018" cy="1328569"/>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2016 because of NCHS standards that restrict displayed data to US residents. Accessed at </a:t>
            </a:r>
            <a:r>
              <a:rPr lang="en-US" sz="800">
                <a:hlinkClick r:id="rId2"/>
              </a:rPr>
              <a:t>http://wonder.cdc.gov/mcd-icd10.html</a:t>
            </a:r>
            <a:r>
              <a:rPr lang="en-US" sz="800"/>
              <a:t> on January 13, 2022. CDC WONDER data set documentation and technical methods can be accessed at </a:t>
            </a:r>
            <a:r>
              <a:rPr lang="en-US" sz="800">
                <a:hlinkClick r:id="rId3"/>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4"/>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2383660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B7B2F9-6165-7697-F68A-A8B6BF36C52A}"/>
              </a:ext>
            </a:extLst>
          </p:cNvPr>
          <p:cNvSpPr>
            <a:spLocks noGrp="1"/>
          </p:cNvSpPr>
          <p:nvPr>
            <p:ph type="title"/>
          </p:nvPr>
        </p:nvSpPr>
        <p:spPr/>
        <p:txBody>
          <a:bodyPr>
            <a:noAutofit/>
          </a:bodyPr>
          <a:lstStyle/>
          <a:p>
            <a:r>
              <a:rPr lang="en-US" b="0"/>
              <a:t>Figure 3.9 </a:t>
            </a:r>
            <a:br>
              <a:rPr lang="en-US" sz="2000"/>
            </a:br>
            <a:r>
              <a:rPr lang="en-US" sz="2000" b="1"/>
              <a:t>Rates* of death with hepatitis C virus infection listed as a cause of death† among residents, </a:t>
            </a:r>
            <a:br>
              <a:rPr lang="en-US" sz="2000" b="1"/>
            </a:br>
            <a:r>
              <a:rPr lang="en-US" sz="2000" b="1"/>
              <a:t>by state or jurisdiction</a:t>
            </a:r>
            <a:br>
              <a:rPr lang="en-US" sz="2000" b="1"/>
            </a:br>
            <a:r>
              <a:rPr lang="en-US" sz="2000" b="1"/>
              <a:t>United States, 2020</a:t>
            </a:r>
          </a:p>
        </p:txBody>
      </p:sp>
      <mc:AlternateContent xmlns:mc="http://schemas.openxmlformats.org/markup-compatibility/2006">
        <mc:Choice xmlns:cx4="http://schemas.microsoft.com/office/drawing/2016/5/10/chartex" Requires="cx4">
          <p:graphicFrame>
            <p:nvGraphicFramePr>
              <p:cNvPr id="3" name="Chart 2" descr="Rates of death with hepatitis C virus infection listed as a cause of death, by state or jurisdiction in 2020. States are grouped in quintiles based on the distribution of reported rates of death per 100,000 population. The states in the lowest rate category (0.00-2.34 deaths per 100,000 population) include Illinois, Delaware, Connecticut, New Hampshire, New Jersey, Maine, New York, Massachusetts, Michigan, Utah, and North Dakota. The jurisdictions in the highest rate category (5.55-10.28 deaths per 100,000 population) include (in increasing rate order) Louisiana, West Virginia, Tennessee, Colorado, Kentucky, Wyoming, New Mexico, Oregon, District of Columbia, and Oklahoma.  ">
                <a:extLst>
                  <a:ext uri="{FF2B5EF4-FFF2-40B4-BE49-F238E27FC236}">
                    <a16:creationId xmlns:a16="http://schemas.microsoft.com/office/drawing/2014/main" id="{5075AE5F-8C9A-17CE-F618-4072F507B907}"/>
                  </a:ext>
                </a:extLst>
              </p:cNvPr>
              <p:cNvGraphicFramePr/>
              <p:nvPr>
                <p:extLst>
                  <p:ext uri="{D42A27DB-BD31-4B8C-83A1-F6EECF244321}">
                    <p14:modId xmlns:p14="http://schemas.microsoft.com/office/powerpoint/2010/main" val="336374297"/>
                  </p:ext>
                </p:extLst>
              </p:nvPr>
            </p:nvGraphicFramePr>
            <p:xfrm>
              <a:off x="481000" y="1511073"/>
              <a:ext cx="6476446" cy="3885867"/>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3" name="Chart 2" descr="Rates of death with hepatitis C virus infection listed as a cause of death, by state or jurisdiction in 2020. States are grouped in quintiles based on the distribution of reported rates of death per 100,000 population. The states in the lowest rate category (0.00-2.34 deaths per 100,000 population) include Illinois, Delaware, Connecticut, New Hampshire, New Jersey, Maine, New York, Massachusetts, Michigan, Utah, and North Dakota. The jurisdictions in the highest rate category (5.55-10.28 deaths per 100,000 population) include (in increasing rate order) Louisiana, West Virginia, Tennessee, Colorado, Kentucky, Wyoming, New Mexico, Oregon, District of Columbia, and Oklahoma.  ">
                <a:extLst>
                  <a:ext uri="{FF2B5EF4-FFF2-40B4-BE49-F238E27FC236}">
                    <a16:creationId xmlns:a16="http://schemas.microsoft.com/office/drawing/2014/main" id="{5075AE5F-8C9A-17CE-F618-4072F507B907}"/>
                  </a:ext>
                </a:extLst>
              </p:cNvPr>
              <p:cNvPicPr>
                <a:picLocks noGrp="1" noRot="1" noChangeAspect="1" noMove="1" noResize="1" noEditPoints="1" noAdjustHandles="1" noChangeArrowheads="1" noChangeShapeType="1"/>
              </p:cNvPicPr>
              <p:nvPr/>
            </p:nvPicPr>
            <p:blipFill>
              <a:blip r:embed="rId3"/>
              <a:stretch>
                <a:fillRect/>
              </a:stretch>
            </p:blipFill>
            <p:spPr>
              <a:xfrm>
                <a:off x="481000" y="1511073"/>
                <a:ext cx="6476446" cy="3885867"/>
              </a:xfrm>
              <a:prstGeom prst="rect">
                <a:avLst/>
              </a:prstGeom>
            </p:spPr>
          </p:pic>
        </mc:Fallback>
      </mc:AlternateContent>
      <p:sp>
        <p:nvSpPr>
          <p:cNvPr id="2" name="Rectangle 1">
            <a:extLst>
              <a:ext uri="{FF2B5EF4-FFF2-40B4-BE49-F238E27FC236}">
                <a16:creationId xmlns:a16="http://schemas.microsoft.com/office/drawing/2014/main" id="{0A7A6A1F-5A2F-F948-E693-98D925C878D5}"/>
              </a:ext>
              <a:ext uri="{C183D7F6-B498-43B3-948B-1728B52AA6E4}">
                <adec:decorative xmlns:adec="http://schemas.microsoft.com/office/drawing/2017/decorative" val="1"/>
              </a:ext>
            </a:extLst>
          </p:cNvPr>
          <p:cNvSpPr/>
          <p:nvPr/>
        </p:nvSpPr>
        <p:spPr>
          <a:xfrm>
            <a:off x="5686020" y="5254971"/>
            <a:ext cx="1261367" cy="275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5F7FA3-965A-728B-FAB7-58BFDC642974}"/>
              </a:ext>
              <a:ext uri="{C183D7F6-B498-43B3-948B-1728B52AA6E4}">
                <adec:decorative xmlns:adec="http://schemas.microsoft.com/office/drawing/2017/decorative" val="1"/>
              </a:ext>
            </a:extLst>
          </p:cNvPr>
          <p:cNvSpPr/>
          <p:nvPr/>
        </p:nvSpPr>
        <p:spPr>
          <a:xfrm>
            <a:off x="6290931" y="5070863"/>
            <a:ext cx="784117" cy="275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58CC78F-A8F7-EE75-C7C9-71718DD6054E}"/>
              </a:ext>
            </a:extLst>
          </p:cNvPr>
          <p:cNvSpPr txBox="1"/>
          <p:nvPr/>
        </p:nvSpPr>
        <p:spPr>
          <a:xfrm>
            <a:off x="7494262" y="1461799"/>
            <a:ext cx="2399670" cy="307777"/>
          </a:xfrm>
          <a:prstGeom prst="rect">
            <a:avLst/>
          </a:prstGeom>
          <a:noFill/>
        </p:spPr>
        <p:txBody>
          <a:bodyPr wrap="square">
            <a:spAutoFit/>
          </a:bodyPr>
          <a:lstStyle/>
          <a:p>
            <a:pPr fontAlgn="ctr"/>
            <a:r>
              <a:rPr lang="en-US" sz="1400" b="1" i="0" u="none" strike="noStrike">
                <a:solidFill>
                  <a:srgbClr val="111111"/>
                </a:solidFill>
                <a:effectLst/>
              </a:rPr>
              <a:t>Cases/100,000 Population</a:t>
            </a:r>
          </a:p>
        </p:txBody>
      </p:sp>
      <p:sp>
        <p:nvSpPr>
          <p:cNvPr id="21" name="Legend Color 1">
            <a:extLst>
              <a:ext uri="{FF2B5EF4-FFF2-40B4-BE49-F238E27FC236}">
                <a16:creationId xmlns:a16="http://schemas.microsoft.com/office/drawing/2014/main" id="{3A21AF03-270E-8239-7B52-07018517F0B1}"/>
              </a:ext>
              <a:ext uri="{C183D7F6-B498-43B3-948B-1728B52AA6E4}">
                <adec:decorative xmlns:adec="http://schemas.microsoft.com/office/drawing/2017/decorative" val="1"/>
              </a:ext>
            </a:extLst>
          </p:cNvPr>
          <p:cNvSpPr/>
          <p:nvPr/>
        </p:nvSpPr>
        <p:spPr>
          <a:xfrm>
            <a:off x="7587242" y="1823152"/>
            <a:ext cx="183950" cy="18395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728C3A8-C5CE-1E0A-BF93-09132DB431C2}"/>
              </a:ext>
            </a:extLst>
          </p:cNvPr>
          <p:cNvSpPr txBox="1"/>
          <p:nvPr/>
        </p:nvSpPr>
        <p:spPr>
          <a:xfrm>
            <a:off x="7761414" y="1751289"/>
            <a:ext cx="958609" cy="307777"/>
          </a:xfrm>
          <a:prstGeom prst="rect">
            <a:avLst/>
          </a:prstGeom>
          <a:noFill/>
        </p:spPr>
        <p:txBody>
          <a:bodyPr wrap="square" rtlCol="0">
            <a:spAutoFit/>
          </a:bodyPr>
          <a:lstStyle/>
          <a:p>
            <a:r>
              <a:rPr lang="en-US" sz="1400"/>
              <a:t>0.00</a:t>
            </a:r>
            <a:r>
              <a:rPr lang="en-US" sz="1400">
                <a:solidFill>
                  <a:srgbClr val="111111"/>
                </a:solidFill>
              </a:rPr>
              <a:t>–</a:t>
            </a:r>
            <a:r>
              <a:rPr lang="en-US" sz="1400"/>
              <a:t>2.34</a:t>
            </a:r>
          </a:p>
        </p:txBody>
      </p:sp>
      <p:sp>
        <p:nvSpPr>
          <p:cNvPr id="22" name="Legend Color 2">
            <a:extLst>
              <a:ext uri="{FF2B5EF4-FFF2-40B4-BE49-F238E27FC236}">
                <a16:creationId xmlns:a16="http://schemas.microsoft.com/office/drawing/2014/main" id="{9AE2411A-FADC-CAB1-A320-B86F35BF2B9A}"/>
              </a:ext>
              <a:ext uri="{C183D7F6-B498-43B3-948B-1728B52AA6E4}">
                <adec:decorative xmlns:adec="http://schemas.microsoft.com/office/drawing/2017/decorative" val="1"/>
              </a:ext>
            </a:extLst>
          </p:cNvPr>
          <p:cNvSpPr/>
          <p:nvPr/>
        </p:nvSpPr>
        <p:spPr>
          <a:xfrm>
            <a:off x="7587242" y="2101628"/>
            <a:ext cx="183950" cy="18395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885A93-7999-DAC2-E7B3-A68221DC824A}"/>
              </a:ext>
            </a:extLst>
          </p:cNvPr>
          <p:cNvSpPr txBox="1"/>
          <p:nvPr/>
        </p:nvSpPr>
        <p:spPr>
          <a:xfrm>
            <a:off x="7761415" y="2036640"/>
            <a:ext cx="958608" cy="307777"/>
          </a:xfrm>
          <a:prstGeom prst="rect">
            <a:avLst/>
          </a:prstGeom>
          <a:noFill/>
        </p:spPr>
        <p:txBody>
          <a:bodyPr wrap="square" rtlCol="0">
            <a:spAutoFit/>
          </a:bodyPr>
          <a:lstStyle/>
          <a:p>
            <a:r>
              <a:rPr lang="en-US" sz="1400"/>
              <a:t>2.35</a:t>
            </a:r>
            <a:r>
              <a:rPr lang="en-US" sz="1400">
                <a:solidFill>
                  <a:srgbClr val="111111"/>
                </a:solidFill>
              </a:rPr>
              <a:t>–</a:t>
            </a:r>
            <a:r>
              <a:rPr lang="en-US" sz="1400"/>
              <a:t>2.65</a:t>
            </a:r>
          </a:p>
        </p:txBody>
      </p:sp>
      <p:sp>
        <p:nvSpPr>
          <p:cNvPr id="23" name="Legend Color 3">
            <a:extLst>
              <a:ext uri="{FF2B5EF4-FFF2-40B4-BE49-F238E27FC236}">
                <a16:creationId xmlns:a16="http://schemas.microsoft.com/office/drawing/2014/main" id="{89C1AC1A-29FE-5F4B-DBD9-4D946BBCBA11}"/>
              </a:ext>
              <a:ext uri="{C183D7F6-B498-43B3-948B-1728B52AA6E4}">
                <adec:decorative xmlns:adec="http://schemas.microsoft.com/office/drawing/2017/decorative" val="1"/>
              </a:ext>
            </a:extLst>
          </p:cNvPr>
          <p:cNvSpPr/>
          <p:nvPr/>
        </p:nvSpPr>
        <p:spPr>
          <a:xfrm>
            <a:off x="7587242" y="2380105"/>
            <a:ext cx="183950" cy="18395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6AB4D1C-7419-71DE-A3AF-A64994674DB5}"/>
              </a:ext>
            </a:extLst>
          </p:cNvPr>
          <p:cNvSpPr txBox="1"/>
          <p:nvPr/>
        </p:nvSpPr>
        <p:spPr>
          <a:xfrm>
            <a:off x="7761415" y="2312564"/>
            <a:ext cx="958608" cy="307777"/>
          </a:xfrm>
          <a:prstGeom prst="rect">
            <a:avLst/>
          </a:prstGeom>
          <a:noFill/>
        </p:spPr>
        <p:txBody>
          <a:bodyPr wrap="square" rtlCol="0">
            <a:spAutoFit/>
          </a:bodyPr>
          <a:lstStyle/>
          <a:p>
            <a:r>
              <a:rPr lang="en-US" sz="1400"/>
              <a:t>2.66</a:t>
            </a:r>
            <a:r>
              <a:rPr lang="en-US" sz="1400">
                <a:solidFill>
                  <a:srgbClr val="111111"/>
                </a:solidFill>
              </a:rPr>
              <a:t>–3.50</a:t>
            </a:r>
            <a:endParaRPr lang="en-US" sz="1400"/>
          </a:p>
        </p:txBody>
      </p:sp>
      <p:sp>
        <p:nvSpPr>
          <p:cNvPr id="12" name="Legend Color 4">
            <a:extLst>
              <a:ext uri="{FF2B5EF4-FFF2-40B4-BE49-F238E27FC236}">
                <a16:creationId xmlns:a16="http://schemas.microsoft.com/office/drawing/2014/main" id="{87D9BA5A-A25E-D29D-0835-15C370F18B63}"/>
              </a:ext>
              <a:ext uri="{C183D7F6-B498-43B3-948B-1728B52AA6E4}">
                <adec:decorative xmlns:adec="http://schemas.microsoft.com/office/drawing/2017/decorative" val="1"/>
              </a:ext>
            </a:extLst>
          </p:cNvPr>
          <p:cNvSpPr/>
          <p:nvPr/>
        </p:nvSpPr>
        <p:spPr>
          <a:xfrm>
            <a:off x="8888681" y="1823152"/>
            <a:ext cx="183950" cy="18395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F98EA00-40F2-B0C2-D906-608916B48E9F}"/>
              </a:ext>
            </a:extLst>
          </p:cNvPr>
          <p:cNvSpPr txBox="1"/>
          <p:nvPr/>
        </p:nvSpPr>
        <p:spPr>
          <a:xfrm>
            <a:off x="9060824" y="1751289"/>
            <a:ext cx="1118555" cy="307777"/>
          </a:xfrm>
          <a:prstGeom prst="rect">
            <a:avLst/>
          </a:prstGeom>
          <a:noFill/>
        </p:spPr>
        <p:txBody>
          <a:bodyPr wrap="square" rtlCol="0">
            <a:spAutoFit/>
          </a:bodyPr>
          <a:lstStyle/>
          <a:p>
            <a:r>
              <a:rPr lang="en-US" sz="1400"/>
              <a:t>3.51</a:t>
            </a:r>
            <a:r>
              <a:rPr lang="en-US" sz="1400">
                <a:solidFill>
                  <a:srgbClr val="111111"/>
                </a:solidFill>
              </a:rPr>
              <a:t>–5.54</a:t>
            </a:r>
            <a:endParaRPr lang="en-US" sz="1400"/>
          </a:p>
        </p:txBody>
      </p:sp>
      <p:sp>
        <p:nvSpPr>
          <p:cNvPr id="24" name="Legend Color 5">
            <a:extLst>
              <a:ext uri="{FF2B5EF4-FFF2-40B4-BE49-F238E27FC236}">
                <a16:creationId xmlns:a16="http://schemas.microsoft.com/office/drawing/2014/main" id="{7C303107-ACA0-CDEE-E1F0-D4648ABC5B74}"/>
              </a:ext>
              <a:ext uri="{C183D7F6-B498-43B3-948B-1728B52AA6E4}">
                <adec:decorative xmlns:adec="http://schemas.microsoft.com/office/drawing/2017/decorative" val="1"/>
              </a:ext>
            </a:extLst>
          </p:cNvPr>
          <p:cNvSpPr/>
          <p:nvPr/>
        </p:nvSpPr>
        <p:spPr>
          <a:xfrm>
            <a:off x="8888681" y="2101628"/>
            <a:ext cx="183950" cy="183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6E09306-8BD1-1BDA-B3E3-02FE810C44B7}"/>
              </a:ext>
            </a:extLst>
          </p:cNvPr>
          <p:cNvSpPr txBox="1"/>
          <p:nvPr/>
        </p:nvSpPr>
        <p:spPr>
          <a:xfrm>
            <a:off x="9060825" y="2046067"/>
            <a:ext cx="1393290" cy="307777"/>
          </a:xfrm>
          <a:prstGeom prst="rect">
            <a:avLst/>
          </a:prstGeom>
          <a:noFill/>
        </p:spPr>
        <p:txBody>
          <a:bodyPr wrap="square" rtlCol="0">
            <a:spAutoFit/>
          </a:bodyPr>
          <a:lstStyle/>
          <a:p>
            <a:pPr fontAlgn="ctr"/>
            <a:r>
              <a:rPr lang="en-US" sz="1400">
                <a:solidFill>
                  <a:srgbClr val="111111"/>
                </a:solidFill>
              </a:rPr>
              <a:t>5.55–10.28</a:t>
            </a:r>
          </a:p>
        </p:txBody>
      </p:sp>
      <p:graphicFrame>
        <p:nvGraphicFramePr>
          <p:cNvPr id="30" name="Table 29">
            <a:extLst>
              <a:ext uri="{FF2B5EF4-FFF2-40B4-BE49-F238E27FC236}">
                <a16:creationId xmlns:a16="http://schemas.microsoft.com/office/drawing/2014/main" id="{E1DA6C56-BC8F-79E5-EE48-D10083056CB2}"/>
              </a:ext>
            </a:extLst>
          </p:cNvPr>
          <p:cNvGraphicFramePr>
            <a:graphicFrameLocks noGrp="1"/>
          </p:cNvGraphicFramePr>
          <p:nvPr>
            <p:extLst>
              <p:ext uri="{D42A27DB-BD31-4B8C-83A1-F6EECF244321}">
                <p14:modId xmlns:p14="http://schemas.microsoft.com/office/powerpoint/2010/main" val="688323539"/>
              </p:ext>
            </p:extLst>
          </p:nvPr>
        </p:nvGraphicFramePr>
        <p:xfrm>
          <a:off x="7590281" y="2822534"/>
          <a:ext cx="4023360" cy="2150825"/>
        </p:xfrm>
        <a:graphic>
          <a:graphicData uri="http://schemas.openxmlformats.org/drawingml/2006/table">
            <a:tbl>
              <a:tblPr firstRow="1" bandRow="1">
                <a:tableStyleId>{ED083AE6-46FA-4A59-8FB0-9F97EB10719F}</a:tableStyleId>
              </a:tblPr>
              <a:tblGrid>
                <a:gridCol w="758952">
                  <a:extLst>
                    <a:ext uri="{9D8B030D-6E8A-4147-A177-3AD203B41FA5}">
                      <a16:colId xmlns:a16="http://schemas.microsoft.com/office/drawing/2014/main" val="2197488459"/>
                    </a:ext>
                  </a:extLst>
                </a:gridCol>
                <a:gridCol w="1252728">
                  <a:extLst>
                    <a:ext uri="{9D8B030D-6E8A-4147-A177-3AD203B41FA5}">
                      <a16:colId xmlns:a16="http://schemas.microsoft.com/office/drawing/2014/main" val="333131822"/>
                    </a:ext>
                  </a:extLst>
                </a:gridCol>
                <a:gridCol w="2011680">
                  <a:extLst>
                    <a:ext uri="{9D8B030D-6E8A-4147-A177-3AD203B41FA5}">
                      <a16:colId xmlns:a16="http://schemas.microsoft.com/office/drawing/2014/main" val="4227953581"/>
                    </a:ext>
                  </a:extLst>
                </a:gridCol>
              </a:tblGrid>
              <a:tr h="426800">
                <a:tc>
                  <a:txBody>
                    <a:bodyPr/>
                    <a:lstStyle/>
                    <a:p>
                      <a:pPr algn="ctr" fontAlgn="ctr"/>
                      <a:r>
                        <a:rPr lang="en-US" sz="1200" b="1" i="0" u="none" strike="noStrike">
                          <a:solidFill>
                            <a:schemeClr val="bg1"/>
                          </a:solidFill>
                          <a:effectLst/>
                          <a:latin typeface="+mn-lt"/>
                        </a:rPr>
                        <a:t>Color Key</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i="0" u="none" strike="noStrike">
                          <a:solidFill>
                            <a:schemeClr val="bg1"/>
                          </a:solidFill>
                          <a:effectLst/>
                          <a:latin typeface="+mn-lt"/>
                        </a:rPr>
                        <a:t>Death/100,000 Population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i="0" u="none" strike="noStrike">
                          <a:solidFill>
                            <a:schemeClr val="bg1"/>
                          </a:solidFill>
                          <a:effectLst/>
                          <a:latin typeface="+mn-lt"/>
                        </a:rPr>
                        <a:t>State or Jurisdiction</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85099476"/>
                  </a:ext>
                </a:extLst>
              </a:tr>
              <a:tr h="246888">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a:txBody>
                    <a:bodyPr/>
                    <a:lstStyle/>
                    <a:p>
                      <a:pPr algn="ctr" fontAlgn="ctr"/>
                      <a:r>
                        <a:rPr lang="en-US" sz="1100" b="0" i="0" u="none" strike="noStrike">
                          <a:solidFill>
                            <a:srgbClr val="111111"/>
                          </a:solidFill>
                          <a:effectLst/>
                          <a:latin typeface="+mn-lt"/>
                        </a:rPr>
                        <a:t>0.00–2.34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IL, DE, CT, NH, NJ, ME, NY, MA, MI, UT, ND</a:t>
                      </a:r>
                    </a:p>
                  </a:txBody>
                  <a:tcPr marL="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8719603"/>
                  </a:ext>
                </a:extLst>
              </a:tr>
              <a:tr h="246888">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40000"/>
                      </a:schemeClr>
                    </a:solidFill>
                  </a:tcPr>
                </a:tc>
                <a:tc>
                  <a:txBody>
                    <a:bodyPr/>
                    <a:lstStyle/>
                    <a:p>
                      <a:pPr algn="ctr" fontAlgn="ctr"/>
                      <a:r>
                        <a:rPr lang="en-US" sz="1100" b="0" i="0" u="none" strike="noStrike">
                          <a:solidFill>
                            <a:srgbClr val="111111"/>
                          </a:solidFill>
                          <a:effectLst/>
                          <a:latin typeface="+mn-lt"/>
                        </a:rPr>
                        <a:t>2.35–2.65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IA, GA, PA, MO, WI, NE, IN, VA, HI, NC</a:t>
                      </a:r>
                    </a:p>
                  </a:txBody>
                  <a:tcPr marL="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0299589"/>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60000"/>
                      </a:schemeClr>
                    </a:solidFill>
                  </a:tcPr>
                </a:tc>
                <a:tc>
                  <a:txBody>
                    <a:bodyPr/>
                    <a:lstStyle/>
                    <a:p>
                      <a:pPr algn="ctr" fontAlgn="ctr"/>
                      <a:r>
                        <a:rPr lang="en-US" sz="1100" b="0" i="0" u="none" strike="noStrike">
                          <a:solidFill>
                            <a:srgbClr val="111111"/>
                          </a:solidFill>
                          <a:effectLst/>
                          <a:latin typeface="+mn-lt"/>
                        </a:rPr>
                        <a:t>2.66–3.50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AL, NV, SD, MN, OH, FL, SC, AZ, AR, RI</a:t>
                      </a:r>
                    </a:p>
                  </a:txBody>
                  <a:tcPr marL="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15237"/>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alpha val="80000"/>
                      </a:schemeClr>
                    </a:solidFill>
                  </a:tcPr>
                </a:tc>
                <a:tc>
                  <a:txBody>
                    <a:bodyPr/>
                    <a:lstStyle/>
                    <a:p>
                      <a:pPr algn="ctr" fontAlgn="ctr"/>
                      <a:r>
                        <a:rPr lang="en-US" sz="1100" b="0" i="0" u="none" strike="noStrike">
                          <a:solidFill>
                            <a:srgbClr val="111111"/>
                          </a:solidFill>
                          <a:effectLst/>
                          <a:latin typeface="+mn-lt"/>
                        </a:rPr>
                        <a:t>3.51–5.54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KS, MD, ID, MS, TX, WA, CA, VT, AK, MT</a:t>
                      </a:r>
                    </a:p>
                  </a:txBody>
                  <a:tcPr marL="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367123"/>
                  </a:ext>
                </a:extLst>
              </a:tr>
              <a:tr h="246642">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100" b="0" i="0" u="none" strike="noStrike">
                          <a:solidFill>
                            <a:srgbClr val="111111"/>
                          </a:solidFill>
                          <a:effectLst/>
                          <a:latin typeface="+mn-lt"/>
                        </a:rPr>
                        <a:t>5.55–10.28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LA, WV, TN, CO, KY, WY, NM, OR, DC, OK</a:t>
                      </a:r>
                    </a:p>
                  </a:txBody>
                  <a:tcPr marL="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142603"/>
                  </a:ext>
                </a:extLst>
              </a:tr>
            </a:tbl>
          </a:graphicData>
        </a:graphic>
      </p:graphicFrame>
      <p:sp>
        <p:nvSpPr>
          <p:cNvPr id="9" name="TextBox 8">
            <a:extLst>
              <a:ext uri="{FF2B5EF4-FFF2-40B4-BE49-F238E27FC236}">
                <a16:creationId xmlns:a16="http://schemas.microsoft.com/office/drawing/2014/main" id="{B34A4220-DB97-CA41-B443-6389473FE35F}"/>
              </a:ext>
            </a:extLst>
          </p:cNvPr>
          <p:cNvSpPr txBox="1"/>
          <p:nvPr/>
        </p:nvSpPr>
        <p:spPr>
          <a:xfrm>
            <a:off x="452718" y="5588976"/>
            <a:ext cx="4809356" cy="1077218"/>
          </a:xfrm>
          <a:prstGeom prst="rect">
            <a:avLst/>
          </a:prstGeom>
          <a:noFill/>
        </p:spPr>
        <p:txBody>
          <a:bodyPr wrap="square">
            <a:spAutoFit/>
          </a:bodyPr>
          <a:lstStyle/>
          <a:p>
            <a:r>
              <a:rPr lang="en-US" sz="800"/>
              <a:t>* Rates are age-adjusted per 100,000 US standard population in 2000 using the following age group distribution (in years): &lt;1, 1–4, 5–14, 15–24, 25–34, 35–44, 45–54, 55–64, 65–74, 75–84, and ≥85. For age-adjusted death rates, the age-specific death rate is rounded to one decimal place before proceeding to the next step in the calculation of age-adjusted death rates for NCHS Multiple Cause of Death on CDC WONDER. This rounding step may affect the precision of rates calculated for small numbers of deaths. Missing data are not included.		</a:t>
            </a:r>
          </a:p>
          <a:p>
            <a:r>
              <a:rPr lang="en-US" sz="800"/>
              <a:t>† Cause of death is defined as one of the multiple causes of death and is based on the International Classification of Diseases, 10th Revision (ICD-10) codes B17.1, and B18.2 (hepatitis C).		</a:t>
            </a:r>
          </a:p>
        </p:txBody>
      </p:sp>
      <p:sp>
        <p:nvSpPr>
          <p:cNvPr id="11" name="TextBox 10">
            <a:extLst>
              <a:ext uri="{FF2B5EF4-FFF2-40B4-BE49-F238E27FC236}">
                <a16:creationId xmlns:a16="http://schemas.microsoft.com/office/drawing/2014/main" id="{0E038E99-7D15-C129-16D4-3D819F670E75}"/>
              </a:ext>
            </a:extLst>
          </p:cNvPr>
          <p:cNvSpPr txBox="1"/>
          <p:nvPr/>
        </p:nvSpPr>
        <p:spPr>
          <a:xfrm>
            <a:off x="5607298" y="5229526"/>
            <a:ext cx="4927835" cy="1569660"/>
          </a:xfrm>
          <a:prstGeom prst="rect">
            <a:avLst/>
          </a:prstGeom>
          <a:noFill/>
        </p:spPr>
        <p:txBody>
          <a:bodyPr wrap="square" lIns="91440" tIns="45720" rIns="91440" bIns="45720" anchor="t">
            <a:spAutoFit/>
          </a:bodyPr>
          <a:lstStyle/>
          <a:p>
            <a:r>
              <a:rPr lang="en-US" sz="800"/>
              <a:t>Source: CDC, National Center for Health Statistics, Multiple Cause of Death 1999–2020 on CDC WONDER Online Database. Data are from the 2016–2020 Multiple Cause of Death files and are based on information from all death certificates filed in the vital records offices of the fifty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2016 due to NCHS standards which restrict displayed data to US residents. Accessed at </a:t>
            </a:r>
            <a:r>
              <a:rPr lang="en-US" sz="800">
                <a:hlinkClick r:id="rId4"/>
              </a:rPr>
              <a:t>http://wonder.cdc.gov/mcd-icd10.html</a:t>
            </a:r>
            <a:r>
              <a:rPr lang="en-US" sz="800"/>
              <a:t> on January 13, 2022. CDC WONDER dataset documentation and technical methods can be accessed at </a:t>
            </a:r>
            <a:r>
              <a:rPr lang="en-US" sz="800">
                <a:hlinkClick r:id="rId5"/>
              </a:rPr>
              <a:t>https://wonder.cdc.gov/wonder/help/mcd.html</a:t>
            </a:r>
            <a:r>
              <a:rPr lang="en-US" sz="800"/>
              <a:t>. </a:t>
            </a:r>
            <a:endParaRPr lang="en-US"/>
          </a:p>
          <a:p>
            <a:endParaRPr lang="en-US" sz="800"/>
          </a:p>
          <a:p>
            <a:r>
              <a:rPr lang="en-US" sz="800"/>
              <a:t>Centers for Disease Control and Prevention. Viral Hepatitis Surveillance Report – United States, 2020. </a:t>
            </a:r>
            <a:r>
              <a:rPr lang="en-US" sz="800">
                <a:hlinkClick r:id="rId6"/>
              </a:rPr>
              <a:t>https://www.cdc.gov/hepatitis/statistics/2020surveillance/index.htm</a:t>
            </a:r>
            <a:r>
              <a:rPr lang="en-US" sz="800"/>
              <a:t>. Published September 2022.</a:t>
            </a:r>
            <a:endParaRPr lang="en-US" sz="800">
              <a:cs typeface="Calibri"/>
            </a:endParaRPr>
          </a:p>
          <a:p>
            <a:endParaRPr lang="en-US" sz="800"/>
          </a:p>
        </p:txBody>
      </p:sp>
    </p:spTree>
    <p:extLst>
      <p:ext uri="{BB962C8B-B14F-4D97-AF65-F5344CB8AC3E}">
        <p14:creationId xmlns:p14="http://schemas.microsoft.com/office/powerpoint/2010/main" val="36500962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Table 3.8 – Part 1 of 3</a:t>
            </a:r>
            <a:br>
              <a:rPr lang="en-US" sz="2000"/>
            </a:br>
            <a:r>
              <a:rPr lang="en-US" sz="2000" b="1"/>
              <a:t>Numbers and rates* of deaths with hepatitis C virus infection listed as a cause of death</a:t>
            </a:r>
            <a:r>
              <a:rPr lang="en-US" sz="2000" b="1" baseline="30000"/>
              <a:t>†</a:t>
            </a:r>
            <a:r>
              <a:rPr lang="en-US" sz="2000" b="1"/>
              <a:t> among residents, by demographic characteristics</a:t>
            </a:r>
            <a:br>
              <a:rPr lang="en-US" sz="2000" b="1"/>
            </a:br>
            <a:r>
              <a:rPr lang="en-US" sz="2000" b="1"/>
              <a:t>United States, 2016–2020</a:t>
            </a:r>
            <a:r>
              <a:rPr lang="en-US" sz="2000"/>
              <a:t>										</a:t>
            </a:r>
          </a:p>
        </p:txBody>
      </p:sp>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103129"/>
            <a:ext cx="5722218" cy="673125"/>
          </a:xfrm>
        </p:spPr>
        <p:txBody>
          <a:bodyPr vert="horz" lIns="91440" tIns="45720" rIns="91440" bIns="45720" rtlCol="0" anchor="t">
            <a:noAutofit/>
          </a:bodyPr>
          <a:lstStyle/>
          <a:p>
            <a:pPr>
              <a:lnSpc>
                <a:spcPct val="100000"/>
              </a:lnSpc>
            </a:pPr>
            <a:r>
              <a:rPr lang="en-US" sz="800"/>
              <a:t>* Rates for race/ethnicity, sex, HHS region, and the overall total are age-adjusted per 100,000 US standard population during 2000 </a:t>
            </a:r>
            <a:br>
              <a:rPr lang="en-US" sz="800"/>
            </a:br>
            <a:r>
              <a:rPr lang="en-US" sz="800"/>
              <a:t>by using the following age group distribution (in years): &lt;1, 1–4, 5–14, 15–24, 25–34, 35–44, 45–54, 55–64, 65–74, 75–84, and ≥85. Missing data are not included. For age-adjusted death rates, the age-specific death rate is rounded to 1 decimal place before proceeding to the next step in the calculation of age-adjusted death rates for NCHS Multiple Cause of Death on CDC WONDER. </a:t>
            </a:r>
            <a:br>
              <a:rPr lang="en-US" sz="800"/>
            </a:br>
            <a:r>
              <a:rPr lang="en-US" sz="800"/>
              <a:t>This rounding step might affect the precision of rates calculated for small numbers of deaths. 	</a:t>
            </a:r>
          </a:p>
          <a:p>
            <a:pPr>
              <a:lnSpc>
                <a:spcPct val="100000"/>
              </a:lnSpc>
            </a:pPr>
            <a:r>
              <a:rPr lang="en-US" sz="800"/>
              <a:t>† Cause of death is defined as one of the multiple causes of death and is based on the International Classification of Diseases, </a:t>
            </a:r>
            <a:br>
              <a:rPr lang="en-US" sz="800"/>
            </a:br>
            <a:r>
              <a:rPr lang="en-US" sz="800"/>
              <a:t>10th Rev. (ICD-10) codes B17.1, and B18.2 (hepatitis C).			</a:t>
            </a:r>
          </a:p>
          <a:p>
            <a:pPr>
              <a:lnSpc>
                <a:spcPct val="100000"/>
              </a:lnSpc>
            </a:pPr>
            <a:r>
              <a:rPr lang="en-US" sz="800"/>
              <a:t>¶ US Department of Health and Human Services (HHS) regions were categorized according to the grouping of states and US territories assigned under each of the 10 HHS regional offices (</a:t>
            </a:r>
            <a:r>
              <a:rPr lang="en-US" sz="800">
                <a:hlinkClick r:id="rId2"/>
              </a:rPr>
              <a:t>https://www.hhs.gov/about/agencies/iea/regional-offices/index.html</a:t>
            </a:r>
            <a:r>
              <a:rPr lang="en-US" sz="800"/>
              <a:t>). For the purposes of this report, regions with US territories (Region 2 and Region 9) contain data from states only.										</a:t>
            </a:r>
            <a:endParaRPr lang="en-US" sz="800">
              <a:cs typeface="Calibri"/>
            </a:endParaRPr>
          </a:p>
        </p:txBody>
      </p:sp>
      <p:sp>
        <p:nvSpPr>
          <p:cNvPr id="8" name="TextBox 7">
            <a:extLst>
              <a:ext uri="{FF2B5EF4-FFF2-40B4-BE49-F238E27FC236}">
                <a16:creationId xmlns:a16="http://schemas.microsoft.com/office/drawing/2014/main" id="{A63725F0-C5B6-B0B9-FC3A-304D6AF8FEF0}"/>
              </a:ext>
            </a:extLst>
          </p:cNvPr>
          <p:cNvSpPr txBox="1"/>
          <p:nvPr/>
        </p:nvSpPr>
        <p:spPr>
          <a:xfrm>
            <a:off x="6095999" y="5094062"/>
            <a:ext cx="4509155" cy="1574790"/>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1999–2019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2016 because of NCHS standards that restrict displayed data to US residents. Accessed at </a:t>
            </a:r>
            <a:r>
              <a:rPr lang="en-US" sz="800">
                <a:hlinkClick r:id="rId3"/>
              </a:rPr>
              <a:t>http://wonder.cdc.gov/mcd-icd10.html</a:t>
            </a:r>
            <a:r>
              <a:rPr lang="en-US" sz="800"/>
              <a:t> on January 13, 2022. CDC WONDER data set documentation and technical methods can be accessed at </a:t>
            </a:r>
            <a:r>
              <a:rPr lang="en-US" sz="800">
                <a:hlinkClick r:id="rId4"/>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5"/>
              </a:rPr>
              <a:t>https://www.cdc.gov/hepatitis/statistics/2020surveillance/index.htm</a:t>
            </a:r>
            <a:r>
              <a:rPr lang="en-US" sz="800"/>
              <a:t>. Published September 2022.</a:t>
            </a:r>
            <a:endParaRPr lang="en-US" sz="800">
              <a:cs typeface="Calibri"/>
            </a:endParaRPr>
          </a:p>
        </p:txBody>
      </p:sp>
      <p:graphicFrame>
        <p:nvGraphicFramePr>
          <p:cNvPr id="7" name="Table 6">
            <a:extLst>
              <a:ext uri="{FF2B5EF4-FFF2-40B4-BE49-F238E27FC236}">
                <a16:creationId xmlns:a16="http://schemas.microsoft.com/office/drawing/2014/main" id="{083C690D-2529-6A54-DD02-FD43A4DBE094}"/>
              </a:ext>
            </a:extLst>
          </p:cNvPr>
          <p:cNvGraphicFramePr>
            <a:graphicFrameLocks noGrp="1"/>
          </p:cNvGraphicFramePr>
          <p:nvPr>
            <p:extLst>
              <p:ext uri="{D42A27DB-BD31-4B8C-83A1-F6EECF244321}">
                <p14:modId xmlns:p14="http://schemas.microsoft.com/office/powerpoint/2010/main" val="3564137553"/>
              </p:ext>
            </p:extLst>
          </p:nvPr>
        </p:nvGraphicFramePr>
        <p:xfrm>
          <a:off x="545261" y="1576359"/>
          <a:ext cx="11091672" cy="2715768"/>
        </p:xfrm>
        <a:graphic>
          <a:graphicData uri="http://schemas.openxmlformats.org/drawingml/2006/table">
            <a:tbl>
              <a:tblPr firstRow="1" bandRow="1">
                <a:tableStyleId>{0E3FDE45-AF77-4B5C-9715-49D594BDF05E}</a:tableStyleId>
              </a:tblPr>
              <a:tblGrid>
                <a:gridCol w="1490472">
                  <a:extLst>
                    <a:ext uri="{9D8B030D-6E8A-4147-A177-3AD203B41FA5}">
                      <a16:colId xmlns:a16="http://schemas.microsoft.com/office/drawing/2014/main" val="2197488459"/>
                    </a:ext>
                  </a:extLst>
                </a:gridCol>
                <a:gridCol w="640080">
                  <a:extLst>
                    <a:ext uri="{9D8B030D-6E8A-4147-A177-3AD203B41FA5}">
                      <a16:colId xmlns:a16="http://schemas.microsoft.com/office/drawing/2014/main" val="623563011"/>
                    </a:ext>
                  </a:extLst>
                </a:gridCol>
                <a:gridCol w="1280160">
                  <a:extLst>
                    <a:ext uri="{9D8B030D-6E8A-4147-A177-3AD203B41FA5}">
                      <a16:colId xmlns:a16="http://schemas.microsoft.com/office/drawing/2014/main" val="2288816887"/>
                    </a:ext>
                  </a:extLst>
                </a:gridCol>
                <a:gridCol w="640080">
                  <a:extLst>
                    <a:ext uri="{9D8B030D-6E8A-4147-A177-3AD203B41FA5}">
                      <a16:colId xmlns:a16="http://schemas.microsoft.com/office/drawing/2014/main" val="3106507682"/>
                    </a:ext>
                  </a:extLst>
                </a:gridCol>
                <a:gridCol w="1280160">
                  <a:extLst>
                    <a:ext uri="{9D8B030D-6E8A-4147-A177-3AD203B41FA5}">
                      <a16:colId xmlns:a16="http://schemas.microsoft.com/office/drawing/2014/main" val="2060027562"/>
                    </a:ext>
                  </a:extLst>
                </a:gridCol>
                <a:gridCol w="640080">
                  <a:extLst>
                    <a:ext uri="{9D8B030D-6E8A-4147-A177-3AD203B41FA5}">
                      <a16:colId xmlns:a16="http://schemas.microsoft.com/office/drawing/2014/main" val="1633732014"/>
                    </a:ext>
                  </a:extLst>
                </a:gridCol>
                <a:gridCol w="1280160">
                  <a:extLst>
                    <a:ext uri="{9D8B030D-6E8A-4147-A177-3AD203B41FA5}">
                      <a16:colId xmlns:a16="http://schemas.microsoft.com/office/drawing/2014/main" val="4102507973"/>
                    </a:ext>
                  </a:extLst>
                </a:gridCol>
                <a:gridCol w="640080">
                  <a:extLst>
                    <a:ext uri="{9D8B030D-6E8A-4147-A177-3AD203B41FA5}">
                      <a16:colId xmlns:a16="http://schemas.microsoft.com/office/drawing/2014/main" val="3968151445"/>
                    </a:ext>
                  </a:extLst>
                </a:gridCol>
                <a:gridCol w="1280160">
                  <a:extLst>
                    <a:ext uri="{9D8B030D-6E8A-4147-A177-3AD203B41FA5}">
                      <a16:colId xmlns:a16="http://schemas.microsoft.com/office/drawing/2014/main" val="333131822"/>
                    </a:ext>
                  </a:extLst>
                </a:gridCol>
                <a:gridCol w="640080">
                  <a:extLst>
                    <a:ext uri="{9D8B030D-6E8A-4147-A177-3AD203B41FA5}">
                      <a16:colId xmlns:a16="http://schemas.microsoft.com/office/drawing/2014/main" val="4227953581"/>
                    </a:ext>
                  </a:extLst>
                </a:gridCol>
                <a:gridCol w="1280160">
                  <a:extLst>
                    <a:ext uri="{9D8B030D-6E8A-4147-A177-3AD203B41FA5}">
                      <a16:colId xmlns:a16="http://schemas.microsoft.com/office/drawing/2014/main" val="1653817542"/>
                    </a:ext>
                  </a:extLst>
                </a:gridCol>
              </a:tblGrid>
              <a:tr h="402336">
                <a:tc>
                  <a:txBody>
                    <a:bodyPr/>
                    <a:lstStyle/>
                    <a:p>
                      <a:pPr algn="l" fontAlgn="ctr"/>
                      <a:r>
                        <a:rPr lang="en-US" sz="1200" b="1" u="none" strike="noStrike">
                          <a:solidFill>
                            <a:schemeClr val="bg1"/>
                          </a:solidFill>
                          <a:effectLst/>
                        </a:rPr>
                        <a:t>Characteristics</a:t>
                      </a:r>
                      <a:endParaRPr lang="en-US" sz="1200" b="1" i="0" u="none" strike="noStrike">
                        <a:solidFill>
                          <a:schemeClr val="bg1"/>
                        </a:solidFill>
                        <a:effectLst/>
                        <a:latin typeface="+mn-lt"/>
                      </a:endParaRPr>
                    </a:p>
                  </a:txBody>
                  <a:tcPr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085099476"/>
                  </a:ext>
                </a:extLst>
              </a:tr>
              <a:tr h="210312">
                <a:tc>
                  <a:txBody>
                    <a:bodyPr/>
                    <a:lstStyle/>
                    <a:p>
                      <a:pPr algn="l" fontAlgn="ctr"/>
                      <a:r>
                        <a:rPr lang="en-US" sz="1100" b="1" i="0" u="none" strike="noStrike">
                          <a:solidFill>
                            <a:srgbClr val="111111"/>
                          </a:solidFill>
                          <a:effectLst/>
                          <a:latin typeface="+mn-lt"/>
                        </a:rPr>
                        <a:t>Total</a:t>
                      </a:r>
                    </a:p>
                  </a:txBody>
                  <a:tcPr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18,093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4.42 (4.36 - 4.49)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17,253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4.13 (4.07 - 4.20)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15,713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3.72 (3.66 - 3.78)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14,242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3.33 (3.28 - 3.39)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14,863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3.45 (3.39 - 3.50)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117545095"/>
                  </a:ext>
                </a:extLst>
              </a:tr>
              <a:tr h="210312">
                <a:tc>
                  <a:txBody>
                    <a:bodyPr/>
                    <a:lstStyle/>
                    <a:p>
                      <a:pPr algn="l" fontAlgn="ctr"/>
                      <a:r>
                        <a:rPr lang="en-US" sz="1100" b="1" i="0" u="none" strike="noStrike">
                          <a:solidFill>
                            <a:srgbClr val="111111"/>
                          </a:solidFill>
                          <a:effectLst/>
                          <a:latin typeface="+mn-lt"/>
                        </a:rPr>
                        <a:t>Age (years)</a:t>
                      </a:r>
                    </a:p>
                  </a:txBody>
                  <a:tcPr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l" fontAlgn="ctr"/>
                      <a:endParaRPr lang="en-US" sz="1100" b="0" i="0" u="none" strike="noStrike">
                        <a:solidFill>
                          <a:srgbClr val="000000"/>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endParaRPr lang="en-US" sz="1100"/>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endParaRPr lang="en-US" sz="1100"/>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endParaRPr lang="en-US" sz="1100"/>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endParaRPr lang="en-US" sz="1100"/>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endParaRPr lang="en-US" sz="1100"/>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endParaRPr lang="en-US" sz="1100"/>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endParaRPr lang="en-US" sz="1100"/>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endParaRPr lang="en-US" sz="1100"/>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extLst>
                  <a:ext uri="{0D108BD9-81ED-4DB2-BD59-A6C34878D82A}">
                    <a16:rowId xmlns:a16="http://schemas.microsoft.com/office/drawing/2014/main" val="141714102"/>
                  </a:ext>
                </a:extLst>
              </a:tr>
              <a:tr h="210312">
                <a:tc>
                  <a:txBody>
                    <a:bodyPr/>
                    <a:lstStyle/>
                    <a:p>
                      <a:pPr algn="l" fontAlgn="ctr"/>
                      <a:r>
                        <a:rPr lang="en-US" sz="1100" b="0" i="0" u="none" strike="noStrike">
                          <a:solidFill>
                            <a:srgbClr val="111111"/>
                          </a:solidFill>
                          <a:effectLst/>
                          <a:latin typeface="+mn-lt"/>
                        </a:rPr>
                        <a:t>0</a:t>
                      </a:r>
                      <a:r>
                        <a:rPr lang="en-US" sz="1100" b="0" i="0" u="none" strike="noStrike">
                          <a:solidFill>
                            <a:srgbClr val="000000"/>
                          </a:solidFill>
                          <a:effectLst/>
                          <a:latin typeface="+mn-lt"/>
                        </a:rPr>
                        <a:t>–</a:t>
                      </a:r>
                      <a:r>
                        <a:rPr lang="en-US" sz="1100" b="0" i="0" u="none" strike="noStrike">
                          <a:solidFill>
                            <a:srgbClr val="111111"/>
                          </a:solidFill>
                          <a:effectLst/>
                          <a:latin typeface="+mn-lt"/>
                        </a:rPr>
                        <a:t>34</a:t>
                      </a:r>
                    </a:p>
                  </a:txBody>
                  <a:tcPr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164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0.11 (0.09 - 0.13)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180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0.12 (0.10 - 0.14)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212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0.14 (0.12 - 0.16)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170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0.11 (0.10 - 0.13)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229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0.15 (0.13 - 0.17)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402303617"/>
                  </a:ext>
                </a:extLst>
              </a:tr>
              <a:tr h="210312">
                <a:tc>
                  <a:txBody>
                    <a:bodyPr/>
                    <a:lstStyle/>
                    <a:p>
                      <a:pPr algn="l" fontAlgn="ctr"/>
                      <a:r>
                        <a:rPr lang="en-US" sz="1100" b="0" i="0" u="none" strike="noStrike">
                          <a:solidFill>
                            <a:srgbClr val="111111"/>
                          </a:solidFill>
                          <a:effectLst/>
                          <a:latin typeface="+mn-lt"/>
                        </a:rPr>
                        <a:t>35</a:t>
                      </a:r>
                      <a:r>
                        <a:rPr lang="en-US" sz="1100" b="0" i="0" u="none" strike="noStrike">
                          <a:solidFill>
                            <a:srgbClr val="000000"/>
                          </a:solidFill>
                          <a:effectLst/>
                          <a:latin typeface="+mn-lt"/>
                        </a:rPr>
                        <a:t>–</a:t>
                      </a:r>
                      <a:r>
                        <a:rPr lang="en-US" sz="1100" b="0" i="0" u="none" strike="noStrike">
                          <a:solidFill>
                            <a:srgbClr val="111111"/>
                          </a:solidFill>
                          <a:effectLst/>
                          <a:latin typeface="+mn-lt"/>
                        </a:rPr>
                        <a:t>44</a:t>
                      </a:r>
                    </a:p>
                  </a:txBody>
                  <a:tcPr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532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1.31 (1.20 - 1.43)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507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1.24 (1.13 - 1.35)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499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1.21 (1.10 - 1.31)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1.13 (1.03 - 1.24)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1.29 (1.18 - 1.40)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3299023765"/>
                  </a:ext>
                </a:extLst>
              </a:tr>
              <a:tr h="210312">
                <a:tc>
                  <a:txBody>
                    <a:bodyPr/>
                    <a:lstStyle/>
                    <a:p>
                      <a:pPr algn="l" fontAlgn="ctr"/>
                      <a:r>
                        <a:rPr lang="en-US" sz="1100" b="0" i="0" u="none" strike="noStrike">
                          <a:solidFill>
                            <a:srgbClr val="111111"/>
                          </a:solidFill>
                          <a:effectLst/>
                          <a:latin typeface="+mn-lt"/>
                        </a:rPr>
                        <a:t>45</a:t>
                      </a:r>
                      <a:r>
                        <a:rPr lang="en-US" sz="1100" b="0" i="0" u="none" strike="noStrike">
                          <a:solidFill>
                            <a:srgbClr val="000000"/>
                          </a:solidFill>
                          <a:effectLst/>
                          <a:latin typeface="+mn-lt"/>
                        </a:rPr>
                        <a:t>–</a:t>
                      </a:r>
                      <a:r>
                        <a:rPr lang="en-US" sz="1100" b="0" i="0" u="none" strike="noStrike">
                          <a:solidFill>
                            <a:srgbClr val="111111"/>
                          </a:solidFill>
                          <a:effectLst/>
                          <a:latin typeface="+mn-lt"/>
                        </a:rPr>
                        <a:t>54</a:t>
                      </a:r>
                    </a:p>
                  </a:txBody>
                  <a:tcPr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3,026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7.07 (6.82 - 7.32)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2,556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6.03 (5.80 - 6.27)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2,040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4.90 (4.69 - 5.11)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1,676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4.10 (3.90 - 4.30)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1,555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3.85 (3.66 - 4.04)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109456617"/>
                  </a:ext>
                </a:extLst>
              </a:tr>
              <a:tr h="210312">
                <a:tc>
                  <a:txBody>
                    <a:bodyPr/>
                    <a:lstStyle/>
                    <a:p>
                      <a:pPr algn="l" fontAlgn="ctr"/>
                      <a:r>
                        <a:rPr lang="en-US" sz="1100" b="0" i="0" u="none" strike="noStrike">
                          <a:solidFill>
                            <a:srgbClr val="111111"/>
                          </a:solidFill>
                          <a:effectLst/>
                          <a:latin typeface="+mn-lt"/>
                        </a:rPr>
                        <a:t>55</a:t>
                      </a:r>
                      <a:r>
                        <a:rPr lang="en-US" sz="1100" b="0" i="0" u="none" strike="noStrike">
                          <a:solidFill>
                            <a:srgbClr val="000000"/>
                          </a:solidFill>
                          <a:effectLst/>
                          <a:latin typeface="+mn-lt"/>
                        </a:rPr>
                        <a:t>–</a:t>
                      </a:r>
                      <a:r>
                        <a:rPr lang="en-US" sz="1100" b="0" i="0" u="none" strike="noStrike">
                          <a:solidFill>
                            <a:srgbClr val="111111"/>
                          </a:solidFill>
                          <a:effectLst/>
                          <a:latin typeface="+mn-lt"/>
                        </a:rPr>
                        <a:t>64</a:t>
                      </a:r>
                    </a:p>
                  </a:txBody>
                  <a:tcPr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9,011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21.73 (21.28 - 22.18)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8,275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19.70 (19.28 - 20.13)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7,297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17.26 (16.87 - 17.66)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6,304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14.85 (14.48 - 15.22)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6,053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14.27 (13.92 - 14.63)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3858876613"/>
                  </a:ext>
                </a:extLst>
              </a:tr>
              <a:tr h="210312">
                <a:tc>
                  <a:txBody>
                    <a:bodyPr/>
                    <a:lstStyle/>
                    <a:p>
                      <a:pPr algn="l" fontAlgn="ctr"/>
                      <a:r>
                        <a:rPr lang="en-US" sz="1100" b="0" i="0" u="none" strike="noStrike">
                          <a:solidFill>
                            <a:srgbClr val="111111"/>
                          </a:solidFill>
                          <a:effectLst/>
                          <a:latin typeface="+mn-lt"/>
                        </a:rPr>
                        <a:t>65</a:t>
                      </a:r>
                      <a:r>
                        <a:rPr lang="en-US" sz="1100" b="0" i="0" u="none" strike="noStrike">
                          <a:solidFill>
                            <a:srgbClr val="000000"/>
                          </a:solidFill>
                          <a:effectLst/>
                          <a:latin typeface="+mn-lt"/>
                        </a:rPr>
                        <a:t>–</a:t>
                      </a:r>
                      <a:r>
                        <a:rPr lang="en-US" sz="1100" b="0" i="0" u="none" strike="noStrike">
                          <a:solidFill>
                            <a:srgbClr val="111111"/>
                          </a:solidFill>
                          <a:effectLst/>
                          <a:latin typeface="+mn-lt"/>
                        </a:rPr>
                        <a:t>74</a:t>
                      </a:r>
                    </a:p>
                  </a:txBody>
                  <a:tcPr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4,071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14.22 (13.78 - 14.66)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4,397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14.81 (14.38 - 15.25)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4,429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14.52 (14.10 - 14.95)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4,499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14.29 (13.87 - 14.71)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5,195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15.96 (15.53 - 16.39)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839105703"/>
                  </a:ext>
                </a:extLst>
              </a:tr>
              <a:tr h="210312">
                <a:tc>
                  <a:txBody>
                    <a:bodyPr/>
                    <a:lstStyle/>
                    <a:p>
                      <a:pPr algn="l" fontAlgn="ctr"/>
                      <a:r>
                        <a:rPr lang="en-US" sz="1100" b="0" i="0" u="none" strike="noStrike">
                          <a:solidFill>
                            <a:srgbClr val="111111"/>
                          </a:solidFill>
                          <a:effectLst/>
                          <a:latin typeface="+mn-lt"/>
                        </a:rPr>
                        <a:t>≥75</a:t>
                      </a:r>
                    </a:p>
                  </a:txBody>
                  <a:tcPr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1,288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6.25 (5.91 - 6.59)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1,329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6.28 (5.94 - 6.61)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1,235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5.63 (5.32 - 5.94)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1,117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4.95 (4.66 - 5.24)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1,286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5.56 (5.26 - 5.87)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3540020537"/>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a:solidFill>
                            <a:srgbClr val="111111"/>
                          </a:solidFill>
                          <a:effectLst/>
                          <a:latin typeface="+mn-lt"/>
                        </a:rPr>
                        <a:t>Sex</a:t>
                      </a:r>
                    </a:p>
                  </a:txBody>
                  <a:tcPr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extLst>
                  <a:ext uri="{0D108BD9-81ED-4DB2-BD59-A6C34878D82A}">
                    <a16:rowId xmlns:a16="http://schemas.microsoft.com/office/drawing/2014/main" val="2034935055"/>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Male</a:t>
                      </a:r>
                    </a:p>
                  </a:txBody>
                  <a:tcPr marR="0"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12,815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6.48 (6.36 - 6.59)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12,287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6.12 (6.01 - 6.23)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11,242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5.53 (5.42 - 5.63)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10,229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4.96 (4.86 - 5.05)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10,551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5.07 (4.97 - 5.17)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2269244644"/>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Female</a:t>
                      </a:r>
                    </a:p>
                  </a:txBody>
                  <a:tcPr marR="0"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5,278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2.54 (2.47 - 2.61)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4,966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2.32 (2.26 - 2.39)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4,471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2.09 (2.02 - 2.15)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4,013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1.83 (1.77 - 1.89)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4,312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a:solidFill>
                            <a:srgbClr val="111111"/>
                          </a:solidFill>
                          <a:effectLst/>
                          <a:latin typeface="+mn-lt"/>
                        </a:rPr>
                        <a:t>1.94 (1.88 - 2.00)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1725410"/>
                  </a:ext>
                </a:extLst>
              </a:tr>
            </a:tbl>
          </a:graphicData>
        </a:graphic>
      </p:graphicFrame>
    </p:spTree>
    <p:extLst>
      <p:ext uri="{BB962C8B-B14F-4D97-AF65-F5344CB8AC3E}">
        <p14:creationId xmlns:p14="http://schemas.microsoft.com/office/powerpoint/2010/main" val="28586837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0" y="143647"/>
            <a:ext cx="11506199" cy="917018"/>
          </a:xfrm>
        </p:spPr>
        <p:txBody>
          <a:bodyPr>
            <a:noAutofit/>
          </a:bodyPr>
          <a:lstStyle/>
          <a:p>
            <a:r>
              <a:rPr lang="en-US" b="0"/>
              <a:t>Table 3.8 – Part 2 of 3</a:t>
            </a:r>
            <a:br>
              <a:rPr lang="en-US" sz="2000"/>
            </a:br>
            <a:r>
              <a:rPr lang="en-US" sz="2000" b="1"/>
              <a:t>Numbers and rates* of deaths with hepatitis C virus infection listed as a cause of death† among residents, by demographic characteristics</a:t>
            </a:r>
            <a:br>
              <a:rPr lang="en-US" sz="2000" b="1"/>
            </a:br>
            <a:r>
              <a:rPr lang="en-US" sz="2000" b="1"/>
              <a:t>United States, 2016–2020</a:t>
            </a:r>
            <a:r>
              <a:rPr lang="en-US" sz="2000"/>
              <a:t>										</a:t>
            </a:r>
          </a:p>
        </p:txBody>
      </p:sp>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0" y="5103133"/>
            <a:ext cx="5714999" cy="1498599"/>
          </a:xfrm>
        </p:spPr>
        <p:txBody>
          <a:bodyPr vert="horz" lIns="91440" tIns="45720" rIns="91440" bIns="45720" rtlCol="0" anchor="t">
            <a:noAutofit/>
          </a:bodyPr>
          <a:lstStyle/>
          <a:p>
            <a:pPr>
              <a:lnSpc>
                <a:spcPct val="100000"/>
              </a:lnSpc>
            </a:pPr>
            <a:r>
              <a:rPr lang="en-US" sz="800"/>
              <a:t>* Rates for race/ethnicity, sex, HHS region, and the overall total are age-adjusted per 100,000 US standard population during 2000 </a:t>
            </a:r>
            <a:br>
              <a:rPr lang="en-US" sz="800"/>
            </a:br>
            <a:r>
              <a:rPr lang="en-US" sz="800"/>
              <a:t>by using the following age group distribution (in years): &lt;1, 1–4, 5–14, 15–24, 25–34, 35–44, 45–54, 55–64, 65–74, 75–84, and ≥85. Missing data are not included. For age-adjusted death rates, the age-specific death rate is rounded to 1 decimal place before proceeding to the next step in the calculation of age-adjusted death rates for NCHS Multiple Cause of Death on CDC WONDER. </a:t>
            </a:r>
            <a:br>
              <a:rPr lang="en-US" sz="800"/>
            </a:br>
            <a:r>
              <a:rPr lang="en-US" sz="800"/>
              <a:t>This rounding step might affect the precision of rates calculated for small numbers of deaths. 	</a:t>
            </a:r>
          </a:p>
          <a:p>
            <a:pPr>
              <a:lnSpc>
                <a:spcPct val="100000"/>
              </a:lnSpc>
            </a:pPr>
            <a:r>
              <a:rPr lang="en-US" sz="800"/>
              <a:t>† Cause of death is defined as one of the multiple causes of death and is based on the International Classification of Diseases, </a:t>
            </a:r>
            <a:br>
              <a:rPr lang="en-US" sz="800"/>
            </a:br>
            <a:r>
              <a:rPr lang="en-US" sz="800"/>
              <a:t>10th Rev. (ICD-10) codes B17.1, and B18.2 (hepatitis C).			</a:t>
            </a:r>
          </a:p>
          <a:p>
            <a:pPr>
              <a:lnSpc>
                <a:spcPct val="100000"/>
              </a:lnSpc>
            </a:pPr>
            <a:r>
              <a:rPr lang="en-US" sz="800"/>
              <a:t>¶ US Department of Health and Human Services (HHS) regions were categorized according to the grouping of states and US territories assigned under each of the 10 HHS regional offices (</a:t>
            </a:r>
            <a:r>
              <a:rPr lang="en-US" sz="800">
                <a:hlinkClick r:id="rId2"/>
              </a:rPr>
              <a:t>https://www.hhs.gov/about/agencies/iea/regional-offices/index.html</a:t>
            </a:r>
            <a:r>
              <a:rPr lang="en-US" sz="800"/>
              <a:t>). For the purposes of this report, regions with US territories (Region 2 and Region 9) contain data from states only.										</a:t>
            </a:r>
            <a:endParaRPr lang="en-US" sz="800">
              <a:cs typeface="Calibri"/>
            </a:endParaRPr>
          </a:p>
        </p:txBody>
      </p:sp>
      <p:sp>
        <p:nvSpPr>
          <p:cNvPr id="8" name="TextBox 7">
            <a:extLst>
              <a:ext uri="{FF2B5EF4-FFF2-40B4-BE49-F238E27FC236}">
                <a16:creationId xmlns:a16="http://schemas.microsoft.com/office/drawing/2014/main" id="{A63725F0-C5B6-B0B9-FC3A-304D6AF8FEF0}"/>
              </a:ext>
            </a:extLst>
          </p:cNvPr>
          <p:cNvSpPr txBox="1"/>
          <p:nvPr/>
        </p:nvSpPr>
        <p:spPr>
          <a:xfrm>
            <a:off x="6096000" y="5095933"/>
            <a:ext cx="4546862" cy="1574790"/>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1999–2019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2016 because of NCHS standards that restrict displayed data to US residents. Accessed at </a:t>
            </a:r>
            <a:r>
              <a:rPr lang="en-US" sz="800">
                <a:hlinkClick r:id="rId3"/>
              </a:rPr>
              <a:t>http://wonder.cdc.gov/mcd-icd10.html</a:t>
            </a:r>
            <a:r>
              <a:rPr lang="en-US" sz="800"/>
              <a:t> on January 13, 2022. CDC WONDER data set documentation and technical methods can be accessed at </a:t>
            </a:r>
            <a:r>
              <a:rPr lang="en-US" sz="800">
                <a:hlinkClick r:id="rId4"/>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5"/>
              </a:rPr>
              <a:t>https://www.cdc.gov/hepatitis/statistics/2020surveillance/index.htm</a:t>
            </a:r>
            <a:r>
              <a:rPr lang="en-US" sz="800"/>
              <a:t>. Published September 2022.</a:t>
            </a:r>
            <a:endParaRPr lang="en-US" sz="800">
              <a:cs typeface="Calibri"/>
            </a:endParaRPr>
          </a:p>
        </p:txBody>
      </p:sp>
      <p:graphicFrame>
        <p:nvGraphicFramePr>
          <p:cNvPr id="7" name="Table 6">
            <a:extLst>
              <a:ext uri="{FF2B5EF4-FFF2-40B4-BE49-F238E27FC236}">
                <a16:creationId xmlns:a16="http://schemas.microsoft.com/office/drawing/2014/main" id="{083C690D-2529-6A54-DD02-FD43A4DBE094}"/>
              </a:ext>
            </a:extLst>
          </p:cNvPr>
          <p:cNvGraphicFramePr>
            <a:graphicFrameLocks noGrp="1"/>
          </p:cNvGraphicFramePr>
          <p:nvPr>
            <p:extLst>
              <p:ext uri="{D42A27DB-BD31-4B8C-83A1-F6EECF244321}">
                <p14:modId xmlns:p14="http://schemas.microsoft.com/office/powerpoint/2010/main" val="18992680"/>
              </p:ext>
            </p:extLst>
          </p:nvPr>
        </p:nvGraphicFramePr>
        <p:xfrm>
          <a:off x="545260" y="1580814"/>
          <a:ext cx="11091672" cy="3081528"/>
        </p:xfrm>
        <a:graphic>
          <a:graphicData uri="http://schemas.openxmlformats.org/drawingml/2006/table">
            <a:tbl>
              <a:tblPr firstRow="1" bandRow="1">
                <a:tableStyleId>{0E3FDE45-AF77-4B5C-9715-49D594BDF05E}</a:tableStyleId>
              </a:tblPr>
              <a:tblGrid>
                <a:gridCol w="1490472">
                  <a:extLst>
                    <a:ext uri="{9D8B030D-6E8A-4147-A177-3AD203B41FA5}">
                      <a16:colId xmlns:a16="http://schemas.microsoft.com/office/drawing/2014/main" val="2197488459"/>
                    </a:ext>
                  </a:extLst>
                </a:gridCol>
                <a:gridCol w="640080">
                  <a:extLst>
                    <a:ext uri="{9D8B030D-6E8A-4147-A177-3AD203B41FA5}">
                      <a16:colId xmlns:a16="http://schemas.microsoft.com/office/drawing/2014/main" val="623563011"/>
                    </a:ext>
                  </a:extLst>
                </a:gridCol>
                <a:gridCol w="1280160">
                  <a:extLst>
                    <a:ext uri="{9D8B030D-6E8A-4147-A177-3AD203B41FA5}">
                      <a16:colId xmlns:a16="http://schemas.microsoft.com/office/drawing/2014/main" val="2288816887"/>
                    </a:ext>
                  </a:extLst>
                </a:gridCol>
                <a:gridCol w="640080">
                  <a:extLst>
                    <a:ext uri="{9D8B030D-6E8A-4147-A177-3AD203B41FA5}">
                      <a16:colId xmlns:a16="http://schemas.microsoft.com/office/drawing/2014/main" val="3106507682"/>
                    </a:ext>
                  </a:extLst>
                </a:gridCol>
                <a:gridCol w="1280160">
                  <a:extLst>
                    <a:ext uri="{9D8B030D-6E8A-4147-A177-3AD203B41FA5}">
                      <a16:colId xmlns:a16="http://schemas.microsoft.com/office/drawing/2014/main" val="2060027562"/>
                    </a:ext>
                  </a:extLst>
                </a:gridCol>
                <a:gridCol w="640080">
                  <a:extLst>
                    <a:ext uri="{9D8B030D-6E8A-4147-A177-3AD203B41FA5}">
                      <a16:colId xmlns:a16="http://schemas.microsoft.com/office/drawing/2014/main" val="1633732014"/>
                    </a:ext>
                  </a:extLst>
                </a:gridCol>
                <a:gridCol w="1280160">
                  <a:extLst>
                    <a:ext uri="{9D8B030D-6E8A-4147-A177-3AD203B41FA5}">
                      <a16:colId xmlns:a16="http://schemas.microsoft.com/office/drawing/2014/main" val="4102507973"/>
                    </a:ext>
                  </a:extLst>
                </a:gridCol>
                <a:gridCol w="640080">
                  <a:extLst>
                    <a:ext uri="{9D8B030D-6E8A-4147-A177-3AD203B41FA5}">
                      <a16:colId xmlns:a16="http://schemas.microsoft.com/office/drawing/2014/main" val="3968151445"/>
                    </a:ext>
                  </a:extLst>
                </a:gridCol>
                <a:gridCol w="1280160">
                  <a:extLst>
                    <a:ext uri="{9D8B030D-6E8A-4147-A177-3AD203B41FA5}">
                      <a16:colId xmlns:a16="http://schemas.microsoft.com/office/drawing/2014/main" val="333131822"/>
                    </a:ext>
                  </a:extLst>
                </a:gridCol>
                <a:gridCol w="640080">
                  <a:extLst>
                    <a:ext uri="{9D8B030D-6E8A-4147-A177-3AD203B41FA5}">
                      <a16:colId xmlns:a16="http://schemas.microsoft.com/office/drawing/2014/main" val="4227953581"/>
                    </a:ext>
                  </a:extLst>
                </a:gridCol>
                <a:gridCol w="1280160">
                  <a:extLst>
                    <a:ext uri="{9D8B030D-6E8A-4147-A177-3AD203B41FA5}">
                      <a16:colId xmlns:a16="http://schemas.microsoft.com/office/drawing/2014/main" val="1653817542"/>
                    </a:ext>
                  </a:extLst>
                </a:gridCol>
              </a:tblGrid>
              <a:tr h="402336">
                <a:tc>
                  <a:txBody>
                    <a:bodyPr/>
                    <a:lstStyle/>
                    <a:p>
                      <a:pPr algn="l" fontAlgn="ctr"/>
                      <a:r>
                        <a:rPr lang="en-US" sz="1200" b="1" u="none" strike="noStrike">
                          <a:solidFill>
                            <a:schemeClr val="bg1"/>
                          </a:solidFill>
                          <a:effectLst/>
                        </a:rPr>
                        <a:t>Characteristics</a:t>
                      </a:r>
                      <a:endParaRPr lang="en-US" sz="1200" b="1" i="0" u="none" strike="noStrike">
                        <a:solidFill>
                          <a:schemeClr val="bg1"/>
                        </a:solidFill>
                        <a:effectLst/>
                        <a:latin typeface="+mn-lt"/>
                      </a:endParaRPr>
                    </a:p>
                  </a:txBody>
                  <a:tcPr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085099476"/>
                  </a:ext>
                </a:extLst>
              </a:tr>
              <a:tr h="210312">
                <a:tc>
                  <a:txBody>
                    <a:bodyPr/>
                    <a:lstStyle/>
                    <a:p>
                      <a:pPr algn="l" fontAlgn="ctr"/>
                      <a:r>
                        <a:rPr lang="en-US" sz="1100" b="1" i="0" u="none" strike="noStrike">
                          <a:solidFill>
                            <a:srgbClr val="111111"/>
                          </a:solidFill>
                          <a:effectLst/>
                          <a:latin typeface="+mn-lt"/>
                        </a:rPr>
                        <a:t>Race/ethnicity</a:t>
                      </a:r>
                    </a:p>
                  </a:txBody>
                  <a:tcPr marR="9525" marT="0" marB="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L>
                      <a:noFill/>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L>
                      <a:noFill/>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L>
                      <a:noFill/>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L>
                      <a:noFill/>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L>
                      <a:noFill/>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extLst>
                  <a:ext uri="{0D108BD9-81ED-4DB2-BD59-A6C34878D82A}">
                    <a16:rowId xmlns:a16="http://schemas.microsoft.com/office/drawing/2014/main" val="3494652926"/>
                  </a:ext>
                </a:extLst>
              </a:tr>
              <a:tr h="210312">
                <a:tc>
                  <a:txBody>
                    <a:bodyPr/>
                    <a:lstStyle/>
                    <a:p>
                      <a:pPr algn="l" fontAlgn="ctr"/>
                      <a:r>
                        <a:rPr lang="en-US" sz="1100" b="0" i="0" u="none" strike="noStrike">
                          <a:solidFill>
                            <a:srgbClr val="111111"/>
                          </a:solidFill>
                          <a:effectLst/>
                          <a:latin typeface="+mn-lt"/>
                        </a:rPr>
                        <a:t>White, non-Hispanic</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11,389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3.95 (3.88 - 4.03)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10,781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3.70 (3.63 - 3.78)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9,858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3.35 (3.28 - 3.42)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9,056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3.08 (3.01 - 3.14)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9,397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3.18 (3.12 - 3.25)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3299023765"/>
                  </a:ext>
                </a:extLst>
              </a:tr>
              <a:tr h="210312">
                <a:tc>
                  <a:txBody>
                    <a:bodyPr/>
                    <a:lstStyle/>
                    <a:p>
                      <a:pPr algn="l" fontAlgn="ctr"/>
                      <a:r>
                        <a:rPr lang="en-US" sz="1100" b="0" i="0" u="none" strike="noStrike">
                          <a:solidFill>
                            <a:srgbClr val="111111"/>
                          </a:solidFill>
                          <a:effectLst/>
                          <a:latin typeface="+mn-lt"/>
                        </a:rPr>
                        <a:t>Black, non-Hispanic</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3,360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7.42 (7.16 - 7.68)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3,262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7.03 (6.79 - 7.28)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2,978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6.31 (6.08 - 6.54)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2,646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5.44 (5.23 - 5.65)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2,743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5.63 (5.42 - 5.85)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109456617"/>
                  </a:ext>
                </a:extLst>
              </a:tr>
              <a:tr h="210312">
                <a:tc>
                  <a:txBody>
                    <a:bodyPr/>
                    <a:lstStyle/>
                    <a:p>
                      <a:pPr algn="l" fontAlgn="ctr"/>
                      <a:r>
                        <a:rPr lang="en-US" sz="1100" b="0" i="0" u="none" strike="noStrike">
                          <a:solidFill>
                            <a:srgbClr val="111111"/>
                          </a:solidFill>
                          <a:effectLst/>
                          <a:latin typeface="+mn-lt"/>
                        </a:rPr>
                        <a:t>Hispanic</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2,510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5.76 (5.53 - 6.00)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2,399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5.29 (5.08 - 5.51)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2,190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4.64 (4.44 - 4.84)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1,865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3.84 (3.66 - 4.02)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1,979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4.00 (3.82 - 4.18)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3858876613"/>
                  </a:ext>
                </a:extLst>
              </a:tr>
              <a:tr h="402336">
                <a:tc>
                  <a:txBody>
                    <a:bodyPr/>
                    <a:lstStyle/>
                    <a:p>
                      <a:pPr algn="l" fontAlgn="ctr"/>
                      <a:r>
                        <a:rPr lang="en-US" sz="1100" b="0" i="0" u="none" strike="noStrike">
                          <a:solidFill>
                            <a:srgbClr val="111111"/>
                          </a:solidFill>
                          <a:effectLst/>
                          <a:latin typeface="+mn-lt"/>
                        </a:rPr>
                        <a:t>Asian/Pacific Islander, non-Hispanic</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384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2.03 (1.82 - 2.24)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368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1.86 (1.67 - 2.05)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1.43 (1.27 - 1.60)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1.43 (1.27 - 1.59)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324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1.44 (1.28 - 1.60)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839105703"/>
                  </a:ext>
                </a:extLst>
              </a:tr>
              <a:tr h="402336">
                <a:tc>
                  <a:txBody>
                    <a:bodyPr/>
                    <a:lstStyle/>
                    <a:p>
                      <a:pPr algn="l" fontAlgn="ctr"/>
                      <a:r>
                        <a:rPr lang="en-US" sz="1100" b="0" i="0" u="none" strike="noStrike">
                          <a:solidFill>
                            <a:srgbClr val="111111"/>
                          </a:solidFill>
                          <a:effectLst/>
                          <a:latin typeface="+mn-lt"/>
                        </a:rPr>
                        <a:t>American Indian/Alaska Native, non-Hispanic</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285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9.80 (8.63 - 10.97)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299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10.24 (9.04 - 11.44)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264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9.05 (7.93 - 10.17)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259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8.63 (7.55 - 9.72)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10.17 (9.00 - 11.34)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3540020537"/>
                  </a:ext>
                </a:extLst>
              </a:tr>
              <a:tr h="4023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a:solidFill>
                            <a:srgbClr val="111111"/>
                          </a:solidFill>
                          <a:effectLst/>
                          <a:latin typeface="+mn-lt"/>
                        </a:rPr>
                        <a:t>HHS Region: Regional Office</a:t>
                      </a:r>
                      <a:r>
                        <a:rPr lang="en-US" sz="1100" b="0" i="0" u="none" strike="noStrike" baseline="30000">
                          <a:solidFill>
                            <a:srgbClr val="000000"/>
                          </a:solidFill>
                          <a:effectLst/>
                          <a:latin typeface="+mn-lt"/>
                        </a:rPr>
                        <a:t>¶</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extLst>
                  <a:ext uri="{0D108BD9-81ED-4DB2-BD59-A6C34878D82A}">
                    <a16:rowId xmlns:a16="http://schemas.microsoft.com/office/drawing/2014/main" val="4196854490"/>
                  </a:ext>
                </a:extLst>
              </a:tr>
              <a:tr h="210312">
                <a:tc>
                  <a:txBody>
                    <a:bodyPr/>
                    <a:lstStyle/>
                    <a:p>
                      <a:pPr algn="l" fontAlgn="ctr"/>
                      <a:r>
                        <a:rPr lang="en-US" sz="1100" b="0" i="0" u="none" strike="noStrike">
                          <a:solidFill>
                            <a:srgbClr val="111111"/>
                          </a:solidFill>
                          <a:effectLst/>
                          <a:latin typeface="+mn-lt"/>
                        </a:rPr>
                        <a:t>Region 1: Boston</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616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3.10 (2.85 - 3.35)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2.97 (2.72 - 3.21)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519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2.56 (2.33 - 2.79)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448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2.15 (1.94 - 2.36)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467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2.34 (2.11 - 2.56)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2517511501"/>
                  </a:ext>
                </a:extLst>
              </a:tr>
              <a:tr h="210312">
                <a:tc>
                  <a:txBody>
                    <a:bodyPr/>
                    <a:lstStyle/>
                    <a:p>
                      <a:pPr algn="l" fontAlgn="ctr"/>
                      <a:r>
                        <a:rPr lang="en-US" sz="1100" b="0" i="0" u="none" strike="noStrike">
                          <a:solidFill>
                            <a:srgbClr val="111111"/>
                          </a:solidFill>
                          <a:effectLst/>
                          <a:latin typeface="+mn-lt"/>
                        </a:rPr>
                        <a:t>Region 2: New York</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1,167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3.12 (2.94 - 3.30)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1,043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2.76 (2.59 - 2.93)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924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2.48 (2.31 - 2.64)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780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2.06 (1.91 - 2.21)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819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2.11 (1.96 - 2.26)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83273913"/>
                  </a:ext>
                </a:extLst>
              </a:tr>
              <a:tr h="210312">
                <a:tc>
                  <a:txBody>
                    <a:bodyPr/>
                    <a:lstStyle/>
                    <a:p>
                      <a:pPr algn="l" fontAlgn="ctr"/>
                      <a:r>
                        <a:rPr lang="en-US" sz="1100" b="0" i="0" u="none" strike="noStrike">
                          <a:solidFill>
                            <a:srgbClr val="111111"/>
                          </a:solidFill>
                          <a:effectLst/>
                          <a:latin typeface="+mn-lt"/>
                        </a:rPr>
                        <a:t>Region 3: Philadelphia</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1,478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3.68 (3.48 - 3.87)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1,441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3.53 (3.35 - 3.72)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1,253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3.04 (2.87 - 3.22)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1,185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2.85 (2.68 - 3.02)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1,242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2.98 (2.81 - 3.15)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187262240"/>
                  </a:ext>
                </a:extLst>
              </a:tr>
            </a:tbl>
          </a:graphicData>
        </a:graphic>
      </p:graphicFrame>
    </p:spTree>
    <p:extLst>
      <p:ext uri="{BB962C8B-B14F-4D97-AF65-F5344CB8AC3E}">
        <p14:creationId xmlns:p14="http://schemas.microsoft.com/office/powerpoint/2010/main" val="13133158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0" y="143647"/>
            <a:ext cx="11506199" cy="917018"/>
          </a:xfrm>
        </p:spPr>
        <p:txBody>
          <a:bodyPr>
            <a:noAutofit/>
          </a:bodyPr>
          <a:lstStyle/>
          <a:p>
            <a:r>
              <a:rPr lang="en-US" b="0"/>
              <a:t>Table 3.8 – Part 3 of 3</a:t>
            </a:r>
            <a:br>
              <a:rPr lang="en-US"/>
            </a:br>
            <a:r>
              <a:rPr lang="en-US" sz="2000" b="1"/>
              <a:t>Numbers and rates* of deaths with hepatitis C virus infection listed as a cause of death† among residents, by demographic characteristics</a:t>
            </a:r>
            <a:br>
              <a:rPr lang="en-US" sz="2000" b="1"/>
            </a:br>
            <a:r>
              <a:rPr lang="en-US" sz="2000" b="1"/>
              <a:t>United States, 2016–2020</a:t>
            </a:r>
            <a:r>
              <a:rPr lang="en-US" sz="2000"/>
              <a:t>										</a:t>
            </a:r>
          </a:p>
        </p:txBody>
      </p:sp>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0" y="5103493"/>
            <a:ext cx="5714999" cy="1498599"/>
          </a:xfrm>
        </p:spPr>
        <p:txBody>
          <a:bodyPr vert="horz" lIns="91440" tIns="45720" rIns="91440" bIns="45720" rtlCol="0" anchor="t">
            <a:noAutofit/>
          </a:bodyPr>
          <a:lstStyle/>
          <a:p>
            <a:pPr>
              <a:lnSpc>
                <a:spcPct val="100000"/>
              </a:lnSpc>
            </a:pPr>
            <a:r>
              <a:rPr lang="en-US" sz="800"/>
              <a:t>* Rates for race/ethnicity, sex, HHS region, and the overall total are age-adjusted per 100,000 US standard population during 2000 </a:t>
            </a:r>
            <a:br>
              <a:rPr lang="en-US" sz="800"/>
            </a:br>
            <a:r>
              <a:rPr lang="en-US" sz="800"/>
              <a:t>by using the following age group distribution (in years): &lt;1, 1–4, 5–14, 15–24, 25–34, 35–44, 45–54, 55–64, 65–74, 75–84, and ≥85. Missing data are not included. For age-adjusted death rates, the age-specific death rate is rounded to 1 decimal place before proceeding to the next step in the calculation of age-adjusted death rates for NCHS Multiple Cause of Death on CDC WONDER. </a:t>
            </a:r>
            <a:br>
              <a:rPr lang="en-US" sz="800"/>
            </a:br>
            <a:r>
              <a:rPr lang="en-US" sz="800"/>
              <a:t>This rounding step might affect the precision of rates calculated for small numbers of deaths. 	</a:t>
            </a:r>
          </a:p>
          <a:p>
            <a:pPr>
              <a:lnSpc>
                <a:spcPct val="100000"/>
              </a:lnSpc>
            </a:pPr>
            <a:r>
              <a:rPr lang="en-US" sz="800"/>
              <a:t>† Cause of death is defined as one of the multiple causes of death and is based on the International Classification of Diseases, </a:t>
            </a:r>
            <a:br>
              <a:rPr lang="en-US" sz="800"/>
            </a:br>
            <a:r>
              <a:rPr lang="en-US" sz="800"/>
              <a:t>10th Rev. (ICD-10) codes B17.1, and B18.2 (hepatitis C).			</a:t>
            </a:r>
            <a:endParaRPr lang="en-US" sz="800">
              <a:cs typeface="Calibri"/>
            </a:endParaRPr>
          </a:p>
          <a:p>
            <a:pPr>
              <a:lnSpc>
                <a:spcPct val="100000"/>
              </a:lnSpc>
            </a:pPr>
            <a:r>
              <a:rPr lang="en-US" sz="800"/>
              <a:t>¶ US Department of Health and Human Services (HHS) regions were categorized according to the grouping of states and US territories assigned under each of the 10 HHS regional offices (</a:t>
            </a:r>
            <a:r>
              <a:rPr lang="en-US" sz="800">
                <a:hlinkClick r:id="rId2"/>
              </a:rPr>
              <a:t>https://www.hhs.gov/about/agencies/iea/regional-offices/index.html</a:t>
            </a:r>
            <a:r>
              <a:rPr lang="en-US" sz="800"/>
              <a:t>). For the purposes of this report, regions with US territories (Region 2 and Region 9) contain data from states only.										</a:t>
            </a:r>
            <a:endParaRPr lang="en-US" sz="800">
              <a:cs typeface="Calibri"/>
            </a:endParaRPr>
          </a:p>
        </p:txBody>
      </p:sp>
      <p:sp>
        <p:nvSpPr>
          <p:cNvPr id="8" name="TextBox 7">
            <a:extLst>
              <a:ext uri="{FF2B5EF4-FFF2-40B4-BE49-F238E27FC236}">
                <a16:creationId xmlns:a16="http://schemas.microsoft.com/office/drawing/2014/main" id="{A63725F0-C5B6-B0B9-FC3A-304D6AF8FEF0}"/>
              </a:ext>
            </a:extLst>
          </p:cNvPr>
          <p:cNvSpPr txBox="1"/>
          <p:nvPr/>
        </p:nvSpPr>
        <p:spPr>
          <a:xfrm>
            <a:off x="6096000" y="5094066"/>
            <a:ext cx="4499728" cy="1574790"/>
          </a:xfrm>
          <a:prstGeom prst="rect">
            <a:avLst/>
          </a:prstGeom>
          <a:noFill/>
        </p:spPr>
        <p:txBody>
          <a:bodyPr wrap="square" lIns="91440" tIns="45720" rIns="91440" bIns="45720" anchor="t">
            <a:spAutoFit/>
          </a:bodyPr>
          <a:lstStyle/>
          <a:p>
            <a:pPr>
              <a:spcBef>
                <a:spcPts val="1000"/>
              </a:spcBef>
            </a:pPr>
            <a:r>
              <a:rPr lang="en-US" sz="800"/>
              <a:t>Source: CDC, National Center for Health Statistics, Multiple Cause of Death 1999–2019 on CDC WONDER Online Database. Data are from the 2016–2020 Multiple Cause of Death files and are based on information from all death certificates filed in the vital records offices of the 50 states and the District of Columbia through the Vital Statistics Cooperative Program. Deaths of nonresidents (e.g., nonresident aliens, nationals living abroad, residents of Puerto Rico, Guam, the Virgin Islands, and other US territories) and fetal deaths are excluded. Numbers are slightly lower than previously reported for 2016 because of NCHS standards that restrict displayed data to US residents. Accessed at </a:t>
            </a:r>
            <a:r>
              <a:rPr lang="en-US" sz="800">
                <a:hlinkClick r:id="rId3"/>
              </a:rPr>
              <a:t>http://wonder.cdc.gov/mcd-icd10.html</a:t>
            </a:r>
            <a:r>
              <a:rPr lang="en-US" sz="800"/>
              <a:t> on January 13, 2022. CDC WONDER data set documentation and technical methods can be accessed at </a:t>
            </a:r>
            <a:r>
              <a:rPr lang="en-US" sz="800">
                <a:hlinkClick r:id="rId4"/>
              </a:rPr>
              <a:t>https://wonder.cdc.gov/wonder/help/mcd.html</a:t>
            </a:r>
            <a:r>
              <a:rPr lang="en-US" sz="800"/>
              <a:t>.  </a:t>
            </a:r>
            <a:endParaRPr lang="en-US"/>
          </a:p>
          <a:p>
            <a:pPr>
              <a:spcBef>
                <a:spcPts val="1000"/>
              </a:spcBef>
            </a:pPr>
            <a:r>
              <a:rPr lang="en-US" sz="800"/>
              <a:t>Centers for Disease Control and Prevention. Viral Hepatitis Surveillance Report – United States, 2020. </a:t>
            </a:r>
            <a:r>
              <a:rPr lang="en-US" sz="800">
                <a:hlinkClick r:id="rId5"/>
              </a:rPr>
              <a:t>https://www.cdc.gov/hepatitis/statistics/2020surveillance/index.htm</a:t>
            </a:r>
            <a:r>
              <a:rPr lang="en-US" sz="800"/>
              <a:t>. Published September 2022.</a:t>
            </a:r>
            <a:endParaRPr lang="en-US" sz="800">
              <a:cs typeface="Calibri"/>
            </a:endParaRPr>
          </a:p>
        </p:txBody>
      </p:sp>
      <p:graphicFrame>
        <p:nvGraphicFramePr>
          <p:cNvPr id="3" name="Table 2">
            <a:extLst>
              <a:ext uri="{FF2B5EF4-FFF2-40B4-BE49-F238E27FC236}">
                <a16:creationId xmlns:a16="http://schemas.microsoft.com/office/drawing/2014/main" id="{296CFA5B-B893-F31E-29AF-CC5579E28BD1}"/>
              </a:ext>
            </a:extLst>
          </p:cNvPr>
          <p:cNvGraphicFramePr>
            <a:graphicFrameLocks noGrp="1"/>
          </p:cNvGraphicFramePr>
          <p:nvPr>
            <p:extLst>
              <p:ext uri="{D42A27DB-BD31-4B8C-83A1-F6EECF244321}">
                <p14:modId xmlns:p14="http://schemas.microsoft.com/office/powerpoint/2010/main" val="874134550"/>
              </p:ext>
            </p:extLst>
          </p:nvPr>
        </p:nvGraphicFramePr>
        <p:xfrm>
          <a:off x="545260" y="1580815"/>
          <a:ext cx="11091672" cy="2276856"/>
        </p:xfrm>
        <a:graphic>
          <a:graphicData uri="http://schemas.openxmlformats.org/drawingml/2006/table">
            <a:tbl>
              <a:tblPr firstRow="1" bandRow="1">
                <a:tableStyleId>{0E3FDE45-AF77-4B5C-9715-49D594BDF05E}</a:tableStyleId>
              </a:tblPr>
              <a:tblGrid>
                <a:gridCol w="1490472">
                  <a:extLst>
                    <a:ext uri="{9D8B030D-6E8A-4147-A177-3AD203B41FA5}">
                      <a16:colId xmlns:a16="http://schemas.microsoft.com/office/drawing/2014/main" val="2197488459"/>
                    </a:ext>
                  </a:extLst>
                </a:gridCol>
                <a:gridCol w="640080">
                  <a:extLst>
                    <a:ext uri="{9D8B030D-6E8A-4147-A177-3AD203B41FA5}">
                      <a16:colId xmlns:a16="http://schemas.microsoft.com/office/drawing/2014/main" val="623563011"/>
                    </a:ext>
                  </a:extLst>
                </a:gridCol>
                <a:gridCol w="1280160">
                  <a:extLst>
                    <a:ext uri="{9D8B030D-6E8A-4147-A177-3AD203B41FA5}">
                      <a16:colId xmlns:a16="http://schemas.microsoft.com/office/drawing/2014/main" val="2288816887"/>
                    </a:ext>
                  </a:extLst>
                </a:gridCol>
                <a:gridCol w="640080">
                  <a:extLst>
                    <a:ext uri="{9D8B030D-6E8A-4147-A177-3AD203B41FA5}">
                      <a16:colId xmlns:a16="http://schemas.microsoft.com/office/drawing/2014/main" val="3106507682"/>
                    </a:ext>
                  </a:extLst>
                </a:gridCol>
                <a:gridCol w="1280160">
                  <a:extLst>
                    <a:ext uri="{9D8B030D-6E8A-4147-A177-3AD203B41FA5}">
                      <a16:colId xmlns:a16="http://schemas.microsoft.com/office/drawing/2014/main" val="2060027562"/>
                    </a:ext>
                  </a:extLst>
                </a:gridCol>
                <a:gridCol w="640080">
                  <a:extLst>
                    <a:ext uri="{9D8B030D-6E8A-4147-A177-3AD203B41FA5}">
                      <a16:colId xmlns:a16="http://schemas.microsoft.com/office/drawing/2014/main" val="1633732014"/>
                    </a:ext>
                  </a:extLst>
                </a:gridCol>
                <a:gridCol w="1280160">
                  <a:extLst>
                    <a:ext uri="{9D8B030D-6E8A-4147-A177-3AD203B41FA5}">
                      <a16:colId xmlns:a16="http://schemas.microsoft.com/office/drawing/2014/main" val="4102507973"/>
                    </a:ext>
                  </a:extLst>
                </a:gridCol>
                <a:gridCol w="640080">
                  <a:extLst>
                    <a:ext uri="{9D8B030D-6E8A-4147-A177-3AD203B41FA5}">
                      <a16:colId xmlns:a16="http://schemas.microsoft.com/office/drawing/2014/main" val="3968151445"/>
                    </a:ext>
                  </a:extLst>
                </a:gridCol>
                <a:gridCol w="1280160">
                  <a:extLst>
                    <a:ext uri="{9D8B030D-6E8A-4147-A177-3AD203B41FA5}">
                      <a16:colId xmlns:a16="http://schemas.microsoft.com/office/drawing/2014/main" val="333131822"/>
                    </a:ext>
                  </a:extLst>
                </a:gridCol>
                <a:gridCol w="640080">
                  <a:extLst>
                    <a:ext uri="{9D8B030D-6E8A-4147-A177-3AD203B41FA5}">
                      <a16:colId xmlns:a16="http://schemas.microsoft.com/office/drawing/2014/main" val="4227953581"/>
                    </a:ext>
                  </a:extLst>
                </a:gridCol>
                <a:gridCol w="1280160">
                  <a:extLst>
                    <a:ext uri="{9D8B030D-6E8A-4147-A177-3AD203B41FA5}">
                      <a16:colId xmlns:a16="http://schemas.microsoft.com/office/drawing/2014/main" val="1653817542"/>
                    </a:ext>
                  </a:extLst>
                </a:gridCol>
              </a:tblGrid>
              <a:tr h="402336">
                <a:tc>
                  <a:txBody>
                    <a:bodyPr/>
                    <a:lstStyle/>
                    <a:p>
                      <a:pPr algn="l" fontAlgn="ctr"/>
                      <a:r>
                        <a:rPr lang="en-US" sz="1200" b="1" u="none" strike="noStrike">
                          <a:solidFill>
                            <a:schemeClr val="bg1"/>
                          </a:solidFill>
                          <a:effectLst/>
                        </a:rPr>
                        <a:t>Characteristics</a:t>
                      </a:r>
                      <a:endParaRPr lang="en-US" sz="1200" b="1" i="0" u="none" strike="noStrike">
                        <a:solidFill>
                          <a:schemeClr val="bg1"/>
                        </a:solidFill>
                        <a:effectLst/>
                        <a:latin typeface="+mn-lt"/>
                      </a:endParaRPr>
                    </a:p>
                  </a:txBody>
                  <a:tcPr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2016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2017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2018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2019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a:t>
                      </a:r>
                    </a:p>
                    <a:p>
                      <a:pPr algn="ctr" fontAlgn="ctr"/>
                      <a:r>
                        <a:rPr lang="en-US" sz="1200" b="1" u="none" strike="noStrike">
                          <a:solidFill>
                            <a:schemeClr val="bg1"/>
                          </a:solidFill>
                          <a:effectLst/>
                        </a:rPr>
                        <a:t>No.</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n-US" sz="1200" b="1" u="none" strike="noStrike">
                          <a:solidFill>
                            <a:schemeClr val="bg1"/>
                          </a:solidFill>
                          <a:effectLst/>
                        </a:rPr>
                        <a:t>2020 </a:t>
                      </a:r>
                    </a:p>
                    <a:p>
                      <a:pPr algn="ctr" fontAlgn="ctr"/>
                      <a:r>
                        <a:rPr lang="en-US" sz="1200" b="1" u="none" strike="noStrike">
                          <a:solidFill>
                            <a:schemeClr val="bg1"/>
                          </a:solidFill>
                          <a:effectLst/>
                        </a:rPr>
                        <a:t>Rate* (95% CI)</a:t>
                      </a:r>
                      <a:endParaRPr lang="en-US" sz="1200" b="1" i="0" u="none" strike="noStrike">
                        <a:solidFill>
                          <a:schemeClr val="bg1"/>
                        </a:solidFill>
                        <a:effectLst/>
                        <a:latin typeface="+mn-lt"/>
                      </a:endParaRPr>
                    </a:p>
                  </a:txBody>
                  <a:tcPr marL="0" marR="0" marT="9525" marB="0" anchor="ctr">
                    <a:lnB w="1270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085099476"/>
                  </a:ext>
                </a:extLst>
              </a:tr>
              <a:tr h="4023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a:solidFill>
                            <a:srgbClr val="111111"/>
                          </a:solidFill>
                          <a:effectLst/>
                          <a:latin typeface="+mn-lt"/>
                        </a:rPr>
                        <a:t>HHS Region: Regional Office</a:t>
                      </a:r>
                      <a:r>
                        <a:rPr lang="en-US" sz="1100" b="0" i="0" u="none" strike="noStrike" baseline="30000">
                          <a:solidFill>
                            <a:srgbClr val="000000"/>
                          </a:solidFill>
                          <a:effectLst/>
                          <a:latin typeface="+mn-lt"/>
                        </a:rPr>
                        <a:t>¶</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5">
                        <a:alpha val="60000"/>
                      </a:schemeClr>
                    </a:solidFill>
                  </a:tcPr>
                </a:tc>
                <a:extLst>
                  <a:ext uri="{0D108BD9-81ED-4DB2-BD59-A6C34878D82A}">
                    <a16:rowId xmlns:a16="http://schemas.microsoft.com/office/drawing/2014/main" val="4196854490"/>
                  </a:ext>
                </a:extLst>
              </a:tr>
              <a:tr h="210312">
                <a:tc>
                  <a:txBody>
                    <a:bodyPr/>
                    <a:lstStyle/>
                    <a:p>
                      <a:pPr algn="l" fontAlgn="ctr"/>
                      <a:r>
                        <a:rPr lang="en-US" sz="1100" b="0" i="0" u="none" strike="noStrike">
                          <a:solidFill>
                            <a:srgbClr val="111111"/>
                          </a:solidFill>
                          <a:effectLst/>
                          <a:latin typeface="+mn-lt"/>
                        </a:rPr>
                        <a:t>Region 4: Atlanta</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3,500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4.18 (4.03 - 4.32)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3,450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4.03 (3.89 - 4.16)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3,160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3.60 (3.47 - 3.72)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2,996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3.36 (3.24 - 3.49)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3,097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3.45 (3.33 - 3.58)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2517511501"/>
                  </a:ext>
                </a:extLst>
              </a:tr>
              <a:tr h="210312">
                <a:tc>
                  <a:txBody>
                    <a:bodyPr/>
                    <a:lstStyle/>
                    <a:p>
                      <a:pPr algn="l" fontAlgn="ctr"/>
                      <a:r>
                        <a:rPr lang="en-US" sz="1100" b="0" i="0" u="none" strike="noStrike">
                          <a:solidFill>
                            <a:srgbClr val="111111"/>
                          </a:solidFill>
                          <a:effectLst/>
                          <a:latin typeface="+mn-lt"/>
                        </a:rPr>
                        <a:t>Region 5: Chicago</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2,064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3.01 (2.88 - 3.15)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1,846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2.63 (2.51 - 2.75)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1,762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2.52 (2.40 - 2.64)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1,611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2.27 (2.15 - 2.38)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1,750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2.45 (2.33 - 2.57)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83273913"/>
                  </a:ext>
                </a:extLst>
              </a:tr>
              <a:tr h="210312">
                <a:tc>
                  <a:txBody>
                    <a:bodyPr/>
                    <a:lstStyle/>
                    <a:p>
                      <a:pPr algn="l" fontAlgn="ctr"/>
                      <a:r>
                        <a:rPr lang="en-US" sz="1100" b="0" i="0" u="none" strike="noStrike">
                          <a:solidFill>
                            <a:srgbClr val="111111"/>
                          </a:solidFill>
                          <a:effectLst/>
                          <a:latin typeface="+mn-lt"/>
                        </a:rPr>
                        <a:t>Region 6: Dallas</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3,194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6.69 (6.45 - 6.92)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3,169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6.54 (6.31 - 6.77)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2,907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5.85 (5.64 - 6.07)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2,562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5.06 (4.86 - 5.25)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2,570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4.98 (4.78 - 5.17)</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187262240"/>
                  </a:ext>
                </a:extLst>
              </a:tr>
              <a:tr h="210312">
                <a:tc>
                  <a:txBody>
                    <a:bodyPr/>
                    <a:lstStyle/>
                    <a:p>
                      <a:pPr algn="l" fontAlgn="ctr"/>
                      <a:r>
                        <a:rPr lang="en-US" sz="1100" b="0" i="0" u="none" strike="noStrike">
                          <a:solidFill>
                            <a:srgbClr val="111111"/>
                          </a:solidFill>
                          <a:effectLst/>
                          <a:latin typeface="+mn-lt"/>
                        </a:rPr>
                        <a:t>Region 7: Kansas City</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593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3.31 (3.04 - 3.59)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589</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3.24 (2.97 - 3.51)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544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3.04 (2.78 - 3.30)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496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2.67 (2.43 - 2.92)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500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2.66 (2.42 - 2.90)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590326938"/>
                  </a:ext>
                </a:extLst>
              </a:tr>
              <a:tr h="210312">
                <a:tc>
                  <a:txBody>
                    <a:bodyPr/>
                    <a:lstStyle/>
                    <a:p>
                      <a:pPr algn="l" fontAlgn="ctr"/>
                      <a:r>
                        <a:rPr lang="en-US" sz="1100" b="0" i="0" u="none" strike="noStrike">
                          <a:solidFill>
                            <a:srgbClr val="111111"/>
                          </a:solidFill>
                          <a:effectLst/>
                          <a:latin typeface="+mn-lt"/>
                        </a:rPr>
                        <a:t>Region 8: Denver</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640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4.69 (4.32 - 5.06)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4.38 (4.02 - 4.73)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636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4.45 (4.09 - 4.80)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4.10 (3.77 - 4.44)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682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4.57 (4.22 - 4.92)</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1364937794"/>
                  </a:ext>
                </a:extLst>
              </a:tr>
              <a:tr h="210312">
                <a:tc>
                  <a:txBody>
                    <a:bodyPr/>
                    <a:lstStyle/>
                    <a:p>
                      <a:pPr algn="l" fontAlgn="ctr"/>
                      <a:r>
                        <a:rPr lang="en-US" sz="1100" b="0" i="0" u="none" strike="noStrike">
                          <a:solidFill>
                            <a:srgbClr val="111111"/>
                          </a:solidFill>
                          <a:effectLst/>
                          <a:latin typeface="+mn-lt"/>
                        </a:rPr>
                        <a:t>Region 9: San Francisco</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3,668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6.08 (5.88 - 6.28)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3,330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5.37 (5.19 - 5.56)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2,928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4.63 (4.46 - 4.80)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2,564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4.00 (3.84 - 4.15)</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2,708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4.15 (3.99 - 4.31)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630854917"/>
                  </a:ext>
                </a:extLst>
              </a:tr>
              <a:tr h="210312">
                <a:tc>
                  <a:txBody>
                    <a:bodyPr/>
                    <a:lstStyle/>
                    <a:p>
                      <a:pPr algn="l" fontAlgn="ctr"/>
                      <a:r>
                        <a:rPr lang="en-US" sz="1100" b="0" i="0" u="none" strike="noStrike">
                          <a:solidFill>
                            <a:srgbClr val="111111"/>
                          </a:solidFill>
                          <a:effectLst/>
                          <a:latin typeface="+mn-lt"/>
                        </a:rPr>
                        <a:t>Region 10: Seattle</a:t>
                      </a:r>
                    </a:p>
                  </a:txBody>
                  <a:tcPr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1,173</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6.56 (6.17 - 6.94)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1,168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6.38 (6.01 - 6.76)</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1,080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5.79 (5.43 - 6.14)</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1,000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5.27 (4.94 - 5.61)</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1,028</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tc>
                  <a:txBody>
                    <a:bodyPr/>
                    <a:lstStyle/>
                    <a:p>
                      <a:pPr algn="ctr" fontAlgn="ctr"/>
                      <a:r>
                        <a:rPr lang="en-US" sz="1100" b="0" i="0" u="none" strike="noStrike">
                          <a:solidFill>
                            <a:srgbClr val="111111"/>
                          </a:solidFill>
                          <a:effectLst/>
                          <a:latin typeface="+mn-lt"/>
                        </a:rPr>
                        <a:t>5.27 (4.94 - 5.60)</a:t>
                      </a:r>
                    </a:p>
                  </a:txBody>
                  <a:tcPr marL="9525" marR="9525" marT="0" marB="0" anchor="ct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1221878502"/>
                  </a:ext>
                </a:extLst>
              </a:tr>
            </a:tbl>
          </a:graphicData>
        </a:graphic>
      </p:graphicFrame>
    </p:spTree>
    <p:extLst>
      <p:ext uri="{BB962C8B-B14F-4D97-AF65-F5344CB8AC3E}">
        <p14:creationId xmlns:p14="http://schemas.microsoft.com/office/powerpoint/2010/main" val="21985815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4.1 – Part 1 of 2</a:t>
            </a:r>
            <a:br>
              <a:rPr lang="en-US" sz="2000"/>
            </a:br>
            <a:r>
              <a:rPr lang="en-US" sz="2000" b="1"/>
              <a:t>Outcomes of infants born to persons infected with hepatitis B virus and managed by CDC Perinatal Hepatitis B Prevention Program, by birth cohort year — 55 US Jurisdictions*, 2009–2019</a:t>
            </a:r>
            <a:r>
              <a:rPr lang="en-US" sz="2000"/>
              <a:t>				</a:t>
            </a:r>
          </a:p>
        </p:txBody>
      </p:sp>
      <p:sp>
        <p:nvSpPr>
          <p:cNvPr id="6" name="TextBox 5">
            <a:extLst>
              <a:ext uri="{FF2B5EF4-FFF2-40B4-BE49-F238E27FC236}">
                <a16:creationId xmlns:a16="http://schemas.microsoft.com/office/drawing/2014/main" id="{32B51F63-8F96-6E9E-2583-7A27B5107414}"/>
              </a:ext>
            </a:extLst>
          </p:cNvPr>
          <p:cNvSpPr txBox="1"/>
          <p:nvPr/>
        </p:nvSpPr>
        <p:spPr>
          <a:xfrm>
            <a:off x="461258" y="5826138"/>
            <a:ext cx="5422841" cy="836126"/>
          </a:xfrm>
          <a:prstGeom prst="rect">
            <a:avLst/>
          </a:prstGeom>
          <a:noFill/>
        </p:spPr>
        <p:txBody>
          <a:bodyPr wrap="square">
            <a:spAutoFit/>
          </a:bodyPr>
          <a:lstStyle/>
          <a:p>
            <a:pPr>
              <a:spcBef>
                <a:spcPts val="1000"/>
              </a:spcBef>
            </a:pPr>
            <a:r>
              <a:rPr lang="en-US" sz="800"/>
              <a:t>Infants managed, number of infants case managed by the Perinatal Hepatitis B Prevention Program (PHBPP); PEP (postexposure prophylaxis), number of infants who received PEP (hepatitis B immune globulin and 1st dose of hepatitis B vaccine) for hepatitis B infection; PVST (postvaccination serological testing), number of infants who received PVST after hepatitis B vaccine series completion.				</a:t>
            </a:r>
          </a:p>
          <a:p>
            <a:pPr>
              <a:spcBef>
                <a:spcPts val="1000"/>
              </a:spcBef>
            </a:pPr>
            <a:r>
              <a:rPr lang="en-US" sz="800"/>
              <a:t>* Includes 49 states and 6 cities. Excludes Washington state, territories, and freely associated island nations.	</a:t>
            </a:r>
          </a:p>
        </p:txBody>
      </p:sp>
      <p:sp>
        <p:nvSpPr>
          <p:cNvPr id="8" name="TextBox 7">
            <a:extLst>
              <a:ext uri="{FF2B5EF4-FFF2-40B4-BE49-F238E27FC236}">
                <a16:creationId xmlns:a16="http://schemas.microsoft.com/office/drawing/2014/main" id="{A63725F0-C5B6-B0B9-FC3A-304D6AF8FEF0}"/>
              </a:ext>
            </a:extLst>
          </p:cNvPr>
          <p:cNvSpPr txBox="1"/>
          <p:nvPr/>
        </p:nvSpPr>
        <p:spPr>
          <a:xfrm>
            <a:off x="6378220" y="5951237"/>
            <a:ext cx="4002909" cy="713016"/>
          </a:xfrm>
          <a:prstGeom prst="rect">
            <a:avLst/>
          </a:prstGeom>
          <a:noFill/>
        </p:spPr>
        <p:txBody>
          <a:bodyPr wrap="square" lIns="91440" tIns="45720" rIns="91440" bIns="45720" anchor="t">
            <a:spAutoFit/>
          </a:bodyPr>
          <a:lstStyle/>
          <a:p>
            <a:pPr>
              <a:spcBef>
                <a:spcPts val="1000"/>
              </a:spcBef>
            </a:pPr>
            <a:r>
              <a:rPr lang="en-US" sz="800"/>
              <a:t>Source: CDC, National Perinatal Hepatitis B Prevention Program. 		</a:t>
            </a:r>
          </a:p>
          <a:p>
            <a:pPr>
              <a:spcBef>
                <a:spcPts val="1000"/>
              </a:spcBef>
            </a:pPr>
            <a:r>
              <a:rPr lang="en-US" sz="800"/>
              <a:t>Centers for Disease Control and Prevention. Viral Hepatitis Surveillance Report – United States, 2020. </a:t>
            </a:r>
            <a:r>
              <a:rPr lang="en-US" sz="800">
                <a:hlinkClick r:id="rId2"/>
              </a:rPr>
              <a:t>https://www.cdc.gov/hepatitis/statistics/2020surveillance/index.htm</a:t>
            </a:r>
            <a:r>
              <a:rPr lang="en-US" sz="800"/>
              <a:t>. </a:t>
            </a:r>
            <a:br>
              <a:rPr lang="en-US" sz="800"/>
            </a:br>
            <a:r>
              <a:rPr lang="en-US" sz="800"/>
              <a:t>Published September 2022.</a:t>
            </a:r>
            <a:endParaRPr lang="en-US" sz="800">
              <a:cs typeface="Calibri"/>
            </a:endParaRPr>
          </a:p>
        </p:txBody>
      </p:sp>
      <p:graphicFrame>
        <p:nvGraphicFramePr>
          <p:cNvPr id="10" name="Chart 9" descr="Outcomes of infants born to hepatitis B infected persons and managed by CDC Perinatal Hepatitis B Prevention Program, by birth cohort year in 55 US Jurisdictions from 2009 to 2019">
            <a:extLst>
              <a:ext uri="{FF2B5EF4-FFF2-40B4-BE49-F238E27FC236}">
                <a16:creationId xmlns:a16="http://schemas.microsoft.com/office/drawing/2014/main" id="{D7F30148-9A7B-131C-652A-AD7AEF763D7D}"/>
              </a:ext>
            </a:extLst>
          </p:cNvPr>
          <p:cNvGraphicFramePr>
            <a:graphicFrameLocks/>
          </p:cNvGraphicFramePr>
          <p:nvPr>
            <p:extLst>
              <p:ext uri="{D42A27DB-BD31-4B8C-83A1-F6EECF244321}">
                <p14:modId xmlns:p14="http://schemas.microsoft.com/office/powerpoint/2010/main" val="1791432797"/>
              </p:ext>
            </p:extLst>
          </p:nvPr>
        </p:nvGraphicFramePr>
        <p:xfrm>
          <a:off x="379553" y="1279899"/>
          <a:ext cx="11375672" cy="4200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303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1.2</a:t>
            </a:r>
            <a:br>
              <a:rPr lang="en-US" sz="2000"/>
            </a:br>
            <a:r>
              <a:rPr lang="en-US" sz="2000" b="1"/>
              <a:t>Rates* of reported cases† of hepatitis A virus infection, by state or jurisdiction</a:t>
            </a:r>
            <a:br>
              <a:rPr lang="en-US" sz="2000" b="1"/>
            </a:br>
            <a:r>
              <a:rPr lang="en-US" sz="2000" b="1"/>
              <a:t>United States, 2019–2020</a:t>
            </a:r>
          </a:p>
        </p:txBody>
      </p:sp>
      <p:sp>
        <p:nvSpPr>
          <p:cNvPr id="12" name="Text Placeholder 3">
            <a:extLst>
              <a:ext uri="{FF2B5EF4-FFF2-40B4-BE49-F238E27FC236}">
                <a16:creationId xmlns:a16="http://schemas.microsoft.com/office/drawing/2014/main" id="{D4C24CCE-BDDD-98ED-8A46-22EDFC305437}"/>
              </a:ext>
            </a:extLst>
          </p:cNvPr>
          <p:cNvSpPr>
            <a:spLocks noGrp="1"/>
          </p:cNvSpPr>
          <p:nvPr>
            <p:ph type="body" sz="quarter" idx="11"/>
          </p:nvPr>
        </p:nvSpPr>
        <p:spPr>
          <a:xfrm>
            <a:off x="435935" y="5711491"/>
            <a:ext cx="5638800" cy="673125"/>
          </a:xfrm>
        </p:spPr>
        <p:txBody>
          <a:bodyPr vert="horz" lIns="91440" tIns="45720" rIns="91440" bIns="45720" rtlCol="0" anchor="t">
            <a:noAutofit/>
          </a:bodyPr>
          <a:lstStyle/>
          <a:p>
            <a:pPr>
              <a:lnSpc>
                <a:spcPct val="100000"/>
              </a:lnSpc>
            </a:pPr>
            <a:r>
              <a:rPr lang="en-US" sz="800"/>
              <a:t>* Rates per 100,000 population.</a:t>
            </a:r>
          </a:p>
          <a:p>
            <a:pPr>
              <a:lnSpc>
                <a:spcPct val="100000"/>
              </a:lnSpc>
            </a:pPr>
            <a:r>
              <a:rPr lang="en-US" sz="800"/>
              <a:t>† Reported confirmed cases. For the case definition, see </a:t>
            </a:r>
            <a:r>
              <a:rPr lang="en-US" sz="800">
                <a:hlinkClick r:id="rId3"/>
              </a:rPr>
              <a:t>https://ndc.services.cdc.gov/conditions/hepatitis-a-acute/</a:t>
            </a:r>
            <a:r>
              <a:rPr lang="en-US" sz="800"/>
              <a:t>. </a:t>
            </a:r>
            <a:endParaRPr lang="en-US" sz="800">
              <a:cs typeface="Calibri"/>
            </a:endParaRPr>
          </a:p>
          <a:p>
            <a:pPr>
              <a:lnSpc>
                <a:spcPct val="100000"/>
              </a:lnSpc>
            </a:pPr>
            <a:r>
              <a:rPr lang="en-US" sz="800"/>
              <a:t>Alaska was not included as no hepatitis A cases were reported in 2020.</a:t>
            </a:r>
          </a:p>
          <a:p>
            <a:pPr>
              <a:lnSpc>
                <a:spcPct val="100000"/>
              </a:lnSpc>
            </a:pPr>
            <a:r>
              <a:rPr lang="en-US" sz="800"/>
              <a:t>State or jurisdiction ranked in decreasing order by the 2020 rate, 2019 rate, and then alphabetical order by name.		</a:t>
            </a:r>
          </a:p>
        </p:txBody>
      </p:sp>
      <p:sp>
        <p:nvSpPr>
          <p:cNvPr id="3" name="TextBox 2">
            <a:extLst>
              <a:ext uri="{FF2B5EF4-FFF2-40B4-BE49-F238E27FC236}">
                <a16:creationId xmlns:a16="http://schemas.microsoft.com/office/drawing/2014/main" id="{4E697ECE-5D23-ADA0-9E69-BF9C8EC6B97B}"/>
              </a:ext>
            </a:extLst>
          </p:cNvPr>
          <p:cNvSpPr txBox="1"/>
          <p:nvPr/>
        </p:nvSpPr>
        <p:spPr>
          <a:xfrm>
            <a:off x="6513813" y="5982521"/>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pic>
        <p:nvPicPr>
          <p:cNvPr id="9" name="Picture 8" descr="Distribution of rates of reported hepatitis A, by state or jurisdiction, for 2019 and 2020. The US rate in 2020 was 3.0 reported cases per 100,000 population. South Carolina and Alabama had the highest rates of reported hepatitis A during 2020. ">
            <a:extLst>
              <a:ext uri="{FF2B5EF4-FFF2-40B4-BE49-F238E27FC236}">
                <a16:creationId xmlns:a16="http://schemas.microsoft.com/office/drawing/2014/main" id="{1BEF705D-A114-E541-5BFA-353B50D820CD}"/>
              </a:ext>
            </a:extLst>
          </p:cNvPr>
          <p:cNvPicPr>
            <a:picLocks noChangeAspect="1"/>
          </p:cNvPicPr>
          <p:nvPr/>
        </p:nvPicPr>
        <p:blipFill>
          <a:blip r:embed="rId5"/>
          <a:srcRect/>
          <a:stretch/>
        </p:blipFill>
        <p:spPr>
          <a:xfrm>
            <a:off x="2290244" y="1276935"/>
            <a:ext cx="7611512" cy="4919747"/>
          </a:xfrm>
          <a:prstGeom prst="rect">
            <a:avLst/>
          </a:prstGeom>
        </p:spPr>
      </p:pic>
    </p:spTree>
    <p:extLst>
      <p:ext uri="{BB962C8B-B14F-4D97-AF65-F5344CB8AC3E}">
        <p14:creationId xmlns:p14="http://schemas.microsoft.com/office/powerpoint/2010/main" val="10433496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0923103" cy="917018"/>
          </a:xfrm>
        </p:spPr>
        <p:txBody>
          <a:bodyPr>
            <a:noAutofit/>
          </a:bodyPr>
          <a:lstStyle/>
          <a:p>
            <a:r>
              <a:rPr lang="en-US" b="0"/>
              <a:t>Figure 4.1 – Part 2 of 2</a:t>
            </a:r>
            <a:br>
              <a:rPr lang="en-US" sz="2000"/>
            </a:br>
            <a:r>
              <a:rPr lang="en-US" sz="2000" b="1"/>
              <a:t>Outcomes of infants born to persons infected with hepatitis B virus and managed by CDC Perinatal Hepatitis B Prevention Program, by birth cohort year — 55 US Jurisdictions*, 2009–2019		</a:t>
            </a:r>
            <a:r>
              <a:rPr lang="en-US" sz="2000"/>
              <a:t>		</a:t>
            </a:r>
          </a:p>
        </p:txBody>
      </p:sp>
      <p:graphicFrame>
        <p:nvGraphicFramePr>
          <p:cNvPr id="7" name="Table 6">
            <a:extLst>
              <a:ext uri="{FF2B5EF4-FFF2-40B4-BE49-F238E27FC236}">
                <a16:creationId xmlns:a16="http://schemas.microsoft.com/office/drawing/2014/main" id="{A7634B4C-2C11-9B24-F44B-B037AB55C927}"/>
              </a:ext>
            </a:extLst>
          </p:cNvPr>
          <p:cNvGraphicFramePr>
            <a:graphicFrameLocks noGrp="1"/>
          </p:cNvGraphicFramePr>
          <p:nvPr>
            <p:extLst>
              <p:ext uri="{D42A27DB-BD31-4B8C-83A1-F6EECF244321}">
                <p14:modId xmlns:p14="http://schemas.microsoft.com/office/powerpoint/2010/main" val="3579077654"/>
              </p:ext>
            </p:extLst>
          </p:nvPr>
        </p:nvGraphicFramePr>
        <p:xfrm>
          <a:off x="535833" y="1270472"/>
          <a:ext cx="11120338" cy="1453896"/>
        </p:xfrm>
        <a:graphic>
          <a:graphicData uri="http://schemas.openxmlformats.org/drawingml/2006/table">
            <a:tbl>
              <a:tblPr firstRow="1" bandRow="1">
                <a:tableStyleId>{3B4B98B0-60AC-42C2-AFA5-B58CD77FA1E5}</a:tableStyleId>
              </a:tblPr>
              <a:tblGrid>
                <a:gridCol w="1085577">
                  <a:extLst>
                    <a:ext uri="{9D8B030D-6E8A-4147-A177-3AD203B41FA5}">
                      <a16:colId xmlns:a16="http://schemas.microsoft.com/office/drawing/2014/main" val="2197488459"/>
                    </a:ext>
                  </a:extLst>
                </a:gridCol>
                <a:gridCol w="912251">
                  <a:extLst>
                    <a:ext uri="{9D8B030D-6E8A-4147-A177-3AD203B41FA5}">
                      <a16:colId xmlns:a16="http://schemas.microsoft.com/office/drawing/2014/main" val="287742256"/>
                    </a:ext>
                  </a:extLst>
                </a:gridCol>
                <a:gridCol w="912251">
                  <a:extLst>
                    <a:ext uri="{9D8B030D-6E8A-4147-A177-3AD203B41FA5}">
                      <a16:colId xmlns:a16="http://schemas.microsoft.com/office/drawing/2014/main" val="3973248913"/>
                    </a:ext>
                  </a:extLst>
                </a:gridCol>
                <a:gridCol w="912251">
                  <a:extLst>
                    <a:ext uri="{9D8B030D-6E8A-4147-A177-3AD203B41FA5}">
                      <a16:colId xmlns:a16="http://schemas.microsoft.com/office/drawing/2014/main" val="494022769"/>
                    </a:ext>
                  </a:extLst>
                </a:gridCol>
                <a:gridCol w="912251">
                  <a:extLst>
                    <a:ext uri="{9D8B030D-6E8A-4147-A177-3AD203B41FA5}">
                      <a16:colId xmlns:a16="http://schemas.microsoft.com/office/drawing/2014/main" val="987952961"/>
                    </a:ext>
                  </a:extLst>
                </a:gridCol>
                <a:gridCol w="912251">
                  <a:extLst>
                    <a:ext uri="{9D8B030D-6E8A-4147-A177-3AD203B41FA5}">
                      <a16:colId xmlns:a16="http://schemas.microsoft.com/office/drawing/2014/main" val="3624573810"/>
                    </a:ext>
                  </a:extLst>
                </a:gridCol>
                <a:gridCol w="912251">
                  <a:extLst>
                    <a:ext uri="{9D8B030D-6E8A-4147-A177-3AD203B41FA5}">
                      <a16:colId xmlns:a16="http://schemas.microsoft.com/office/drawing/2014/main" val="557897342"/>
                    </a:ext>
                  </a:extLst>
                </a:gridCol>
                <a:gridCol w="912251">
                  <a:extLst>
                    <a:ext uri="{9D8B030D-6E8A-4147-A177-3AD203B41FA5}">
                      <a16:colId xmlns:a16="http://schemas.microsoft.com/office/drawing/2014/main" val="1675807070"/>
                    </a:ext>
                  </a:extLst>
                </a:gridCol>
                <a:gridCol w="912251">
                  <a:extLst>
                    <a:ext uri="{9D8B030D-6E8A-4147-A177-3AD203B41FA5}">
                      <a16:colId xmlns:a16="http://schemas.microsoft.com/office/drawing/2014/main" val="3162417777"/>
                    </a:ext>
                  </a:extLst>
                </a:gridCol>
                <a:gridCol w="912251">
                  <a:extLst>
                    <a:ext uri="{9D8B030D-6E8A-4147-A177-3AD203B41FA5}">
                      <a16:colId xmlns:a16="http://schemas.microsoft.com/office/drawing/2014/main" val="2163448990"/>
                    </a:ext>
                  </a:extLst>
                </a:gridCol>
                <a:gridCol w="912251">
                  <a:extLst>
                    <a:ext uri="{9D8B030D-6E8A-4147-A177-3AD203B41FA5}">
                      <a16:colId xmlns:a16="http://schemas.microsoft.com/office/drawing/2014/main" val="1531703974"/>
                    </a:ext>
                  </a:extLst>
                </a:gridCol>
                <a:gridCol w="912251">
                  <a:extLst>
                    <a:ext uri="{9D8B030D-6E8A-4147-A177-3AD203B41FA5}">
                      <a16:colId xmlns:a16="http://schemas.microsoft.com/office/drawing/2014/main" val="1741429899"/>
                    </a:ext>
                  </a:extLst>
                </a:gridCol>
              </a:tblGrid>
              <a:tr h="402336">
                <a:tc>
                  <a:txBody>
                    <a:bodyPr/>
                    <a:lstStyle/>
                    <a:p>
                      <a:pPr algn="l" fontAlgn="ctr"/>
                      <a:r>
                        <a:rPr lang="en-US" sz="1400" b="1" i="0" u="none" strike="noStrike">
                          <a:solidFill>
                            <a:srgbClr val="111111"/>
                          </a:solidFill>
                          <a:effectLst/>
                          <a:latin typeface="+mn-lt"/>
                        </a:rPr>
                        <a:t> </a:t>
                      </a:r>
                      <a:r>
                        <a:rPr lang="en-US" sz="1400" b="0" i="0" u="none" strike="noStrike">
                          <a:solidFill>
                            <a:srgbClr val="111111"/>
                          </a:solidFill>
                          <a:effectLst/>
                          <a:latin typeface="+mn-lt"/>
                        </a:rPr>
                        <a:t> </a:t>
                      </a:r>
                      <a:endParaRPr lang="en-US" sz="1400" b="1" i="0" u="none" strike="noStrike">
                        <a:solidFill>
                          <a:srgbClr val="11111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2009 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2010 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2011 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2012 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2013 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2014 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2015 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2016 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2017 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2018 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a:solidFill>
                            <a:schemeClr val="bg1"/>
                          </a:solidFill>
                          <a:effectLst/>
                          <a:latin typeface="+mn-lt"/>
                        </a:rPr>
                        <a:t>2019 </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111111"/>
                          </a:solidFill>
                          <a:effectLst/>
                          <a:latin typeface="+mn-lt"/>
                        </a:rPr>
                        <a:t>Infants managed </a:t>
                      </a:r>
                    </a:p>
                  </a:txBody>
                  <a:tcPr marR="9525" marT="0" marB="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11,551 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11,054 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11,018 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11,687 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10,769 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11,186 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11,000 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11,350 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10,757 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9,864 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8,995 </a:t>
                      </a:r>
                    </a:p>
                  </a:txBody>
                  <a:tcPr marL="9525" marR="9525" marT="0"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8959954"/>
                  </a:ext>
                </a:extLst>
              </a:tr>
              <a:tr h="210312">
                <a:tc>
                  <a:txBody>
                    <a:bodyPr/>
                    <a:lstStyle/>
                    <a:p>
                      <a:pPr algn="l" fontAlgn="ctr"/>
                      <a:r>
                        <a:rPr lang="en-US" sz="1100" b="0" i="0" u="none" strike="noStrike">
                          <a:solidFill>
                            <a:srgbClr val="111111"/>
                          </a:solidFill>
                          <a:effectLst/>
                          <a:latin typeface="+mn-lt"/>
                        </a:rPr>
                        <a:t>PEP </a:t>
                      </a:r>
                    </a:p>
                  </a:txBody>
                  <a:tcPr marR="9525" marT="0" marB="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10,937 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10,580 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10,650 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11,333 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10,402 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10,726 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10,627 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10,980 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10,394 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9,531 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8,653 </a:t>
                      </a:r>
                    </a:p>
                  </a:txBody>
                  <a:tcPr marL="9525" marR="9525" marT="0"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111111"/>
                          </a:solidFill>
                          <a:effectLst/>
                          <a:latin typeface="+mn-lt"/>
                        </a:rPr>
                        <a:t>PEP (%) </a:t>
                      </a:r>
                    </a:p>
                  </a:txBody>
                  <a:tcPr marR="9525" marT="0" marB="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95%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96%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96%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96% </a:t>
                      </a:r>
                    </a:p>
                  </a:txBody>
                  <a:tcPr marL="9525" marR="9525" marT="0"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PVST </a:t>
                      </a:r>
                    </a:p>
                  </a:txBody>
                  <a:tcPr marR="9525" marT="0" marB="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6,792 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6,637 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6,852 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7,433 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7,053 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7,276 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7,135 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7,499 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7,181 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6,820 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5,753 </a:t>
                      </a:r>
                    </a:p>
                  </a:txBody>
                  <a:tcPr marL="9525" marR="9525" marT="0"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PVST (%) </a:t>
                      </a:r>
                    </a:p>
                  </a:txBody>
                  <a:tcPr marR="9525" marT="0" marB="0" anchor="ctr">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59%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60%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62%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64%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65%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65%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65%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66%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67%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69% </a:t>
                      </a: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solidFill>
                            <a:srgbClr val="111111"/>
                          </a:solidFill>
                          <a:effectLst/>
                          <a:latin typeface="+mn-lt"/>
                        </a:rPr>
                        <a:t>64% </a:t>
                      </a:r>
                    </a:p>
                  </a:txBody>
                  <a:tcPr marL="9525" marR="9525" marT="0" marB="0" anchor="ctr">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bl>
          </a:graphicData>
        </a:graphic>
      </p:graphicFrame>
      <p:sp>
        <p:nvSpPr>
          <p:cNvPr id="6" name="TextBox 5">
            <a:extLst>
              <a:ext uri="{FF2B5EF4-FFF2-40B4-BE49-F238E27FC236}">
                <a16:creationId xmlns:a16="http://schemas.microsoft.com/office/drawing/2014/main" id="{32B51F63-8F96-6E9E-2583-7A27B5107414}"/>
              </a:ext>
            </a:extLst>
          </p:cNvPr>
          <p:cNvSpPr txBox="1"/>
          <p:nvPr/>
        </p:nvSpPr>
        <p:spPr>
          <a:xfrm>
            <a:off x="464400" y="5829847"/>
            <a:ext cx="5422841" cy="836126"/>
          </a:xfrm>
          <a:prstGeom prst="rect">
            <a:avLst/>
          </a:prstGeom>
          <a:noFill/>
        </p:spPr>
        <p:txBody>
          <a:bodyPr wrap="square">
            <a:spAutoFit/>
          </a:bodyPr>
          <a:lstStyle/>
          <a:p>
            <a:pPr>
              <a:spcBef>
                <a:spcPts val="1000"/>
              </a:spcBef>
            </a:pPr>
            <a:r>
              <a:rPr lang="en-US" sz="800"/>
              <a:t>Infants managed, number of infants case managed by the Perinatal Hepatitis B Prevention Program (PHBPP); PEP (postexposure prophylaxis), number of infants who received PEP (hepatitis B immune globulin and 1st dose of hepatitis B vaccine) for hepatitis B infection; PVST (postvaccination serological testing), number of infants who received PVST after hepatitis B vaccine series completion.				</a:t>
            </a:r>
          </a:p>
          <a:p>
            <a:pPr>
              <a:spcBef>
                <a:spcPts val="1000"/>
              </a:spcBef>
            </a:pPr>
            <a:r>
              <a:rPr lang="en-US" sz="800"/>
              <a:t>* Includes 49 states and 6 cities. Excludes Washington state, territories, and freely associated island nations.	</a:t>
            </a:r>
          </a:p>
        </p:txBody>
      </p:sp>
      <p:sp>
        <p:nvSpPr>
          <p:cNvPr id="8" name="TextBox 7">
            <a:extLst>
              <a:ext uri="{FF2B5EF4-FFF2-40B4-BE49-F238E27FC236}">
                <a16:creationId xmlns:a16="http://schemas.microsoft.com/office/drawing/2014/main" id="{A63725F0-C5B6-B0B9-FC3A-304D6AF8FEF0}"/>
              </a:ext>
            </a:extLst>
          </p:cNvPr>
          <p:cNvSpPr txBox="1"/>
          <p:nvPr/>
        </p:nvSpPr>
        <p:spPr>
          <a:xfrm>
            <a:off x="6378220" y="5953464"/>
            <a:ext cx="4002909" cy="713016"/>
          </a:xfrm>
          <a:prstGeom prst="rect">
            <a:avLst/>
          </a:prstGeom>
          <a:noFill/>
        </p:spPr>
        <p:txBody>
          <a:bodyPr wrap="square" lIns="91440" tIns="45720" rIns="91440" bIns="45720" anchor="t">
            <a:spAutoFit/>
          </a:bodyPr>
          <a:lstStyle/>
          <a:p>
            <a:pPr>
              <a:spcBef>
                <a:spcPts val="1000"/>
              </a:spcBef>
            </a:pPr>
            <a:r>
              <a:rPr lang="en-US" sz="800"/>
              <a:t>Source: CDC, National Perinatal Hepatitis B Prevention Program. 		</a:t>
            </a:r>
          </a:p>
          <a:p>
            <a:pPr>
              <a:spcBef>
                <a:spcPts val="1000"/>
              </a:spcBef>
            </a:pPr>
            <a:r>
              <a:rPr lang="en-US" sz="800"/>
              <a:t>Centers for Disease Control and Prevention. Viral Hepatitis Surveillance Report – United States, 2020. </a:t>
            </a:r>
            <a:r>
              <a:rPr lang="en-US" sz="800">
                <a:hlinkClick r:id="rId3"/>
              </a:rPr>
              <a:t>https://www.cdc.gov/hepatitis/statistics/2020surveillance/index.htm</a:t>
            </a:r>
            <a:r>
              <a:rPr lang="en-US" sz="800"/>
              <a:t>.  </a:t>
            </a:r>
            <a:br>
              <a:rPr lang="en-US" sz="800"/>
            </a:br>
            <a:r>
              <a:rPr lang="en-US" sz="800"/>
              <a:t>Published September 2022.</a:t>
            </a:r>
            <a:endParaRPr lang="en-US" sz="800">
              <a:cs typeface="Calibri"/>
            </a:endParaRPr>
          </a:p>
        </p:txBody>
      </p:sp>
    </p:spTree>
    <p:extLst>
      <p:ext uri="{BB962C8B-B14F-4D97-AF65-F5344CB8AC3E}">
        <p14:creationId xmlns:p14="http://schemas.microsoft.com/office/powerpoint/2010/main" val="25079106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198966" cy="917018"/>
          </a:xfrm>
        </p:spPr>
        <p:txBody>
          <a:bodyPr>
            <a:noAutofit/>
          </a:bodyPr>
          <a:lstStyle/>
          <a:p>
            <a:r>
              <a:rPr lang="en-US" b="0"/>
              <a:t>Table 4.1 – Part 1 of 6</a:t>
            </a:r>
            <a:br>
              <a:rPr lang="en-US" sz="2000"/>
            </a:br>
            <a:r>
              <a:rPr lang="en-US" sz="2000" b="1"/>
              <a:t>Outcomes of infants born in 2019 to persons infected with hepatitis B virus and managed by CDC Perinatal Hepatitis B Prevention Program through the end of 2020, 64 US Jurisdictions</a:t>
            </a:r>
            <a:br>
              <a:rPr lang="en-US" sz="2000" b="1"/>
            </a:br>
            <a:endParaRPr lang="en-US" sz="2000" b="1"/>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580784550"/>
              </p:ext>
            </p:extLst>
          </p:nvPr>
        </p:nvGraphicFramePr>
        <p:xfrm>
          <a:off x="535833" y="1265275"/>
          <a:ext cx="11108632" cy="3764280"/>
        </p:xfrm>
        <a:graphic>
          <a:graphicData uri="http://schemas.openxmlformats.org/drawingml/2006/table">
            <a:tbl>
              <a:tblPr firstRow="1" bandRow="1">
                <a:tableStyleId>{3B4B98B0-60AC-42C2-AFA5-B58CD77FA1E5}</a:tableStyleId>
              </a:tblPr>
              <a:tblGrid>
                <a:gridCol w="1005840">
                  <a:extLst>
                    <a:ext uri="{9D8B030D-6E8A-4147-A177-3AD203B41FA5}">
                      <a16:colId xmlns:a16="http://schemas.microsoft.com/office/drawing/2014/main" val="2197488459"/>
                    </a:ext>
                  </a:extLst>
                </a:gridCol>
                <a:gridCol w="740664">
                  <a:extLst>
                    <a:ext uri="{9D8B030D-6E8A-4147-A177-3AD203B41FA5}">
                      <a16:colId xmlns:a16="http://schemas.microsoft.com/office/drawing/2014/main" val="3530489283"/>
                    </a:ext>
                  </a:extLst>
                </a:gridCol>
                <a:gridCol w="1311832">
                  <a:extLst>
                    <a:ext uri="{9D8B030D-6E8A-4147-A177-3AD203B41FA5}">
                      <a16:colId xmlns:a16="http://schemas.microsoft.com/office/drawing/2014/main" val="969299249"/>
                    </a:ext>
                  </a:extLst>
                </a:gridCol>
                <a:gridCol w="1311832">
                  <a:extLst>
                    <a:ext uri="{9D8B030D-6E8A-4147-A177-3AD203B41FA5}">
                      <a16:colId xmlns:a16="http://schemas.microsoft.com/office/drawing/2014/main" val="3390481558"/>
                    </a:ext>
                  </a:extLst>
                </a:gridCol>
                <a:gridCol w="1311832">
                  <a:extLst>
                    <a:ext uri="{9D8B030D-6E8A-4147-A177-3AD203B41FA5}">
                      <a16:colId xmlns:a16="http://schemas.microsoft.com/office/drawing/2014/main" val="4187949514"/>
                    </a:ext>
                  </a:extLst>
                </a:gridCol>
                <a:gridCol w="1311832">
                  <a:extLst>
                    <a:ext uri="{9D8B030D-6E8A-4147-A177-3AD203B41FA5}">
                      <a16:colId xmlns:a16="http://schemas.microsoft.com/office/drawing/2014/main" val="1334218319"/>
                    </a:ext>
                  </a:extLst>
                </a:gridCol>
                <a:gridCol w="1371600">
                  <a:extLst>
                    <a:ext uri="{9D8B030D-6E8A-4147-A177-3AD203B41FA5}">
                      <a16:colId xmlns:a16="http://schemas.microsoft.com/office/drawing/2014/main" val="557897342"/>
                    </a:ext>
                  </a:extLst>
                </a:gridCol>
                <a:gridCol w="1371600">
                  <a:extLst>
                    <a:ext uri="{9D8B030D-6E8A-4147-A177-3AD203B41FA5}">
                      <a16:colId xmlns:a16="http://schemas.microsoft.com/office/drawing/2014/main" val="3162417777"/>
                    </a:ext>
                  </a:extLst>
                </a:gridCol>
                <a:gridCol w="1371600">
                  <a:extLst>
                    <a:ext uri="{9D8B030D-6E8A-4147-A177-3AD203B41FA5}">
                      <a16:colId xmlns:a16="http://schemas.microsoft.com/office/drawing/2014/main" val="1531703974"/>
                    </a:ext>
                  </a:extLst>
                </a:gridCol>
              </a:tblGrid>
              <a:tr h="1207008">
                <a:tc>
                  <a:txBody>
                    <a:bodyPr/>
                    <a:lstStyle/>
                    <a:p>
                      <a:pPr algn="l" fontAlgn="ctr">
                        <a:lnSpc>
                          <a:spcPct val="100000"/>
                        </a:lnSpc>
                      </a:pPr>
                      <a:r>
                        <a:rPr lang="en-US" sz="1200" b="1" u="none" strike="noStrike">
                          <a:solidFill>
                            <a:schemeClr val="bg1"/>
                          </a:solidFill>
                          <a:effectLst/>
                        </a:rPr>
                        <a:t>Jurisdiction</a:t>
                      </a:r>
                      <a:r>
                        <a:rPr lang="en-US" sz="1200" b="0" u="none" strike="noStrike">
                          <a:solidFill>
                            <a:schemeClr val="bg1"/>
                          </a:solidFill>
                          <a:effectLst/>
                        </a:rPr>
                        <a:t> </a:t>
                      </a:r>
                    </a:p>
                  </a:txBody>
                  <a:tcPr marR="9525"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lnSpc>
                          <a:spcPct val="100000"/>
                        </a:lnSpc>
                      </a:pPr>
                      <a:r>
                        <a:rPr lang="en-US" sz="1200" b="1" u="none" strike="noStrike">
                          <a:solidFill>
                            <a:schemeClr val="bg1"/>
                          </a:solidFill>
                          <a:effectLst/>
                        </a:rPr>
                        <a:t>All infants managed</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endParaRPr lang="en-US" sz="1200" b="1" i="0" u="none" strike="noStrike">
                        <a:solidFill>
                          <a:schemeClr val="bg1"/>
                        </a:solidFill>
                        <a:effectLst/>
                        <a:latin typeface="+mn-lt"/>
                      </a:endParaRPr>
                    </a:p>
                  </a:txBody>
                  <a:tcPr marL="9144"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HBIG &amp; HepB </a:t>
                      </a:r>
                      <a:br>
                        <a:rPr lang="en-US" sz="1200" b="1" u="none" strike="noStrike">
                          <a:solidFill>
                            <a:schemeClr val="bg1"/>
                          </a:solidFill>
                          <a:effectLst/>
                        </a:rPr>
                      </a:br>
                      <a:r>
                        <a:rPr lang="en-US" sz="1200" b="1" u="none" strike="noStrike">
                          <a:solidFill>
                            <a:schemeClr val="bg1"/>
                          </a:solidFill>
                          <a:effectLst/>
                        </a:rPr>
                        <a:t>at birth</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Complete series by 12 months of age</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Complete series after 12 months </a:t>
                      </a:r>
                      <a:br>
                        <a:rPr lang="en-US" sz="1200" b="1" u="none" strike="noStrike">
                          <a:solidFill>
                            <a:schemeClr val="bg1"/>
                          </a:solidFill>
                          <a:effectLst/>
                        </a:rPr>
                      </a:br>
                      <a:r>
                        <a:rPr lang="en-US" sz="1200" b="1" u="none" strike="noStrike">
                          <a:solidFill>
                            <a:schemeClr val="bg1"/>
                          </a:solidFill>
                          <a:effectLst/>
                        </a:rPr>
                        <a:t>of age</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Total with complete series</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POST VACCINATION SEROLOGIC TESTING</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Received </a:t>
                      </a:r>
                      <a:r>
                        <a:rPr lang="en-US" sz="1200" b="1" u="none" strike="noStrike" baseline="30000">
                          <a:solidFill>
                            <a:schemeClr val="bg1"/>
                          </a:solidFill>
                          <a:effectLst/>
                        </a:rPr>
                        <a:t>†</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POST VACCINATION SEROLOGIC TESTING</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HBsAg positive</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POST VACCINATION SEROLOGIC TESTING</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Immune </a:t>
                      </a:r>
                      <a:r>
                        <a:rPr lang="en-US" sz="1200" b="1" u="none" strike="noStrike" baseline="30000">
                          <a:solidFill>
                            <a:schemeClr val="bg1"/>
                          </a:solidFill>
                          <a:effectLst/>
                        </a:rPr>
                        <a:t>§</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33270917"/>
                  </a:ext>
                </a:extLst>
              </a:tr>
              <a:tr h="201168">
                <a:tc>
                  <a:txBody>
                    <a:bodyPr/>
                    <a:lstStyle/>
                    <a:p>
                      <a:pPr algn="l" fontAlgn="ctr"/>
                      <a:r>
                        <a:rPr lang="en-US" sz="1100" b="1" u="none" strike="noStrike">
                          <a:solidFill>
                            <a:srgbClr val="111111"/>
                          </a:solidFill>
                          <a:effectLst/>
                        </a:rPr>
                        <a:t>All Jurisdictions</a:t>
                      </a:r>
                      <a:r>
                        <a:rPr lang="en-US" sz="1100" b="0" u="none" strike="noStrike">
                          <a:solidFill>
                            <a:srgbClr val="111111"/>
                          </a:solidFill>
                          <a:effectLst/>
                        </a:rPr>
                        <a:t> </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9,055 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8,709 (96%)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7,653 (85%)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131 (1%)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7,784 (86%)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5,759 (64%)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 (0%)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5,523 (96%)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99462376"/>
                  </a:ext>
                </a:extLst>
              </a:tr>
              <a:tr h="210312">
                <a:tc>
                  <a:txBody>
                    <a:bodyPr/>
                    <a:lstStyle/>
                    <a:p>
                      <a:pPr algn="l" fontAlgn="ctr"/>
                      <a:r>
                        <a:rPr lang="en-US" sz="1100" b="1" u="none" strike="noStrike">
                          <a:solidFill>
                            <a:srgbClr val="111111"/>
                          </a:solidFill>
                          <a:effectLst/>
                        </a:rPr>
                        <a:t>State</a:t>
                      </a:r>
                      <a:r>
                        <a:rPr lang="en-US" sz="1100" b="0" u="none" strike="noStrike">
                          <a:solidFill>
                            <a:srgbClr val="111111"/>
                          </a:solidFill>
                          <a:effectLst/>
                        </a:rPr>
                        <a:t> </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3121224350"/>
                  </a:ext>
                </a:extLst>
              </a:tr>
              <a:tr h="182880">
                <a:tc>
                  <a:txBody>
                    <a:bodyPr/>
                    <a:lstStyle/>
                    <a:p>
                      <a:pPr algn="l" fontAlgn="ctr"/>
                      <a:r>
                        <a:rPr lang="en-US" sz="1100" b="0" u="none" strike="noStrike">
                          <a:solidFill>
                            <a:srgbClr val="111111"/>
                          </a:solidFill>
                          <a:effectLst/>
                        </a:rPr>
                        <a:t>Alabama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78 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78 (100%)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30 (38%)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30 (38%)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24 (31%)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 (46%)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4793711"/>
                  </a:ext>
                </a:extLst>
              </a:tr>
              <a:tr h="182880">
                <a:tc>
                  <a:txBody>
                    <a:bodyPr/>
                    <a:lstStyle/>
                    <a:p>
                      <a:pPr algn="l" fontAlgn="ctr"/>
                      <a:r>
                        <a:rPr lang="en-US" sz="1100" b="0" u="none" strike="noStrike">
                          <a:solidFill>
                            <a:srgbClr val="111111"/>
                          </a:solidFill>
                          <a:effectLst/>
                        </a:rPr>
                        <a:t>Alaska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28 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27 (96%)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25 (89%)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 (4%)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26 (93%)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 (61%)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 (100%)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42177369"/>
                  </a:ext>
                </a:extLst>
              </a:tr>
              <a:tr h="182880">
                <a:tc>
                  <a:txBody>
                    <a:bodyPr/>
                    <a:lstStyle/>
                    <a:p>
                      <a:pPr algn="l" fontAlgn="ctr"/>
                      <a:r>
                        <a:rPr lang="en-US" sz="1100" b="0" u="none" strike="noStrike">
                          <a:solidFill>
                            <a:srgbClr val="111111"/>
                          </a:solidFill>
                          <a:effectLst/>
                        </a:rPr>
                        <a:t>Arizona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133 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119 (89%)</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103 (77%)</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 (8%)</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113 (85%)</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64 (48%)</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59 (92%)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3319749"/>
                  </a:ext>
                </a:extLst>
              </a:tr>
              <a:tr h="182880">
                <a:tc>
                  <a:txBody>
                    <a:bodyPr/>
                    <a:lstStyle/>
                    <a:p>
                      <a:pPr algn="l" fontAlgn="ctr"/>
                      <a:r>
                        <a:rPr lang="en-US" sz="1100" b="0" u="none" strike="noStrike">
                          <a:solidFill>
                            <a:srgbClr val="111111"/>
                          </a:solidFill>
                          <a:effectLst/>
                        </a:rPr>
                        <a:t>Arkansas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61 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60 (98%)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45 (74%)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45 (74%)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40 (66%)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 (3%)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37 (93%)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29984626"/>
                  </a:ext>
                </a:extLst>
              </a:tr>
              <a:tr h="182880">
                <a:tc>
                  <a:txBody>
                    <a:bodyPr/>
                    <a:lstStyle/>
                    <a:p>
                      <a:pPr algn="l" fontAlgn="ctr"/>
                      <a:r>
                        <a:rPr lang="en-US" sz="1100" b="0" u="none" strike="noStrike">
                          <a:solidFill>
                            <a:srgbClr val="111111"/>
                          </a:solidFill>
                          <a:effectLst/>
                        </a:rPr>
                        <a:t>California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1,600 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1,551 (97%)</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1,204 (75%)</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6 (0%)</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1,210 (76%)</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908 (57%)</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 (0%)</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866 (95%)</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45200316"/>
                  </a:ext>
                </a:extLst>
              </a:tr>
              <a:tr h="182880">
                <a:tc>
                  <a:txBody>
                    <a:bodyPr/>
                    <a:lstStyle/>
                    <a:p>
                      <a:pPr algn="l" fontAlgn="ctr"/>
                      <a:r>
                        <a:rPr lang="en-US" sz="1100" b="0" u="none" strike="noStrike">
                          <a:solidFill>
                            <a:srgbClr val="111111"/>
                          </a:solidFill>
                          <a:effectLst/>
                        </a:rPr>
                        <a:t>Colorado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111 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111 (100%)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108 (97%)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 (1%)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109 (98%)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100 (90%)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99 (99%)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3070869"/>
                  </a:ext>
                </a:extLst>
              </a:tr>
              <a:tr h="182880">
                <a:tc>
                  <a:txBody>
                    <a:bodyPr/>
                    <a:lstStyle/>
                    <a:p>
                      <a:pPr algn="l" fontAlgn="ctr"/>
                      <a:r>
                        <a:rPr lang="en-US" sz="1100" b="0" u="none" strike="noStrike">
                          <a:solidFill>
                            <a:srgbClr val="111111"/>
                          </a:solidFill>
                          <a:effectLst/>
                        </a:rPr>
                        <a:t>Connecticut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40 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38 (95%)</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 (3%)</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 (3%)</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 (5%)</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 (3%)</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 (100%)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28959954"/>
                  </a:ext>
                </a:extLst>
              </a:tr>
              <a:tr h="182880">
                <a:tc>
                  <a:txBody>
                    <a:bodyPr/>
                    <a:lstStyle/>
                    <a:p>
                      <a:pPr algn="l" fontAlgn="ctr"/>
                      <a:r>
                        <a:rPr lang="en-US" sz="1100" b="0" u="none" strike="noStrike">
                          <a:solidFill>
                            <a:srgbClr val="111111"/>
                          </a:solidFill>
                          <a:effectLst/>
                        </a:rPr>
                        <a:t>Delaware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45 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45 (100%)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26 (58%)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 (27%)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38 (84%)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38 (84%)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34 (89%)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815237"/>
                  </a:ext>
                </a:extLst>
              </a:tr>
              <a:tr h="182880">
                <a:tc>
                  <a:txBody>
                    <a:bodyPr/>
                    <a:lstStyle/>
                    <a:p>
                      <a:pPr algn="l" fontAlgn="ctr"/>
                      <a:r>
                        <a:rPr lang="en-US" sz="1100" b="0" u="none" strike="noStrike">
                          <a:solidFill>
                            <a:srgbClr val="111111"/>
                          </a:solidFill>
                          <a:effectLst/>
                        </a:rPr>
                        <a:t>Florida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394 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347 (88%)</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298 (76%)</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 (1%)</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300 (76%)</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96 (24%)</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90 (94%)</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64367123"/>
                  </a:ext>
                </a:extLst>
              </a:tr>
              <a:tr h="182880">
                <a:tc>
                  <a:txBody>
                    <a:bodyPr/>
                    <a:lstStyle/>
                    <a:p>
                      <a:pPr algn="l" fontAlgn="ctr"/>
                      <a:r>
                        <a:rPr lang="en-US" sz="1100" b="0" u="none" strike="noStrike">
                          <a:solidFill>
                            <a:srgbClr val="111111"/>
                          </a:solidFill>
                          <a:effectLst/>
                        </a:rPr>
                        <a:t>Georgia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283 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270 (95%)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258 (91%)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 (1%)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260 (92%)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230 (81%)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 (0%)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222 (97%)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47142603"/>
                  </a:ext>
                </a:extLst>
              </a:tr>
              <a:tr h="182880">
                <a:tc>
                  <a:txBody>
                    <a:bodyPr/>
                    <a:lstStyle/>
                    <a:p>
                      <a:pPr algn="l" fontAlgn="ctr"/>
                      <a:r>
                        <a:rPr lang="en-US" sz="1100" b="0" u="none" strike="noStrike">
                          <a:solidFill>
                            <a:srgbClr val="111111"/>
                          </a:solidFill>
                          <a:effectLst/>
                        </a:rPr>
                        <a:t>Hawaii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139 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137 (99%)</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131 (94%)</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 (1%)</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133 (96%)</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114 (82%)</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113 (99%)</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10313967"/>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461991"/>
            <a:ext cx="5638800" cy="673125"/>
          </a:xfrm>
        </p:spPr>
        <p:txBody>
          <a:bodyPr vert="horz" lIns="91440" tIns="45720" rIns="91440" bIns="45720" rtlCol="0" anchor="t">
            <a:noAutofit/>
          </a:bodyPr>
          <a:lstStyle/>
          <a:p>
            <a:pPr>
              <a:lnSpc>
                <a:spcPct val="100000"/>
              </a:lnSpc>
            </a:pPr>
            <a:r>
              <a:rPr lang="en-US" sz="800"/>
              <a:t>HBIG=hepatitis B immune globulin; </a:t>
            </a:r>
            <a:r>
              <a:rPr lang="en-US" sz="800" err="1"/>
              <a:t>HepB</a:t>
            </a:r>
            <a:r>
              <a:rPr lang="en-US" sz="800"/>
              <a:t>=hepatitis B vaccine; HBsAg=hepatitis B surface antigen; anti-HBs= antibody to hepatitis B surface antigen; U= The data were unavailable   			</a:t>
            </a:r>
          </a:p>
          <a:p>
            <a:pPr>
              <a:lnSpc>
                <a:spcPct val="100000"/>
              </a:lnSpc>
            </a:pPr>
            <a:r>
              <a:rPr lang="en-US" sz="800"/>
              <a:t>* These data only include infants followed by the PHBPP. National and jurisdictional level </a:t>
            </a:r>
            <a:r>
              <a:rPr lang="en-US" sz="800" err="1"/>
              <a:t>HepB</a:t>
            </a:r>
            <a:r>
              <a:rPr lang="en-US" sz="800"/>
              <a:t> vaccination coverage rates are available via annual MMWR publications of National Immunization Survey data (</a:t>
            </a:r>
            <a:r>
              <a:rPr lang="en-US" sz="800">
                <a:hlinkClick r:id="rId3"/>
              </a:rPr>
              <a:t>https://www.cdc.gov/vaccines/imz-managers/nis/index.html</a:t>
            </a:r>
            <a:r>
              <a:rPr lang="en-US" sz="800"/>
              <a:t>) and via </a:t>
            </a:r>
            <a:r>
              <a:rPr lang="en-US" sz="800" err="1"/>
              <a:t>VaxView</a:t>
            </a:r>
            <a:r>
              <a:rPr lang="en-US" sz="800"/>
              <a:t> (</a:t>
            </a:r>
            <a:r>
              <a:rPr lang="en-US" sz="800">
                <a:hlinkClick r:id="rId4"/>
              </a:rPr>
              <a:t>https://www.cdc.gov/vaccines/vaxview/index.html</a:t>
            </a:r>
            <a:r>
              <a:rPr lang="en-US" sz="800"/>
              <a:t>).   </a:t>
            </a:r>
            <a:endParaRPr lang="en-US" sz="800">
              <a:cs typeface="Calibri"/>
            </a:endParaRPr>
          </a:p>
          <a:p>
            <a:pPr>
              <a:lnSpc>
                <a:spcPct val="100000"/>
              </a:lnSpc>
            </a:pPr>
            <a:r>
              <a:rPr lang="en-US" sz="800"/>
              <a:t>† Post vaccination serologic testing includes a test for HBsAg, anti-HBs, or both. Results from post vaccination serologic testing may be reported as HBsAg positive, HBsAg negative and immune or not immune, or indeterminate. </a:t>
            </a:r>
          </a:p>
        </p:txBody>
      </p:sp>
      <p:sp>
        <p:nvSpPr>
          <p:cNvPr id="8" name="TextBox 7">
            <a:extLst>
              <a:ext uri="{FF2B5EF4-FFF2-40B4-BE49-F238E27FC236}">
                <a16:creationId xmlns:a16="http://schemas.microsoft.com/office/drawing/2014/main" id="{A63725F0-C5B6-B0B9-FC3A-304D6AF8FEF0}"/>
              </a:ext>
            </a:extLst>
          </p:cNvPr>
          <p:cNvSpPr txBox="1"/>
          <p:nvPr/>
        </p:nvSpPr>
        <p:spPr>
          <a:xfrm>
            <a:off x="6013173" y="5345695"/>
            <a:ext cx="4497713" cy="1323439"/>
          </a:xfrm>
          <a:prstGeom prst="rect">
            <a:avLst/>
          </a:prstGeom>
          <a:noFill/>
        </p:spPr>
        <p:txBody>
          <a:bodyPr wrap="square" lIns="91440" tIns="45720" rIns="91440" bIns="45720" anchor="t">
            <a:spAutoFit/>
          </a:bodyPr>
          <a:lstStyle/>
          <a:p>
            <a:r>
              <a:rPr lang="en-US" sz="800"/>
              <a:t>§ Anti-HBs &gt;10 </a:t>
            </a:r>
            <a:r>
              <a:rPr lang="en-US" sz="800" err="1"/>
              <a:t>mIU</a:t>
            </a:r>
            <a:r>
              <a:rPr lang="en-US" sz="800"/>
              <a:t>/mL 					</a:t>
            </a:r>
          </a:p>
          <a:p>
            <a:r>
              <a:rPr lang="en-US" sz="800"/>
              <a:t>¶ Percentage is among infants that completed the vaccine series and received PVST. 			</a:t>
            </a:r>
          </a:p>
          <a:p>
            <a:r>
              <a:rPr lang="en-US" sz="800"/>
              <a:t>** City data are mutually exclusive from state data. 					</a:t>
            </a:r>
          </a:p>
          <a:p>
            <a:r>
              <a:rPr lang="en-US" sz="800"/>
              <a:t>Source: CDC, National Notifiable Diseases Surveillance System.</a:t>
            </a:r>
          </a:p>
          <a:p>
            <a:r>
              <a:rPr lang="en-US" sz="800"/>
              <a:t>		</a:t>
            </a:r>
          </a:p>
          <a:p>
            <a:r>
              <a:rPr lang="en-US" sz="800"/>
              <a:t>Centers for Disease Control and Prevention. Viral Hepatitis Surveillance Report – United States, 2020. </a:t>
            </a:r>
            <a:r>
              <a:rPr lang="en-US" sz="800">
                <a:hlinkClick r:id="rId5"/>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3794319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201397" cy="917018"/>
          </a:xfrm>
        </p:spPr>
        <p:txBody>
          <a:bodyPr>
            <a:noAutofit/>
          </a:bodyPr>
          <a:lstStyle/>
          <a:p>
            <a:r>
              <a:rPr lang="en-US" b="0"/>
              <a:t>Table 4.1 – Part 2 of 6</a:t>
            </a:r>
            <a:br>
              <a:rPr lang="en-US" sz="2000"/>
            </a:br>
            <a:r>
              <a:rPr lang="en-US" sz="2000" b="1"/>
              <a:t>Outcomes of infants born in 2019 to persons infected with hepatitis B virus and managed by CDC Perinatal Hepatitis B Prevention Program through the end of 2020, 64 US Jurisdictions</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87969014"/>
              </p:ext>
            </p:extLst>
          </p:nvPr>
        </p:nvGraphicFramePr>
        <p:xfrm>
          <a:off x="533254" y="1267358"/>
          <a:ext cx="11109960" cy="4160520"/>
        </p:xfrm>
        <a:graphic>
          <a:graphicData uri="http://schemas.openxmlformats.org/drawingml/2006/table">
            <a:tbl>
              <a:tblPr firstRow="1" bandRow="1">
                <a:tableStyleId>{3B4B98B0-60AC-42C2-AFA5-B58CD77FA1E5}</a:tableStyleId>
              </a:tblPr>
              <a:tblGrid>
                <a:gridCol w="1004187">
                  <a:extLst>
                    <a:ext uri="{9D8B030D-6E8A-4147-A177-3AD203B41FA5}">
                      <a16:colId xmlns:a16="http://schemas.microsoft.com/office/drawing/2014/main" val="2197488459"/>
                    </a:ext>
                  </a:extLst>
                </a:gridCol>
                <a:gridCol w="739447">
                  <a:extLst>
                    <a:ext uri="{9D8B030D-6E8A-4147-A177-3AD203B41FA5}">
                      <a16:colId xmlns:a16="http://schemas.microsoft.com/office/drawing/2014/main" val="3530489283"/>
                    </a:ext>
                  </a:extLst>
                </a:gridCol>
                <a:gridCol w="1314572">
                  <a:extLst>
                    <a:ext uri="{9D8B030D-6E8A-4147-A177-3AD203B41FA5}">
                      <a16:colId xmlns:a16="http://schemas.microsoft.com/office/drawing/2014/main" val="969299249"/>
                    </a:ext>
                  </a:extLst>
                </a:gridCol>
                <a:gridCol w="1314572">
                  <a:extLst>
                    <a:ext uri="{9D8B030D-6E8A-4147-A177-3AD203B41FA5}">
                      <a16:colId xmlns:a16="http://schemas.microsoft.com/office/drawing/2014/main" val="3390481558"/>
                    </a:ext>
                  </a:extLst>
                </a:gridCol>
                <a:gridCol w="1314572">
                  <a:extLst>
                    <a:ext uri="{9D8B030D-6E8A-4147-A177-3AD203B41FA5}">
                      <a16:colId xmlns:a16="http://schemas.microsoft.com/office/drawing/2014/main" val="4187949514"/>
                    </a:ext>
                  </a:extLst>
                </a:gridCol>
                <a:gridCol w="1314572">
                  <a:extLst>
                    <a:ext uri="{9D8B030D-6E8A-4147-A177-3AD203B41FA5}">
                      <a16:colId xmlns:a16="http://schemas.microsoft.com/office/drawing/2014/main" val="1334218319"/>
                    </a:ext>
                  </a:extLst>
                </a:gridCol>
                <a:gridCol w="1369346">
                  <a:extLst>
                    <a:ext uri="{9D8B030D-6E8A-4147-A177-3AD203B41FA5}">
                      <a16:colId xmlns:a16="http://schemas.microsoft.com/office/drawing/2014/main" val="557897342"/>
                    </a:ext>
                  </a:extLst>
                </a:gridCol>
                <a:gridCol w="1369346">
                  <a:extLst>
                    <a:ext uri="{9D8B030D-6E8A-4147-A177-3AD203B41FA5}">
                      <a16:colId xmlns:a16="http://schemas.microsoft.com/office/drawing/2014/main" val="3162417777"/>
                    </a:ext>
                  </a:extLst>
                </a:gridCol>
                <a:gridCol w="1369346">
                  <a:extLst>
                    <a:ext uri="{9D8B030D-6E8A-4147-A177-3AD203B41FA5}">
                      <a16:colId xmlns:a16="http://schemas.microsoft.com/office/drawing/2014/main" val="1531703974"/>
                    </a:ext>
                  </a:extLst>
                </a:gridCol>
              </a:tblGrid>
              <a:tr h="1207008">
                <a:tc>
                  <a:txBody>
                    <a:bodyPr/>
                    <a:lstStyle/>
                    <a:p>
                      <a:pPr algn="l" fontAlgn="ctr">
                        <a:lnSpc>
                          <a:spcPct val="100000"/>
                        </a:lnSpc>
                      </a:pPr>
                      <a:r>
                        <a:rPr lang="en-US" sz="1200" b="1" u="none" strike="noStrike">
                          <a:solidFill>
                            <a:schemeClr val="bg1"/>
                          </a:solidFill>
                          <a:effectLst/>
                        </a:rPr>
                        <a:t>Jurisdiction</a:t>
                      </a:r>
                      <a:r>
                        <a:rPr lang="en-US" sz="1200" b="0" u="none" strike="noStrike">
                          <a:solidFill>
                            <a:schemeClr val="bg1"/>
                          </a:solidFill>
                          <a:effectLst/>
                        </a:rPr>
                        <a:t> </a:t>
                      </a:r>
                      <a:endParaRPr lang="en-US" sz="1200" b="1" i="0" u="none" strike="noStrike">
                        <a:solidFill>
                          <a:schemeClr val="bg1"/>
                        </a:solidFill>
                        <a:effectLst/>
                        <a:latin typeface="+mn-lt"/>
                      </a:endParaRPr>
                    </a:p>
                  </a:txBody>
                  <a:tcPr marR="9525" marT="0" marB="0" anchor="b">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lnSpc>
                          <a:spcPct val="100000"/>
                        </a:lnSpc>
                      </a:pPr>
                      <a:r>
                        <a:rPr lang="en-US" sz="1200" b="1" u="none" strike="noStrike">
                          <a:solidFill>
                            <a:schemeClr val="bg1"/>
                          </a:solidFill>
                          <a:effectLst/>
                        </a:rPr>
                        <a:t>All infants managed</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HBIG &amp; HepB </a:t>
                      </a:r>
                      <a:br>
                        <a:rPr lang="en-US" sz="1200" b="1" u="none" strike="noStrike">
                          <a:solidFill>
                            <a:schemeClr val="bg1"/>
                          </a:solidFill>
                          <a:effectLst/>
                        </a:rPr>
                      </a:br>
                      <a:r>
                        <a:rPr lang="en-US" sz="1200" b="1" u="none" strike="noStrike">
                          <a:solidFill>
                            <a:schemeClr val="bg1"/>
                          </a:solidFill>
                          <a:effectLst/>
                        </a:rPr>
                        <a:t>at birth</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Complete series by 12 months of age</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Complete series after 12 months </a:t>
                      </a:r>
                      <a:br>
                        <a:rPr lang="en-US" sz="1200" b="1" u="none" strike="noStrike">
                          <a:solidFill>
                            <a:schemeClr val="bg1"/>
                          </a:solidFill>
                          <a:effectLst/>
                        </a:rPr>
                      </a:br>
                      <a:r>
                        <a:rPr lang="en-US" sz="1200" b="1" u="none" strike="noStrike">
                          <a:solidFill>
                            <a:schemeClr val="bg1"/>
                          </a:solidFill>
                          <a:effectLst/>
                        </a:rPr>
                        <a:t>of age</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Total with complete series</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Received </a:t>
                      </a:r>
                      <a:r>
                        <a:rPr kumimoji="0" lang="en-US" sz="1200" b="1" i="0" u="none" strike="noStrike" kern="1200" cap="none" spc="0" normalizeH="0" baseline="3000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HBsAg positive</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Immune </a:t>
                      </a:r>
                      <a:r>
                        <a:rPr kumimoji="0" lang="en-US" sz="1200" b="1" i="0" u="none" strike="noStrike" kern="1200" cap="none" spc="0" normalizeH="0" baseline="3000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933270917"/>
                  </a:ext>
                </a:extLst>
              </a:tr>
              <a:tr h="210312">
                <a:tc>
                  <a:txBody>
                    <a:bodyPr/>
                    <a:lstStyle/>
                    <a:p>
                      <a:pPr algn="l" fontAlgn="ctr"/>
                      <a:r>
                        <a:rPr lang="en-US" sz="1100" b="1" u="none" strike="noStrike">
                          <a:solidFill>
                            <a:srgbClr val="111111"/>
                          </a:solidFill>
                          <a:effectLst/>
                        </a:rPr>
                        <a:t>State</a:t>
                      </a:r>
                      <a:r>
                        <a:rPr lang="en-US" sz="1100" b="0" u="none" strike="noStrike">
                          <a:solidFill>
                            <a:srgbClr val="111111"/>
                          </a:solidFill>
                          <a:effectLst/>
                        </a:rPr>
                        <a:t> </a:t>
                      </a:r>
                      <a:endParaRPr lang="en-US" sz="1100" b="1" i="0" u="none" strike="noStrike">
                        <a:solidFill>
                          <a:srgbClr val="111111"/>
                        </a:solidFill>
                        <a:effectLst/>
                        <a:latin typeface="+mn-lt"/>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3121224350"/>
                  </a:ext>
                </a:extLst>
              </a:tr>
              <a:tr h="182880">
                <a:tc>
                  <a:txBody>
                    <a:bodyPr/>
                    <a:lstStyle/>
                    <a:p>
                      <a:pPr algn="l" fontAlgn="ctr"/>
                      <a:r>
                        <a:rPr lang="en-US" sz="1100" b="0" u="none" strike="noStrike">
                          <a:solidFill>
                            <a:srgbClr val="111111"/>
                          </a:solidFill>
                          <a:effectLst/>
                        </a:rPr>
                        <a:t>Idaho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 (94%)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 (94%)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 (94%)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 (65%)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11 (100%)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26212516"/>
                  </a:ext>
                </a:extLst>
              </a:tr>
              <a:tr h="182880">
                <a:tc>
                  <a:txBody>
                    <a:bodyPr/>
                    <a:lstStyle/>
                    <a:p>
                      <a:pPr algn="l" fontAlgn="ctr"/>
                      <a:r>
                        <a:rPr lang="en-US" sz="1100" b="0" u="none" strike="noStrike">
                          <a:solidFill>
                            <a:srgbClr val="111111"/>
                          </a:solidFill>
                          <a:effectLst/>
                        </a:rPr>
                        <a:t>Illinois </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162 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160 (99%)</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144 (89%)</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 (1%)</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145 (90%)</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99 (61%)</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0 (0%)</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92 (93%)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50756466"/>
                  </a:ext>
                </a:extLst>
              </a:tr>
              <a:tr h="182880">
                <a:tc>
                  <a:txBody>
                    <a:bodyPr/>
                    <a:lstStyle/>
                    <a:p>
                      <a:pPr algn="l" fontAlgn="ctr"/>
                      <a:r>
                        <a:rPr lang="en-US" sz="1100" b="0" i="0" u="none" strike="noStrike">
                          <a:solidFill>
                            <a:srgbClr val="111111"/>
                          </a:solidFill>
                          <a:effectLst/>
                          <a:latin typeface="+mn-lt"/>
                        </a:rPr>
                        <a:t>Indiana </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117 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117 (100%)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113 (97%)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113 (97%)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86 (74%)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(1%)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85 (99%) </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4793711"/>
                  </a:ext>
                </a:extLst>
              </a:tr>
              <a:tr h="182880">
                <a:tc>
                  <a:txBody>
                    <a:bodyPr/>
                    <a:lstStyle/>
                    <a:p>
                      <a:pPr algn="l" fontAlgn="ctr"/>
                      <a:r>
                        <a:rPr lang="en-US" sz="1100" b="0" i="0" u="none" strike="noStrike">
                          <a:solidFill>
                            <a:srgbClr val="111111"/>
                          </a:solidFill>
                          <a:effectLst/>
                          <a:latin typeface="+mn-lt"/>
                        </a:rPr>
                        <a:t>Iowa </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121 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119 (98%)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111 (92%)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111 (92%)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73 (60%)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68 (93%) </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42177369"/>
                  </a:ext>
                </a:extLst>
              </a:tr>
              <a:tr h="182880">
                <a:tc>
                  <a:txBody>
                    <a:bodyPr/>
                    <a:lstStyle/>
                    <a:p>
                      <a:pPr algn="l" fontAlgn="ctr"/>
                      <a:r>
                        <a:rPr lang="en-US" sz="1100" b="0" i="0" u="none" strike="noStrike">
                          <a:solidFill>
                            <a:srgbClr val="111111"/>
                          </a:solidFill>
                          <a:effectLst/>
                          <a:latin typeface="+mn-lt"/>
                        </a:rPr>
                        <a:t>Kansas </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44 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43 (98%)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39 (89%)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(2%)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 (91%)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 (61%)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 (70%) </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3319749"/>
                  </a:ext>
                </a:extLst>
              </a:tr>
              <a:tr h="182880">
                <a:tc>
                  <a:txBody>
                    <a:bodyPr/>
                    <a:lstStyle/>
                    <a:p>
                      <a:pPr algn="l" fontAlgn="ctr"/>
                      <a:r>
                        <a:rPr lang="en-US" sz="1100" b="0" i="0" u="none" strike="noStrike">
                          <a:solidFill>
                            <a:srgbClr val="111111"/>
                          </a:solidFill>
                          <a:effectLst/>
                          <a:latin typeface="+mn-lt"/>
                        </a:rPr>
                        <a:t>Kentucky </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55 (92%)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48 (80%)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(3%)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50 (83%)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 (50%)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 (97%) </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29984626"/>
                  </a:ext>
                </a:extLst>
              </a:tr>
              <a:tr h="182880">
                <a:tc>
                  <a:txBody>
                    <a:bodyPr/>
                    <a:lstStyle/>
                    <a:p>
                      <a:pPr algn="l" fontAlgn="ctr"/>
                      <a:r>
                        <a:rPr lang="en-US" sz="1100" b="0" i="0" u="none" strike="noStrike">
                          <a:solidFill>
                            <a:srgbClr val="111111"/>
                          </a:solidFill>
                          <a:effectLst/>
                          <a:latin typeface="+mn-lt"/>
                        </a:rPr>
                        <a:t>Louisiana </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123 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108 (88%)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103 (84%)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(4%)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108 (88%)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63 (51%)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(3%)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57 (90%) </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45200316"/>
                  </a:ext>
                </a:extLst>
              </a:tr>
              <a:tr h="182880">
                <a:tc>
                  <a:txBody>
                    <a:bodyPr/>
                    <a:lstStyle/>
                    <a:p>
                      <a:pPr algn="l" fontAlgn="ctr"/>
                      <a:r>
                        <a:rPr lang="en-US" sz="1100" b="0" i="0" u="none" strike="noStrike">
                          <a:solidFill>
                            <a:srgbClr val="111111"/>
                          </a:solidFill>
                          <a:effectLst/>
                          <a:latin typeface="+mn-lt"/>
                        </a:rPr>
                        <a:t>Maine </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 (100%)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 (100%)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 (100%)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 (70%)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 (100%) </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3070869"/>
                  </a:ext>
                </a:extLst>
              </a:tr>
              <a:tr h="182880">
                <a:tc>
                  <a:txBody>
                    <a:bodyPr/>
                    <a:lstStyle/>
                    <a:p>
                      <a:pPr algn="l" fontAlgn="ctr"/>
                      <a:r>
                        <a:rPr lang="en-US" sz="1100" b="0" i="0" u="none" strike="noStrike">
                          <a:solidFill>
                            <a:srgbClr val="111111"/>
                          </a:solidFill>
                          <a:effectLst/>
                          <a:latin typeface="+mn-lt"/>
                        </a:rPr>
                        <a:t>Maryland </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253 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239 (94%)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210 (83%)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 (3%)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217 (86%)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158 (62%)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151 (96%) </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28959954"/>
                  </a:ext>
                </a:extLst>
              </a:tr>
              <a:tr h="182880">
                <a:tc>
                  <a:txBody>
                    <a:bodyPr/>
                    <a:lstStyle/>
                    <a:p>
                      <a:pPr algn="l" fontAlgn="ctr"/>
                      <a:r>
                        <a:rPr lang="en-US" sz="1100" b="0" i="0" u="none" strike="noStrike">
                          <a:solidFill>
                            <a:srgbClr val="111111"/>
                          </a:solidFill>
                          <a:effectLst/>
                          <a:latin typeface="+mn-lt"/>
                        </a:rPr>
                        <a:t>Massachusetts</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307 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303 (99%)</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291 (95%)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291 (95%)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271 (88%)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265 (98%) </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815237"/>
                  </a:ext>
                </a:extLst>
              </a:tr>
              <a:tr h="182880">
                <a:tc>
                  <a:txBody>
                    <a:bodyPr/>
                    <a:lstStyle/>
                    <a:p>
                      <a:pPr algn="l" fontAlgn="ctr"/>
                      <a:r>
                        <a:rPr lang="en-US" sz="1100" b="0" i="0" u="none" strike="noStrike">
                          <a:solidFill>
                            <a:srgbClr val="111111"/>
                          </a:solidFill>
                          <a:effectLst/>
                          <a:latin typeface="+mn-lt"/>
                        </a:rPr>
                        <a:t>Michigan </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152 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152 (100%)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140 (92%)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(1%)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142 (93%)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121 (80%)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118 (98%) </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64367123"/>
                  </a:ext>
                </a:extLst>
              </a:tr>
              <a:tr h="182880">
                <a:tc>
                  <a:txBody>
                    <a:bodyPr/>
                    <a:lstStyle/>
                    <a:p>
                      <a:pPr algn="l" fontAlgn="ctr"/>
                      <a:r>
                        <a:rPr lang="en-US" sz="1100" b="0" i="0" u="none" strike="noStrike">
                          <a:solidFill>
                            <a:srgbClr val="111111"/>
                          </a:solidFill>
                          <a:effectLst/>
                          <a:latin typeface="+mn-lt"/>
                        </a:rPr>
                        <a:t>Minnesota </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398 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395 (99%)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376 (94%)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(1%)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381 (96%)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304 (76%)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298 (98%) </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47142603"/>
                  </a:ext>
                </a:extLst>
              </a:tr>
              <a:tr h="182880">
                <a:tc>
                  <a:txBody>
                    <a:bodyPr/>
                    <a:lstStyle/>
                    <a:p>
                      <a:pPr algn="l" fontAlgn="ctr"/>
                      <a:r>
                        <a:rPr lang="en-US" sz="1100" b="0" i="0" u="none" strike="noStrike">
                          <a:solidFill>
                            <a:srgbClr val="111111"/>
                          </a:solidFill>
                          <a:effectLst/>
                          <a:latin typeface="+mn-lt"/>
                        </a:rPr>
                        <a:t>Mississippi </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54 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51 (94%)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41 (76%)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(2%)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42 (78%)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31 (57%)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 (94%) </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10313967"/>
                  </a:ext>
                </a:extLst>
              </a:tr>
              <a:tr h="182880">
                <a:tc>
                  <a:txBody>
                    <a:bodyPr/>
                    <a:lstStyle/>
                    <a:p>
                      <a:pPr algn="l" fontAlgn="ctr"/>
                      <a:r>
                        <a:rPr lang="en-US" sz="1100" b="0" i="0" u="none" strike="noStrike">
                          <a:solidFill>
                            <a:srgbClr val="111111"/>
                          </a:solidFill>
                          <a:effectLst/>
                          <a:latin typeface="+mn-lt"/>
                        </a:rPr>
                        <a:t>Missouri </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84 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81 (96%)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72 (86%)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(1%)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73 (87%)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48 (57%)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9525"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43 (90%) </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16015111"/>
                  </a:ext>
                </a:extLst>
              </a:tr>
              <a:tr h="182880">
                <a:tc>
                  <a:txBody>
                    <a:bodyPr/>
                    <a:lstStyle/>
                    <a:p>
                      <a:pPr algn="l" fontAlgn="ctr"/>
                      <a:r>
                        <a:rPr lang="en-US" sz="1100" b="0" i="0" u="none" strike="noStrike">
                          <a:solidFill>
                            <a:srgbClr val="111111"/>
                          </a:solidFill>
                          <a:effectLst/>
                          <a:latin typeface="+mn-lt"/>
                        </a:rPr>
                        <a:t>Montana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 (90%)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 (60%)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 (60%)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 (40%)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 (100%)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48781160"/>
                  </a:ext>
                </a:extLst>
              </a:tr>
            </a:tbl>
          </a:graphicData>
        </a:graphic>
      </p:graphicFrame>
      <p:sp>
        <p:nvSpPr>
          <p:cNvPr id="14" name="Text Placeholder 3">
            <a:extLst>
              <a:ext uri="{FF2B5EF4-FFF2-40B4-BE49-F238E27FC236}">
                <a16:creationId xmlns:a16="http://schemas.microsoft.com/office/drawing/2014/main" id="{FB0B446F-2903-2320-196E-169076DF9905}"/>
              </a:ext>
            </a:extLst>
          </p:cNvPr>
          <p:cNvSpPr>
            <a:spLocks noGrp="1"/>
          </p:cNvSpPr>
          <p:nvPr>
            <p:ph type="body" sz="quarter" idx="11"/>
          </p:nvPr>
        </p:nvSpPr>
        <p:spPr>
          <a:xfrm>
            <a:off x="457201" y="5461991"/>
            <a:ext cx="5638800" cy="673125"/>
          </a:xfrm>
        </p:spPr>
        <p:txBody>
          <a:bodyPr vert="horz" lIns="91440" tIns="45720" rIns="91440" bIns="45720" rtlCol="0" anchor="t">
            <a:noAutofit/>
          </a:bodyPr>
          <a:lstStyle/>
          <a:p>
            <a:pPr>
              <a:lnSpc>
                <a:spcPct val="100000"/>
              </a:lnSpc>
            </a:pPr>
            <a:r>
              <a:rPr lang="en-US" sz="800"/>
              <a:t>HBIG=hepatitis B immune globulin; </a:t>
            </a:r>
            <a:r>
              <a:rPr lang="en-US" sz="800" err="1"/>
              <a:t>HepB</a:t>
            </a:r>
            <a:r>
              <a:rPr lang="en-US" sz="800"/>
              <a:t>=hepatitis B vaccine; HBsAg=hepatitis B surface antigen; anti-HBs= antibody to hepatitis B surface antigen; U= The data were unavailable   			</a:t>
            </a:r>
          </a:p>
          <a:p>
            <a:pPr>
              <a:lnSpc>
                <a:spcPct val="100000"/>
              </a:lnSpc>
            </a:pPr>
            <a:r>
              <a:rPr lang="en-US" sz="800"/>
              <a:t>* These data only include infants followed by the PHBPP. National and jurisdictional level </a:t>
            </a:r>
            <a:r>
              <a:rPr lang="en-US" sz="800" err="1"/>
              <a:t>HepB</a:t>
            </a:r>
            <a:r>
              <a:rPr lang="en-US" sz="800"/>
              <a:t> vaccination coverage rates are available via annual MMWR publications of National Immunization Survey data (</a:t>
            </a:r>
            <a:r>
              <a:rPr lang="en-US" sz="800">
                <a:hlinkClick r:id="rId3"/>
              </a:rPr>
              <a:t>https://www.cdc.gov/vaccines/imz-managers/nis/index.html</a:t>
            </a:r>
            <a:r>
              <a:rPr lang="en-US" sz="800"/>
              <a:t>) and via </a:t>
            </a:r>
            <a:r>
              <a:rPr lang="en-US" sz="800" err="1"/>
              <a:t>VaxView</a:t>
            </a:r>
            <a:r>
              <a:rPr lang="en-US" sz="800"/>
              <a:t> (</a:t>
            </a:r>
            <a:r>
              <a:rPr lang="en-US" sz="800">
                <a:hlinkClick r:id="rId4"/>
              </a:rPr>
              <a:t>https://www.cdc.gov/vaccines/vaxview/index.html</a:t>
            </a:r>
            <a:r>
              <a:rPr lang="en-US" sz="800"/>
              <a:t>).   </a:t>
            </a:r>
            <a:endParaRPr lang="en-US" sz="800">
              <a:cs typeface="Calibri"/>
            </a:endParaRPr>
          </a:p>
          <a:p>
            <a:pPr>
              <a:lnSpc>
                <a:spcPct val="100000"/>
              </a:lnSpc>
            </a:pPr>
            <a:r>
              <a:rPr lang="en-US" sz="800"/>
              <a:t>† Post vaccination serologic testing includes a test for HBsAg, anti-HBs, or both. Results from post vaccination serologic testing may be reported as HBsAg positive, HBsAg negative and immune or not immune, or indeterminate. </a:t>
            </a:r>
          </a:p>
        </p:txBody>
      </p:sp>
      <p:sp>
        <p:nvSpPr>
          <p:cNvPr id="15" name="TextBox 14">
            <a:extLst>
              <a:ext uri="{FF2B5EF4-FFF2-40B4-BE49-F238E27FC236}">
                <a16:creationId xmlns:a16="http://schemas.microsoft.com/office/drawing/2014/main" id="{6F49FB1F-6B6E-821C-555A-D41737F1D492}"/>
              </a:ext>
            </a:extLst>
          </p:cNvPr>
          <p:cNvSpPr txBox="1"/>
          <p:nvPr/>
        </p:nvSpPr>
        <p:spPr>
          <a:xfrm>
            <a:off x="6013173" y="5345695"/>
            <a:ext cx="4497713" cy="1323439"/>
          </a:xfrm>
          <a:prstGeom prst="rect">
            <a:avLst/>
          </a:prstGeom>
          <a:noFill/>
        </p:spPr>
        <p:txBody>
          <a:bodyPr wrap="square" lIns="91440" tIns="45720" rIns="91440" bIns="45720" anchor="t">
            <a:spAutoFit/>
          </a:bodyPr>
          <a:lstStyle/>
          <a:p>
            <a:r>
              <a:rPr lang="en-US" sz="800"/>
              <a:t>§ Anti-HBs &gt;10 </a:t>
            </a:r>
            <a:r>
              <a:rPr lang="en-US" sz="800" err="1"/>
              <a:t>mIU</a:t>
            </a:r>
            <a:r>
              <a:rPr lang="en-US" sz="800"/>
              <a:t>/mL 					</a:t>
            </a:r>
          </a:p>
          <a:p>
            <a:r>
              <a:rPr lang="en-US" sz="800"/>
              <a:t>¶ Percentage is among infants that completed the vaccine series and received PVST. 			</a:t>
            </a:r>
          </a:p>
          <a:p>
            <a:r>
              <a:rPr lang="en-US" sz="800"/>
              <a:t>** City data are mutually exclusive from state data. 					</a:t>
            </a:r>
          </a:p>
          <a:p>
            <a:r>
              <a:rPr lang="en-US" sz="800"/>
              <a:t>Source: CDC, National Notifiable Diseases Surveillance System.</a:t>
            </a:r>
          </a:p>
          <a:p>
            <a:r>
              <a:rPr lang="en-US" sz="800"/>
              <a:t>		</a:t>
            </a:r>
          </a:p>
          <a:p>
            <a:r>
              <a:rPr lang="en-US" sz="800"/>
              <a:t>Centers for Disease Control and Prevention. Viral Hepatitis Surveillance Report – United States, 2020. </a:t>
            </a:r>
            <a:r>
              <a:rPr lang="en-US" sz="800">
                <a:hlinkClick r:id="rId5"/>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1493367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0" y="142569"/>
            <a:ext cx="11087098" cy="917018"/>
          </a:xfrm>
        </p:spPr>
        <p:txBody>
          <a:bodyPr>
            <a:noAutofit/>
          </a:bodyPr>
          <a:lstStyle/>
          <a:p>
            <a:r>
              <a:rPr lang="en-US" b="0"/>
              <a:t>Table 4.1 – Part 3 of 6</a:t>
            </a:r>
            <a:br>
              <a:rPr lang="en-US" sz="2000"/>
            </a:br>
            <a:r>
              <a:rPr lang="en-US" sz="2000" b="1"/>
              <a:t>Outcomes of infants born in 2019 to persons infected with hepatitis B virus and managed by CDC Perinatal Hepatitis B Prevention Program through the end of 2020, 64 US Jurisdictions</a:t>
            </a:r>
          </a:p>
        </p:txBody>
      </p:sp>
      <p:graphicFrame>
        <p:nvGraphicFramePr>
          <p:cNvPr id="5" name="Table 4">
            <a:extLst>
              <a:ext uri="{FF2B5EF4-FFF2-40B4-BE49-F238E27FC236}">
                <a16:creationId xmlns:a16="http://schemas.microsoft.com/office/drawing/2014/main" id="{D1F9A4E2-5813-4216-D5D6-FF2427237338}"/>
              </a:ext>
            </a:extLst>
          </p:cNvPr>
          <p:cNvGraphicFramePr>
            <a:graphicFrameLocks noGrp="1"/>
          </p:cNvGraphicFramePr>
          <p:nvPr>
            <p:extLst>
              <p:ext uri="{D42A27DB-BD31-4B8C-83A1-F6EECF244321}">
                <p14:modId xmlns:p14="http://schemas.microsoft.com/office/powerpoint/2010/main" val="3731049406"/>
              </p:ext>
            </p:extLst>
          </p:nvPr>
        </p:nvGraphicFramePr>
        <p:xfrm>
          <a:off x="531192" y="1271681"/>
          <a:ext cx="11109960" cy="3764280"/>
        </p:xfrm>
        <a:graphic>
          <a:graphicData uri="http://schemas.openxmlformats.org/drawingml/2006/table">
            <a:tbl>
              <a:tblPr firstRow="1" bandRow="1">
                <a:tableStyleId>{3B4B98B0-60AC-42C2-AFA5-B58CD77FA1E5}</a:tableStyleId>
              </a:tblPr>
              <a:tblGrid>
                <a:gridCol w="1004187">
                  <a:extLst>
                    <a:ext uri="{9D8B030D-6E8A-4147-A177-3AD203B41FA5}">
                      <a16:colId xmlns:a16="http://schemas.microsoft.com/office/drawing/2014/main" val="2197488459"/>
                    </a:ext>
                  </a:extLst>
                </a:gridCol>
                <a:gridCol w="739447">
                  <a:extLst>
                    <a:ext uri="{9D8B030D-6E8A-4147-A177-3AD203B41FA5}">
                      <a16:colId xmlns:a16="http://schemas.microsoft.com/office/drawing/2014/main" val="3530489283"/>
                    </a:ext>
                  </a:extLst>
                </a:gridCol>
                <a:gridCol w="1314572">
                  <a:extLst>
                    <a:ext uri="{9D8B030D-6E8A-4147-A177-3AD203B41FA5}">
                      <a16:colId xmlns:a16="http://schemas.microsoft.com/office/drawing/2014/main" val="969299249"/>
                    </a:ext>
                  </a:extLst>
                </a:gridCol>
                <a:gridCol w="1314572">
                  <a:extLst>
                    <a:ext uri="{9D8B030D-6E8A-4147-A177-3AD203B41FA5}">
                      <a16:colId xmlns:a16="http://schemas.microsoft.com/office/drawing/2014/main" val="3390481558"/>
                    </a:ext>
                  </a:extLst>
                </a:gridCol>
                <a:gridCol w="1314572">
                  <a:extLst>
                    <a:ext uri="{9D8B030D-6E8A-4147-A177-3AD203B41FA5}">
                      <a16:colId xmlns:a16="http://schemas.microsoft.com/office/drawing/2014/main" val="4187949514"/>
                    </a:ext>
                  </a:extLst>
                </a:gridCol>
                <a:gridCol w="1314572">
                  <a:extLst>
                    <a:ext uri="{9D8B030D-6E8A-4147-A177-3AD203B41FA5}">
                      <a16:colId xmlns:a16="http://schemas.microsoft.com/office/drawing/2014/main" val="1334218319"/>
                    </a:ext>
                  </a:extLst>
                </a:gridCol>
                <a:gridCol w="1369346">
                  <a:extLst>
                    <a:ext uri="{9D8B030D-6E8A-4147-A177-3AD203B41FA5}">
                      <a16:colId xmlns:a16="http://schemas.microsoft.com/office/drawing/2014/main" val="557897342"/>
                    </a:ext>
                  </a:extLst>
                </a:gridCol>
                <a:gridCol w="1369346">
                  <a:extLst>
                    <a:ext uri="{9D8B030D-6E8A-4147-A177-3AD203B41FA5}">
                      <a16:colId xmlns:a16="http://schemas.microsoft.com/office/drawing/2014/main" val="3162417777"/>
                    </a:ext>
                  </a:extLst>
                </a:gridCol>
                <a:gridCol w="1369346">
                  <a:extLst>
                    <a:ext uri="{9D8B030D-6E8A-4147-A177-3AD203B41FA5}">
                      <a16:colId xmlns:a16="http://schemas.microsoft.com/office/drawing/2014/main" val="1531703974"/>
                    </a:ext>
                  </a:extLst>
                </a:gridCol>
              </a:tblGrid>
              <a:tr h="1207008">
                <a:tc>
                  <a:txBody>
                    <a:bodyPr/>
                    <a:lstStyle/>
                    <a:p>
                      <a:pPr algn="l" fontAlgn="ctr">
                        <a:lnSpc>
                          <a:spcPct val="100000"/>
                        </a:lnSpc>
                      </a:pPr>
                      <a:r>
                        <a:rPr lang="en-US" sz="1200" b="1" u="none" strike="noStrike">
                          <a:solidFill>
                            <a:schemeClr val="bg1"/>
                          </a:solidFill>
                          <a:effectLst/>
                        </a:rPr>
                        <a:t>Jurisdiction</a:t>
                      </a:r>
                      <a:r>
                        <a:rPr lang="en-US" sz="1200" b="0" u="none" strike="noStrike">
                          <a:solidFill>
                            <a:schemeClr val="bg1"/>
                          </a:solidFill>
                          <a:effectLst/>
                        </a:rPr>
                        <a:t> </a:t>
                      </a:r>
                      <a:endParaRPr lang="en-US" sz="1200" b="1" i="0" u="none" strike="noStrike">
                        <a:solidFill>
                          <a:schemeClr val="bg1"/>
                        </a:solidFill>
                        <a:effectLst/>
                        <a:latin typeface="+mn-lt"/>
                      </a:endParaRPr>
                    </a:p>
                  </a:txBody>
                  <a:tcPr marR="9525" marT="0" marB="0" anchor="b">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lnSpc>
                          <a:spcPct val="100000"/>
                        </a:lnSpc>
                      </a:pPr>
                      <a:r>
                        <a:rPr lang="en-US" sz="1200" b="1" u="none" strike="noStrike">
                          <a:solidFill>
                            <a:schemeClr val="bg1"/>
                          </a:solidFill>
                          <a:effectLst/>
                        </a:rPr>
                        <a:t>All infants managed</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HBIG &amp; HepB </a:t>
                      </a:r>
                      <a:br>
                        <a:rPr lang="en-US" sz="1200" b="1" u="none" strike="noStrike">
                          <a:solidFill>
                            <a:schemeClr val="bg1"/>
                          </a:solidFill>
                          <a:effectLst/>
                        </a:rPr>
                      </a:br>
                      <a:r>
                        <a:rPr lang="en-US" sz="1200" b="1" u="none" strike="noStrike">
                          <a:solidFill>
                            <a:schemeClr val="bg1"/>
                          </a:solidFill>
                          <a:effectLst/>
                        </a:rPr>
                        <a:t>at birth</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Complete series by 12 months of age</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Complete series after 12 months </a:t>
                      </a:r>
                      <a:br>
                        <a:rPr lang="en-US" sz="1200" b="1" u="none" strike="noStrike">
                          <a:solidFill>
                            <a:schemeClr val="bg1"/>
                          </a:solidFill>
                          <a:effectLst/>
                        </a:rPr>
                      </a:br>
                      <a:r>
                        <a:rPr lang="en-US" sz="1200" b="1" u="none" strike="noStrike">
                          <a:solidFill>
                            <a:schemeClr val="bg1"/>
                          </a:solidFill>
                          <a:effectLst/>
                        </a:rPr>
                        <a:t>of age</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Total with complete series</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Received </a:t>
                      </a:r>
                      <a:r>
                        <a:rPr kumimoji="0" lang="en-US" sz="1200" b="1" i="0" u="none" strike="noStrike" kern="1200" cap="none" spc="0" normalizeH="0" baseline="3000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HBsAg positive</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Immune </a:t>
                      </a:r>
                      <a:r>
                        <a:rPr kumimoji="0" lang="en-US" sz="1200" b="1" i="0" u="none" strike="noStrike" kern="1200" cap="none" spc="0" normalizeH="0" baseline="3000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933270917"/>
                  </a:ext>
                </a:extLst>
              </a:tr>
              <a:tr h="210312">
                <a:tc>
                  <a:txBody>
                    <a:bodyPr/>
                    <a:lstStyle/>
                    <a:p>
                      <a:pPr algn="l" fontAlgn="ctr"/>
                      <a:r>
                        <a:rPr lang="en-US" sz="1100" b="1" u="none" strike="noStrike">
                          <a:solidFill>
                            <a:srgbClr val="111111"/>
                          </a:solidFill>
                          <a:effectLst/>
                        </a:rPr>
                        <a:t>State</a:t>
                      </a:r>
                      <a:r>
                        <a:rPr lang="en-US" sz="1100" b="0" u="none" strike="noStrike">
                          <a:solidFill>
                            <a:srgbClr val="111111"/>
                          </a:solidFill>
                          <a:effectLst/>
                        </a:rPr>
                        <a:t> </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3121224350"/>
                  </a:ext>
                </a:extLst>
              </a:tr>
              <a:tr h="182880">
                <a:tc>
                  <a:txBody>
                    <a:bodyPr/>
                    <a:lstStyle/>
                    <a:p>
                      <a:pPr algn="l" fontAlgn="ctr"/>
                      <a:r>
                        <a:rPr lang="en-US" sz="1100" b="0" i="0" u="none" strike="noStrike">
                          <a:solidFill>
                            <a:srgbClr val="111111"/>
                          </a:solidFill>
                          <a:effectLst/>
                          <a:latin typeface="+mn-lt"/>
                        </a:rPr>
                        <a:t>Nebraska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43 (69%)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56 (90%)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56 (90%)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44 (71%)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42 (95%)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5761658"/>
                  </a:ext>
                </a:extLst>
              </a:tr>
              <a:tr h="182880">
                <a:tc>
                  <a:txBody>
                    <a:bodyPr/>
                    <a:lstStyle/>
                    <a:p>
                      <a:pPr algn="l" fontAlgn="ctr"/>
                      <a:r>
                        <a:rPr lang="en-US" sz="1100" b="0" i="0" u="none" strike="noStrike">
                          <a:solidFill>
                            <a:srgbClr val="111111"/>
                          </a:solidFill>
                          <a:effectLst/>
                          <a:latin typeface="+mn-lt"/>
                        </a:rPr>
                        <a:t>Nevada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82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81 (99%)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81 (99%)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59 (72%)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58 (98%)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4793711"/>
                  </a:ext>
                </a:extLst>
              </a:tr>
              <a:tr h="182880">
                <a:tc>
                  <a:txBody>
                    <a:bodyPr/>
                    <a:lstStyle/>
                    <a:p>
                      <a:pPr algn="l" fontAlgn="ctr"/>
                      <a:r>
                        <a:rPr lang="en-US" sz="1100" b="0" i="0" u="none" strike="noStrike">
                          <a:solidFill>
                            <a:srgbClr val="111111"/>
                          </a:solidFill>
                          <a:effectLst/>
                          <a:latin typeface="+mn-lt"/>
                        </a:rPr>
                        <a:t>New Hampshire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 (63%)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 (63%)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 (44%)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 (100%)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42177369"/>
                  </a:ext>
                </a:extLst>
              </a:tr>
              <a:tr h="182880">
                <a:tc>
                  <a:txBody>
                    <a:bodyPr/>
                    <a:lstStyle/>
                    <a:p>
                      <a:pPr algn="l" fontAlgn="ctr"/>
                      <a:r>
                        <a:rPr lang="en-US" sz="1100" b="0" i="0" u="none" strike="noStrike">
                          <a:solidFill>
                            <a:srgbClr val="111111"/>
                          </a:solidFill>
                          <a:effectLst/>
                          <a:latin typeface="+mn-lt"/>
                        </a:rPr>
                        <a:t>New Jersey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244 (90%)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196 (72%)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 (4%)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206 (76%)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98 (36%)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88 (90%)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3319749"/>
                  </a:ext>
                </a:extLst>
              </a:tr>
              <a:tr h="182880">
                <a:tc>
                  <a:txBody>
                    <a:bodyPr/>
                    <a:lstStyle/>
                    <a:p>
                      <a:pPr algn="l" fontAlgn="ctr"/>
                      <a:r>
                        <a:rPr lang="en-US" sz="1100" b="0" i="0" u="none" strike="noStrike">
                          <a:solidFill>
                            <a:srgbClr val="111111"/>
                          </a:solidFill>
                          <a:effectLst/>
                          <a:latin typeface="+mn-lt"/>
                        </a:rPr>
                        <a:t>New Mexico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 (82%)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 (91%)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 (82%)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 (78%)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29984626"/>
                  </a:ext>
                </a:extLst>
              </a:tr>
              <a:tr h="182880">
                <a:tc>
                  <a:txBody>
                    <a:bodyPr/>
                    <a:lstStyle/>
                    <a:p>
                      <a:pPr algn="l" fontAlgn="ctr"/>
                      <a:r>
                        <a:rPr lang="en-US" sz="1100" b="0" i="0" u="none" strike="noStrike">
                          <a:solidFill>
                            <a:srgbClr val="111111"/>
                          </a:solidFill>
                          <a:effectLst/>
                          <a:latin typeface="+mn-lt"/>
                        </a:rPr>
                        <a:t>New York State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218 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205 (94%)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201 (92%)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202 (93%)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166 (76%)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163 (98%)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45200316"/>
                  </a:ext>
                </a:extLst>
              </a:tr>
              <a:tr h="182880">
                <a:tc>
                  <a:txBody>
                    <a:bodyPr/>
                    <a:lstStyle/>
                    <a:p>
                      <a:pPr algn="l" fontAlgn="ctr"/>
                      <a:r>
                        <a:rPr lang="en-US" sz="1100" b="0" i="0" u="none" strike="noStrike">
                          <a:solidFill>
                            <a:srgbClr val="111111"/>
                          </a:solidFill>
                          <a:effectLst/>
                          <a:latin typeface="+mn-lt"/>
                        </a:rPr>
                        <a:t>North Carolina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184 (96%)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174 (91%)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 (2%)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178 (93%)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122 (64%)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119 (98%)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3070869"/>
                  </a:ext>
                </a:extLst>
              </a:tr>
              <a:tr h="182880">
                <a:tc>
                  <a:txBody>
                    <a:bodyPr/>
                    <a:lstStyle/>
                    <a:p>
                      <a:pPr algn="l" fontAlgn="ctr"/>
                      <a:r>
                        <a:rPr lang="en-US" sz="1100" b="0" i="0" u="none" strike="noStrike">
                          <a:solidFill>
                            <a:srgbClr val="111111"/>
                          </a:solidFill>
                          <a:effectLst/>
                          <a:latin typeface="+mn-lt"/>
                        </a:rPr>
                        <a:t>North Dakota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35 (97%)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 (75%)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(14%)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32 (89%)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 (42%)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 (100%)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28959954"/>
                  </a:ext>
                </a:extLst>
              </a:tr>
              <a:tr h="182880">
                <a:tc>
                  <a:txBody>
                    <a:bodyPr/>
                    <a:lstStyle/>
                    <a:p>
                      <a:pPr algn="l" fontAlgn="ctr"/>
                      <a:r>
                        <a:rPr lang="en-US" sz="1100" b="0" i="0" u="none" strike="noStrike">
                          <a:solidFill>
                            <a:srgbClr val="111111"/>
                          </a:solidFill>
                          <a:effectLst/>
                          <a:latin typeface="+mn-lt"/>
                        </a:rPr>
                        <a:t>Ohio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264 (98%)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223 (83%)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225 (84%)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113 (42%)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102 (90%)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815237"/>
                  </a:ext>
                </a:extLst>
              </a:tr>
              <a:tr h="182880">
                <a:tc>
                  <a:txBody>
                    <a:bodyPr/>
                    <a:lstStyle/>
                    <a:p>
                      <a:pPr algn="l" fontAlgn="ctr"/>
                      <a:r>
                        <a:rPr lang="en-US" sz="1100" b="0" i="0" u="none" strike="noStrike">
                          <a:solidFill>
                            <a:srgbClr val="111111"/>
                          </a:solidFill>
                          <a:effectLst/>
                          <a:latin typeface="+mn-lt"/>
                        </a:rPr>
                        <a:t>Oklahoma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67 (97%)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61 (88%)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63 (91%)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46 (67%)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 (98%)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64367123"/>
                  </a:ext>
                </a:extLst>
              </a:tr>
              <a:tr h="182880">
                <a:tc>
                  <a:txBody>
                    <a:bodyPr/>
                    <a:lstStyle/>
                    <a:p>
                      <a:pPr algn="l" fontAlgn="ctr"/>
                      <a:r>
                        <a:rPr lang="en-US" sz="1100" b="0" i="0" u="none" strike="noStrike">
                          <a:solidFill>
                            <a:srgbClr val="111111"/>
                          </a:solidFill>
                          <a:effectLst/>
                          <a:latin typeface="+mn-lt"/>
                        </a:rPr>
                        <a:t>Oregon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 (80%)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39 (78%)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 (8%)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43 (86%)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59114402"/>
                  </a:ext>
                </a:extLst>
              </a:tr>
              <a:tr h="182880">
                <a:tc>
                  <a:txBody>
                    <a:bodyPr/>
                    <a:lstStyle/>
                    <a:p>
                      <a:pPr algn="l" fontAlgn="ctr"/>
                      <a:r>
                        <a:rPr lang="en-US" sz="1100" b="0" i="0" u="none" strike="noStrike">
                          <a:solidFill>
                            <a:srgbClr val="111111"/>
                          </a:solidFill>
                          <a:effectLst/>
                          <a:latin typeface="+mn-lt"/>
                        </a:rPr>
                        <a:t>Pennsylvania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189 (99%)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171 (90%)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 (2%)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175 (92%)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113 (59%)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112 (99%)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6692034"/>
                  </a:ext>
                </a:extLst>
              </a:tr>
            </a:tbl>
          </a:graphicData>
        </a:graphic>
      </p:graphicFrame>
      <p:sp>
        <p:nvSpPr>
          <p:cNvPr id="12" name="Text Placeholder 3">
            <a:extLst>
              <a:ext uri="{FF2B5EF4-FFF2-40B4-BE49-F238E27FC236}">
                <a16:creationId xmlns:a16="http://schemas.microsoft.com/office/drawing/2014/main" id="{C60E181B-D9F3-C777-141E-C7B74488616A}"/>
              </a:ext>
            </a:extLst>
          </p:cNvPr>
          <p:cNvSpPr>
            <a:spLocks noGrp="1"/>
          </p:cNvSpPr>
          <p:nvPr>
            <p:ph type="body" sz="quarter" idx="11"/>
          </p:nvPr>
        </p:nvSpPr>
        <p:spPr>
          <a:xfrm>
            <a:off x="457201" y="5461991"/>
            <a:ext cx="5638800" cy="673125"/>
          </a:xfrm>
        </p:spPr>
        <p:txBody>
          <a:bodyPr vert="horz" lIns="91440" tIns="45720" rIns="91440" bIns="45720" rtlCol="0" anchor="t">
            <a:noAutofit/>
          </a:bodyPr>
          <a:lstStyle/>
          <a:p>
            <a:pPr>
              <a:lnSpc>
                <a:spcPct val="100000"/>
              </a:lnSpc>
            </a:pPr>
            <a:r>
              <a:rPr lang="en-US" sz="800"/>
              <a:t>HBIG=hepatitis B immune globulin; </a:t>
            </a:r>
            <a:r>
              <a:rPr lang="en-US" sz="800" err="1"/>
              <a:t>HepB</a:t>
            </a:r>
            <a:r>
              <a:rPr lang="en-US" sz="800"/>
              <a:t>=hepatitis B vaccine; HBsAg=hepatitis B surface antigen; anti-HBs= antibody to hepatitis B surface antigen; U= The data were unavailable   			</a:t>
            </a:r>
          </a:p>
          <a:p>
            <a:pPr>
              <a:lnSpc>
                <a:spcPct val="100000"/>
              </a:lnSpc>
            </a:pPr>
            <a:r>
              <a:rPr lang="en-US" sz="800"/>
              <a:t>* These data only include infants followed by the PHBPP. National and jurisdictional level </a:t>
            </a:r>
            <a:r>
              <a:rPr lang="en-US" sz="800" err="1"/>
              <a:t>HepB</a:t>
            </a:r>
            <a:r>
              <a:rPr lang="en-US" sz="800"/>
              <a:t> vaccination coverage rates are available via annual MMWR publications of National Immunization Survey data (</a:t>
            </a:r>
            <a:r>
              <a:rPr lang="en-US" sz="800">
                <a:hlinkClick r:id="rId2"/>
              </a:rPr>
              <a:t>https://www.cdc.gov/vaccines/imz-managers/nis/index.html</a:t>
            </a:r>
            <a:r>
              <a:rPr lang="en-US" sz="800"/>
              <a:t>) and via </a:t>
            </a:r>
            <a:r>
              <a:rPr lang="en-US" sz="800" err="1"/>
              <a:t>VaxView</a:t>
            </a:r>
            <a:r>
              <a:rPr lang="en-US" sz="800"/>
              <a:t> (</a:t>
            </a:r>
            <a:r>
              <a:rPr lang="en-US" sz="800">
                <a:hlinkClick r:id="rId3"/>
              </a:rPr>
              <a:t>https://www.cdc.gov/vaccines/vaxview/index.html</a:t>
            </a:r>
            <a:r>
              <a:rPr lang="en-US" sz="800"/>
              <a:t>).   </a:t>
            </a:r>
            <a:endParaRPr lang="en-US" sz="800">
              <a:cs typeface="Calibri"/>
            </a:endParaRPr>
          </a:p>
          <a:p>
            <a:pPr>
              <a:lnSpc>
                <a:spcPct val="100000"/>
              </a:lnSpc>
            </a:pPr>
            <a:r>
              <a:rPr lang="en-US" sz="800"/>
              <a:t>† Post vaccination serologic testing includes a test for HBsAg, anti-HBs, or both. Results from post vaccination serologic testing may be reported as HBsAg positive, HBsAg negative and immune or not immune, or indeterminate. </a:t>
            </a:r>
          </a:p>
        </p:txBody>
      </p:sp>
      <p:sp>
        <p:nvSpPr>
          <p:cNvPr id="13" name="TextBox 12">
            <a:extLst>
              <a:ext uri="{FF2B5EF4-FFF2-40B4-BE49-F238E27FC236}">
                <a16:creationId xmlns:a16="http://schemas.microsoft.com/office/drawing/2014/main" id="{D1D19768-3E15-0BFF-9E7B-67011D1A99E8}"/>
              </a:ext>
            </a:extLst>
          </p:cNvPr>
          <p:cNvSpPr txBox="1"/>
          <p:nvPr/>
        </p:nvSpPr>
        <p:spPr>
          <a:xfrm>
            <a:off x="6013173" y="5345695"/>
            <a:ext cx="4497713" cy="1323439"/>
          </a:xfrm>
          <a:prstGeom prst="rect">
            <a:avLst/>
          </a:prstGeom>
          <a:noFill/>
        </p:spPr>
        <p:txBody>
          <a:bodyPr wrap="square" lIns="91440" tIns="45720" rIns="91440" bIns="45720" anchor="t">
            <a:spAutoFit/>
          </a:bodyPr>
          <a:lstStyle/>
          <a:p>
            <a:r>
              <a:rPr lang="en-US" sz="800"/>
              <a:t>§ Anti-HBs &gt;10 </a:t>
            </a:r>
            <a:r>
              <a:rPr lang="en-US" sz="800" err="1"/>
              <a:t>mIU</a:t>
            </a:r>
            <a:r>
              <a:rPr lang="en-US" sz="800"/>
              <a:t>/mL 					</a:t>
            </a:r>
          </a:p>
          <a:p>
            <a:r>
              <a:rPr lang="en-US" sz="800"/>
              <a:t>¶ Percentage is among infants that completed the vaccine series and received PVST. 			</a:t>
            </a:r>
          </a:p>
          <a:p>
            <a:r>
              <a:rPr lang="en-US" sz="800"/>
              <a:t>** City data are mutually exclusive from state data. 					</a:t>
            </a:r>
          </a:p>
          <a:p>
            <a:r>
              <a:rPr lang="en-US" sz="800"/>
              <a:t>Source: CDC, National Notifiable Diseases Surveillance System.</a:t>
            </a:r>
          </a:p>
          <a:p>
            <a:r>
              <a:rPr lang="en-US" sz="800"/>
              <a:t>		</a:t>
            </a:r>
          </a:p>
          <a:p>
            <a:r>
              <a:rPr lang="en-US" sz="800"/>
              <a:t>Centers for Disease Control and Prevention. Viral Hepatitis Surveillance Report – United States, 2020. </a:t>
            </a:r>
            <a:r>
              <a:rPr lang="en-US" sz="800">
                <a:hlinkClick r:id="rId4"/>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1961873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201397" cy="917018"/>
          </a:xfrm>
        </p:spPr>
        <p:txBody>
          <a:bodyPr>
            <a:noAutofit/>
          </a:bodyPr>
          <a:lstStyle/>
          <a:p>
            <a:r>
              <a:rPr lang="en-US" b="0"/>
              <a:t>Table 4.1 – Part 4 of 6</a:t>
            </a:r>
            <a:br>
              <a:rPr lang="en-US" sz="2000" b="0"/>
            </a:br>
            <a:r>
              <a:rPr lang="en-US" sz="2000" b="1"/>
              <a:t>Outcomes of infants born in 2019 to persons infected with hepatitis B virus and managed by CDC Perinatal Hepatitis B Prevention Program through the end of 2020, 64 US Jurisdictions</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1103541225"/>
              </p:ext>
            </p:extLst>
          </p:nvPr>
        </p:nvGraphicFramePr>
        <p:xfrm>
          <a:off x="535119" y="1265275"/>
          <a:ext cx="11109960" cy="3611880"/>
        </p:xfrm>
        <a:graphic>
          <a:graphicData uri="http://schemas.openxmlformats.org/drawingml/2006/table">
            <a:tbl>
              <a:tblPr firstRow="1" bandRow="1">
                <a:tableStyleId>{3B4B98B0-60AC-42C2-AFA5-B58CD77FA1E5}</a:tableStyleId>
              </a:tblPr>
              <a:tblGrid>
                <a:gridCol w="1004187">
                  <a:extLst>
                    <a:ext uri="{9D8B030D-6E8A-4147-A177-3AD203B41FA5}">
                      <a16:colId xmlns:a16="http://schemas.microsoft.com/office/drawing/2014/main" val="2197488459"/>
                    </a:ext>
                  </a:extLst>
                </a:gridCol>
                <a:gridCol w="739447">
                  <a:extLst>
                    <a:ext uri="{9D8B030D-6E8A-4147-A177-3AD203B41FA5}">
                      <a16:colId xmlns:a16="http://schemas.microsoft.com/office/drawing/2014/main" val="3530489283"/>
                    </a:ext>
                  </a:extLst>
                </a:gridCol>
                <a:gridCol w="1314572">
                  <a:extLst>
                    <a:ext uri="{9D8B030D-6E8A-4147-A177-3AD203B41FA5}">
                      <a16:colId xmlns:a16="http://schemas.microsoft.com/office/drawing/2014/main" val="969299249"/>
                    </a:ext>
                  </a:extLst>
                </a:gridCol>
                <a:gridCol w="1314572">
                  <a:extLst>
                    <a:ext uri="{9D8B030D-6E8A-4147-A177-3AD203B41FA5}">
                      <a16:colId xmlns:a16="http://schemas.microsoft.com/office/drawing/2014/main" val="3390481558"/>
                    </a:ext>
                  </a:extLst>
                </a:gridCol>
                <a:gridCol w="1314572">
                  <a:extLst>
                    <a:ext uri="{9D8B030D-6E8A-4147-A177-3AD203B41FA5}">
                      <a16:colId xmlns:a16="http://schemas.microsoft.com/office/drawing/2014/main" val="4187949514"/>
                    </a:ext>
                  </a:extLst>
                </a:gridCol>
                <a:gridCol w="1314572">
                  <a:extLst>
                    <a:ext uri="{9D8B030D-6E8A-4147-A177-3AD203B41FA5}">
                      <a16:colId xmlns:a16="http://schemas.microsoft.com/office/drawing/2014/main" val="1334218319"/>
                    </a:ext>
                  </a:extLst>
                </a:gridCol>
                <a:gridCol w="1369346">
                  <a:extLst>
                    <a:ext uri="{9D8B030D-6E8A-4147-A177-3AD203B41FA5}">
                      <a16:colId xmlns:a16="http://schemas.microsoft.com/office/drawing/2014/main" val="557897342"/>
                    </a:ext>
                  </a:extLst>
                </a:gridCol>
                <a:gridCol w="1369346">
                  <a:extLst>
                    <a:ext uri="{9D8B030D-6E8A-4147-A177-3AD203B41FA5}">
                      <a16:colId xmlns:a16="http://schemas.microsoft.com/office/drawing/2014/main" val="3162417777"/>
                    </a:ext>
                  </a:extLst>
                </a:gridCol>
                <a:gridCol w="1369346">
                  <a:extLst>
                    <a:ext uri="{9D8B030D-6E8A-4147-A177-3AD203B41FA5}">
                      <a16:colId xmlns:a16="http://schemas.microsoft.com/office/drawing/2014/main" val="1531703974"/>
                    </a:ext>
                  </a:extLst>
                </a:gridCol>
              </a:tblGrid>
              <a:tr h="1207008">
                <a:tc>
                  <a:txBody>
                    <a:bodyPr/>
                    <a:lstStyle/>
                    <a:p>
                      <a:pPr algn="l" fontAlgn="ctr">
                        <a:lnSpc>
                          <a:spcPct val="100000"/>
                        </a:lnSpc>
                      </a:pPr>
                      <a:r>
                        <a:rPr lang="en-US" sz="1200" b="1" u="none" strike="noStrike">
                          <a:solidFill>
                            <a:schemeClr val="bg1"/>
                          </a:solidFill>
                          <a:effectLst/>
                        </a:rPr>
                        <a:t>Jurisdiction</a:t>
                      </a:r>
                      <a:r>
                        <a:rPr lang="en-US" sz="1200" b="0" u="none" strike="noStrike">
                          <a:solidFill>
                            <a:schemeClr val="bg1"/>
                          </a:solidFill>
                          <a:effectLst/>
                        </a:rPr>
                        <a:t> </a:t>
                      </a:r>
                      <a:endParaRPr lang="en-US" sz="1200" b="1" i="0" u="none" strike="noStrike">
                        <a:solidFill>
                          <a:schemeClr val="bg1"/>
                        </a:solidFill>
                        <a:effectLst/>
                        <a:latin typeface="+mn-lt"/>
                      </a:endParaRPr>
                    </a:p>
                  </a:txBody>
                  <a:tcPr marR="9525"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lnSpc>
                          <a:spcPct val="100000"/>
                        </a:lnSpc>
                      </a:pPr>
                      <a:r>
                        <a:rPr lang="en-US" sz="1200" b="1" u="none" strike="noStrike">
                          <a:solidFill>
                            <a:schemeClr val="bg1"/>
                          </a:solidFill>
                          <a:effectLst/>
                        </a:rPr>
                        <a:t>All infants managed</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HBIG &amp; HepB </a:t>
                      </a:r>
                      <a:br>
                        <a:rPr lang="en-US" sz="1200" b="1" u="none" strike="noStrike">
                          <a:solidFill>
                            <a:schemeClr val="bg1"/>
                          </a:solidFill>
                          <a:effectLst/>
                        </a:rPr>
                      </a:br>
                      <a:r>
                        <a:rPr lang="en-US" sz="1200" b="1" u="none" strike="noStrike">
                          <a:solidFill>
                            <a:schemeClr val="bg1"/>
                          </a:solidFill>
                          <a:effectLst/>
                        </a:rPr>
                        <a:t>at birth</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Complete series by 12 months of age</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Complete series after 12 months </a:t>
                      </a:r>
                      <a:br>
                        <a:rPr lang="en-US" sz="1200" b="1" u="none" strike="noStrike">
                          <a:solidFill>
                            <a:schemeClr val="bg1"/>
                          </a:solidFill>
                          <a:effectLst/>
                        </a:rPr>
                      </a:br>
                      <a:r>
                        <a:rPr lang="en-US" sz="1200" b="1" u="none" strike="noStrike">
                          <a:solidFill>
                            <a:schemeClr val="bg1"/>
                          </a:solidFill>
                          <a:effectLst/>
                        </a:rPr>
                        <a:t>of age</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lnSpc>
                          <a:spcPct val="100000"/>
                        </a:lnSpc>
                      </a:pPr>
                      <a:r>
                        <a:rPr lang="en-US" sz="1200" b="1" u="none" strike="noStrike">
                          <a:solidFill>
                            <a:schemeClr val="bg1"/>
                          </a:solidFill>
                          <a:effectLst/>
                        </a:rPr>
                        <a:t>Total with complete series</a:t>
                      </a:r>
                      <a:r>
                        <a:rPr lang="en-US" sz="1200" b="0" u="none" strike="noStrike">
                          <a:solidFill>
                            <a:schemeClr val="bg1"/>
                          </a:solidFill>
                          <a:effectLst/>
                        </a:rPr>
                        <a:t> </a:t>
                      </a:r>
                    </a:p>
                    <a:p>
                      <a:pPr algn="ctr" fontAlgn="ctr">
                        <a:lnSpc>
                          <a:spcPct val="100000"/>
                        </a:lnSpc>
                      </a:pP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Received </a:t>
                      </a:r>
                      <a:r>
                        <a:rPr kumimoji="0" lang="en-US" sz="1200" b="1" i="0" u="none" strike="noStrike" kern="1200" cap="none" spc="0" normalizeH="0" baseline="3000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0" marB="0" anchor="b">
                    <a:lnL>
                      <a:noFill/>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HBsAg positive</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0" marB="0" anchor="b">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Immune </a:t>
                      </a:r>
                      <a:r>
                        <a:rPr kumimoji="0" lang="en-US" sz="1200" b="1" i="0" u="none" strike="noStrike" kern="1200" cap="none" spc="0" normalizeH="0" baseline="3000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0" marB="0" anchor="b">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085099476"/>
                  </a:ext>
                </a:extLst>
              </a:tr>
              <a:tr h="210312">
                <a:tc>
                  <a:txBody>
                    <a:bodyPr/>
                    <a:lstStyle/>
                    <a:p>
                      <a:pPr algn="l" fontAlgn="ctr"/>
                      <a:r>
                        <a:rPr lang="en-US" sz="1100" b="1" u="none" strike="noStrike">
                          <a:solidFill>
                            <a:srgbClr val="111111"/>
                          </a:solidFill>
                          <a:effectLst/>
                        </a:rPr>
                        <a:t>State</a:t>
                      </a:r>
                      <a:r>
                        <a:rPr lang="en-US" sz="1100" b="0" u="none" strike="noStrike">
                          <a:solidFill>
                            <a:srgbClr val="111111"/>
                          </a:solidFill>
                          <a:effectLst/>
                        </a:rPr>
                        <a:t> </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r>
                        <a:rPr lang="en-US" sz="1100" b="0" u="none" strike="noStrike">
                          <a:solidFill>
                            <a:srgbClr val="000000"/>
                          </a:solidFill>
                          <a:effectLst/>
                        </a:rPr>
                        <a:t> </a:t>
                      </a: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3121224350"/>
                  </a:ext>
                </a:extLst>
              </a:tr>
              <a:tr h="182880">
                <a:tc>
                  <a:txBody>
                    <a:bodyPr/>
                    <a:lstStyle/>
                    <a:p>
                      <a:pPr algn="l" fontAlgn="ctr"/>
                      <a:r>
                        <a:rPr lang="en-US" sz="1100" b="0" i="0" u="none" strike="noStrike">
                          <a:solidFill>
                            <a:srgbClr val="111111"/>
                          </a:solidFill>
                          <a:effectLst/>
                          <a:latin typeface="+mn-lt"/>
                        </a:rPr>
                        <a:t>Rhode Island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35 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35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33 (94%)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33 (94%)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 (77%)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 (93%)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11876949"/>
                  </a:ext>
                </a:extLst>
              </a:tr>
              <a:tr h="182880">
                <a:tc>
                  <a:txBody>
                    <a:bodyPr/>
                    <a:lstStyle/>
                    <a:p>
                      <a:pPr algn="l" fontAlgn="ctr"/>
                      <a:r>
                        <a:rPr lang="en-US" sz="1100" b="0" i="0" u="none" strike="noStrike">
                          <a:solidFill>
                            <a:srgbClr val="111111"/>
                          </a:solidFill>
                          <a:effectLst/>
                          <a:latin typeface="+mn-lt"/>
                        </a:rPr>
                        <a:t>South Carolina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59 (92%)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51 (80%)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52 (81%)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 (56%)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 (100%)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60969840"/>
                  </a:ext>
                </a:extLst>
              </a:tr>
              <a:tr h="182880">
                <a:tc>
                  <a:txBody>
                    <a:bodyPr/>
                    <a:lstStyle/>
                    <a:p>
                      <a:pPr algn="l" fontAlgn="ctr"/>
                      <a:r>
                        <a:rPr lang="en-US" sz="1100" b="0" i="0" u="none" strike="noStrike">
                          <a:solidFill>
                            <a:srgbClr val="111111"/>
                          </a:solidFill>
                          <a:effectLst/>
                          <a:latin typeface="+mn-lt"/>
                        </a:rPr>
                        <a:t>South Dakota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 (63%)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 (100%)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61136853"/>
                  </a:ext>
                </a:extLst>
              </a:tr>
              <a:tr h="182880">
                <a:tc>
                  <a:txBody>
                    <a:bodyPr/>
                    <a:lstStyle/>
                    <a:p>
                      <a:pPr algn="l" fontAlgn="ctr"/>
                      <a:r>
                        <a:rPr lang="en-US" sz="1100" b="0" i="0" u="none" strike="noStrike">
                          <a:solidFill>
                            <a:srgbClr val="111111"/>
                          </a:solidFill>
                          <a:effectLst/>
                          <a:latin typeface="+mn-lt"/>
                        </a:rPr>
                        <a:t>Tennessee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113 (97%)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113 (97%)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115 (98%)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78 (67%)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74 (95%)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4793711"/>
                  </a:ext>
                </a:extLst>
              </a:tr>
              <a:tr h="182880">
                <a:tc>
                  <a:txBody>
                    <a:bodyPr/>
                    <a:lstStyle/>
                    <a:p>
                      <a:pPr algn="l" fontAlgn="ctr"/>
                      <a:r>
                        <a:rPr lang="en-US" sz="1100" b="0" i="0" u="none" strike="noStrike">
                          <a:solidFill>
                            <a:srgbClr val="111111"/>
                          </a:solidFill>
                          <a:effectLst/>
                          <a:latin typeface="+mn-lt"/>
                        </a:rPr>
                        <a:t>Texas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539 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519 (96%)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462 (86%)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464 (86%)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377 (70%)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363 (96%)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42177369"/>
                  </a:ext>
                </a:extLst>
              </a:tr>
              <a:tr h="182880">
                <a:tc>
                  <a:txBody>
                    <a:bodyPr/>
                    <a:lstStyle/>
                    <a:p>
                      <a:pPr algn="l" fontAlgn="ctr"/>
                      <a:r>
                        <a:rPr lang="en-US" sz="1100" b="0" i="0" u="none" strike="noStrike">
                          <a:solidFill>
                            <a:srgbClr val="111111"/>
                          </a:solidFill>
                          <a:effectLst/>
                          <a:latin typeface="+mn-lt"/>
                        </a:rPr>
                        <a:t>Utah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76 (99%)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71 (92%)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72 (94%)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43 (56%)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43 (100%)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3319749"/>
                  </a:ext>
                </a:extLst>
              </a:tr>
              <a:tr h="182880">
                <a:tc>
                  <a:txBody>
                    <a:bodyPr/>
                    <a:lstStyle/>
                    <a:p>
                      <a:pPr algn="l" fontAlgn="ctr"/>
                      <a:r>
                        <a:rPr lang="en-US" sz="1100" b="0" i="0" u="none" strike="noStrike">
                          <a:solidFill>
                            <a:srgbClr val="111111"/>
                          </a:solidFill>
                          <a:effectLst/>
                          <a:latin typeface="+mn-lt"/>
                        </a:rPr>
                        <a:t>Vermont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(20%)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29984626"/>
                  </a:ext>
                </a:extLst>
              </a:tr>
              <a:tr h="182880">
                <a:tc>
                  <a:txBody>
                    <a:bodyPr/>
                    <a:lstStyle/>
                    <a:p>
                      <a:pPr algn="l" fontAlgn="ctr"/>
                      <a:r>
                        <a:rPr lang="en-US" sz="1100" b="0" i="0" u="none" strike="noStrike">
                          <a:solidFill>
                            <a:srgbClr val="111111"/>
                          </a:solidFill>
                          <a:effectLst/>
                          <a:latin typeface="+mn-lt"/>
                        </a:rPr>
                        <a:t>Virginia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229 (94%)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228 (94%)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230 (95%)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146 (60%)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141 (97%)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45200316"/>
                  </a:ext>
                </a:extLst>
              </a:tr>
              <a:tr h="182880">
                <a:tc>
                  <a:txBody>
                    <a:bodyPr/>
                    <a:lstStyle/>
                    <a:p>
                      <a:pPr algn="l" fontAlgn="ctr"/>
                      <a:r>
                        <a:rPr lang="en-US" sz="1100" b="0" i="0" u="none" strike="noStrike">
                          <a:solidFill>
                            <a:srgbClr val="111111"/>
                          </a:solidFill>
                          <a:effectLst/>
                          <a:latin typeface="+mn-lt"/>
                        </a:rPr>
                        <a:t>Washington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3070869"/>
                  </a:ext>
                </a:extLst>
              </a:tr>
              <a:tr h="182880">
                <a:tc>
                  <a:txBody>
                    <a:bodyPr/>
                    <a:lstStyle/>
                    <a:p>
                      <a:pPr algn="l" fontAlgn="ctr"/>
                      <a:r>
                        <a:rPr lang="en-US" sz="1100" b="0" i="0" u="none" strike="noStrike">
                          <a:solidFill>
                            <a:srgbClr val="111111"/>
                          </a:solidFill>
                          <a:effectLst/>
                          <a:latin typeface="+mn-lt"/>
                        </a:rPr>
                        <a:t>West Virginia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 (90%)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 (100%)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28959954"/>
                  </a:ext>
                </a:extLst>
              </a:tr>
              <a:tr h="182880">
                <a:tc>
                  <a:txBody>
                    <a:bodyPr/>
                    <a:lstStyle/>
                    <a:p>
                      <a:pPr algn="l" fontAlgn="ctr"/>
                      <a:r>
                        <a:rPr lang="en-US" sz="1100" b="0" i="0" u="none" strike="noStrike">
                          <a:solidFill>
                            <a:srgbClr val="111111"/>
                          </a:solidFill>
                          <a:effectLst/>
                          <a:latin typeface="+mn-lt"/>
                        </a:rPr>
                        <a:t>Wisconsin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142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131 (92%)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 (2%)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134 (94%)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95 (67%)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92 (97%)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815237"/>
                  </a:ext>
                </a:extLst>
              </a:tr>
              <a:tr h="182880">
                <a:tc>
                  <a:txBody>
                    <a:bodyPr/>
                    <a:lstStyle/>
                    <a:p>
                      <a:pPr algn="l" fontAlgn="ctr"/>
                      <a:r>
                        <a:rPr lang="en-US" sz="1100" b="0" i="0" u="none" strike="noStrike">
                          <a:solidFill>
                            <a:srgbClr val="111111"/>
                          </a:solidFill>
                          <a:effectLst/>
                          <a:latin typeface="+mn-lt"/>
                        </a:rPr>
                        <a:t>Wyoming </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(67%)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(33%)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(33%)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(100%)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64367123"/>
                  </a:ext>
                </a:extLst>
              </a:tr>
            </a:tbl>
          </a:graphicData>
        </a:graphic>
      </p:graphicFrame>
      <p:sp>
        <p:nvSpPr>
          <p:cNvPr id="14" name="Text Placeholder 3">
            <a:extLst>
              <a:ext uri="{FF2B5EF4-FFF2-40B4-BE49-F238E27FC236}">
                <a16:creationId xmlns:a16="http://schemas.microsoft.com/office/drawing/2014/main" id="{AD93B650-C7A1-F92C-7AB6-8AE551EB3703}"/>
              </a:ext>
            </a:extLst>
          </p:cNvPr>
          <p:cNvSpPr>
            <a:spLocks noGrp="1"/>
          </p:cNvSpPr>
          <p:nvPr>
            <p:ph type="body" sz="quarter" idx="11"/>
          </p:nvPr>
        </p:nvSpPr>
        <p:spPr>
          <a:xfrm>
            <a:off x="457201" y="5461991"/>
            <a:ext cx="5638800" cy="673125"/>
          </a:xfrm>
        </p:spPr>
        <p:txBody>
          <a:bodyPr vert="horz" lIns="91440" tIns="45720" rIns="91440" bIns="45720" rtlCol="0" anchor="t">
            <a:noAutofit/>
          </a:bodyPr>
          <a:lstStyle/>
          <a:p>
            <a:pPr>
              <a:lnSpc>
                <a:spcPct val="100000"/>
              </a:lnSpc>
            </a:pPr>
            <a:r>
              <a:rPr lang="en-US" sz="800"/>
              <a:t>HBIG=hepatitis B immune globulin; </a:t>
            </a:r>
            <a:r>
              <a:rPr lang="en-US" sz="800" err="1"/>
              <a:t>HepB</a:t>
            </a:r>
            <a:r>
              <a:rPr lang="en-US" sz="800"/>
              <a:t>=hepatitis B vaccine; HBsAg=hepatitis B surface antigen; anti-HBs= antibody to hepatitis B surface antigen; U= The data were unavailable   			</a:t>
            </a:r>
          </a:p>
          <a:p>
            <a:pPr>
              <a:lnSpc>
                <a:spcPct val="100000"/>
              </a:lnSpc>
            </a:pPr>
            <a:r>
              <a:rPr lang="en-US" sz="800"/>
              <a:t>* These data only include infants followed by the PHBPP. National and jurisdictional level </a:t>
            </a:r>
            <a:r>
              <a:rPr lang="en-US" sz="800" err="1"/>
              <a:t>HepB</a:t>
            </a:r>
            <a:r>
              <a:rPr lang="en-US" sz="800"/>
              <a:t> vaccination coverage rates are available via annual MMWR publications of National Immunization Survey data (</a:t>
            </a:r>
            <a:r>
              <a:rPr lang="en-US" sz="800">
                <a:hlinkClick r:id="rId3"/>
              </a:rPr>
              <a:t>https://www.cdc.gov/vaccines/imz-managers/nis/index.html</a:t>
            </a:r>
            <a:r>
              <a:rPr lang="en-US" sz="800"/>
              <a:t>) and via </a:t>
            </a:r>
            <a:r>
              <a:rPr lang="en-US" sz="800" err="1"/>
              <a:t>VaxView</a:t>
            </a:r>
            <a:r>
              <a:rPr lang="en-US" sz="800"/>
              <a:t> (</a:t>
            </a:r>
            <a:r>
              <a:rPr lang="en-US" sz="800">
                <a:hlinkClick r:id="rId4"/>
              </a:rPr>
              <a:t>https://www.cdc.gov/vaccines/vaxview/index.html</a:t>
            </a:r>
            <a:r>
              <a:rPr lang="en-US" sz="800"/>
              <a:t>).   </a:t>
            </a:r>
            <a:endParaRPr lang="en-US" sz="800">
              <a:cs typeface="Calibri"/>
            </a:endParaRPr>
          </a:p>
          <a:p>
            <a:pPr>
              <a:lnSpc>
                <a:spcPct val="100000"/>
              </a:lnSpc>
            </a:pPr>
            <a:r>
              <a:rPr lang="en-US" sz="800"/>
              <a:t>† Post vaccination serologic testing includes a test for HBsAg, anti-HBs, or both. Results from post vaccination serologic testing may be reported as HBsAg positive, HBsAg negative and immune or not immune, or indeterminate. </a:t>
            </a:r>
          </a:p>
        </p:txBody>
      </p:sp>
      <p:sp>
        <p:nvSpPr>
          <p:cNvPr id="15" name="TextBox 14">
            <a:extLst>
              <a:ext uri="{FF2B5EF4-FFF2-40B4-BE49-F238E27FC236}">
                <a16:creationId xmlns:a16="http://schemas.microsoft.com/office/drawing/2014/main" id="{07E37F42-81AF-16F5-653D-55F410BA7FA0}"/>
              </a:ext>
            </a:extLst>
          </p:cNvPr>
          <p:cNvSpPr txBox="1"/>
          <p:nvPr/>
        </p:nvSpPr>
        <p:spPr>
          <a:xfrm>
            <a:off x="6013173" y="5345695"/>
            <a:ext cx="4497713" cy="1323439"/>
          </a:xfrm>
          <a:prstGeom prst="rect">
            <a:avLst/>
          </a:prstGeom>
          <a:noFill/>
        </p:spPr>
        <p:txBody>
          <a:bodyPr wrap="square" lIns="91440" tIns="45720" rIns="91440" bIns="45720" anchor="t">
            <a:spAutoFit/>
          </a:bodyPr>
          <a:lstStyle/>
          <a:p>
            <a:r>
              <a:rPr lang="en-US" sz="800"/>
              <a:t>§ Anti-HBs &gt;10 </a:t>
            </a:r>
            <a:r>
              <a:rPr lang="en-US" sz="800" err="1"/>
              <a:t>mIU</a:t>
            </a:r>
            <a:r>
              <a:rPr lang="en-US" sz="800"/>
              <a:t>/mL 					</a:t>
            </a:r>
          </a:p>
          <a:p>
            <a:r>
              <a:rPr lang="en-US" sz="800"/>
              <a:t>¶ Percentage is among infants that completed the vaccine series and received PVST. 			</a:t>
            </a:r>
          </a:p>
          <a:p>
            <a:r>
              <a:rPr lang="en-US" sz="800"/>
              <a:t>** City data are mutually exclusive from state data. 					</a:t>
            </a:r>
          </a:p>
          <a:p>
            <a:r>
              <a:rPr lang="en-US" sz="800"/>
              <a:t>Source: CDC, National Notifiable Diseases Surveillance System.</a:t>
            </a:r>
          </a:p>
          <a:p>
            <a:r>
              <a:rPr lang="en-US" sz="800"/>
              <a:t>		</a:t>
            </a:r>
          </a:p>
          <a:p>
            <a:r>
              <a:rPr lang="en-US" sz="800"/>
              <a:t>Centers for Disease Control and Prevention. Viral Hepatitis Surveillance Report – United States, 2020. </a:t>
            </a:r>
            <a:r>
              <a:rPr lang="en-US" sz="800">
                <a:hlinkClick r:id="rId5"/>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22397014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201397" cy="917018"/>
          </a:xfrm>
        </p:spPr>
        <p:txBody>
          <a:bodyPr>
            <a:noAutofit/>
          </a:bodyPr>
          <a:lstStyle/>
          <a:p>
            <a:r>
              <a:rPr lang="en-US" b="0"/>
              <a:t>Table 4.1 – Part 5 of 6</a:t>
            </a:r>
            <a:br>
              <a:rPr lang="en-US" sz="2000"/>
            </a:br>
            <a:r>
              <a:rPr lang="en-US" sz="2000" b="1"/>
              <a:t>Outcomes of infants born in 2019 to persons infected with hepatitis B virus and managed by CDC Perinatal Hepatitis B Prevention Program through the end of 2020, 64 US Jurisdictions</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758968495"/>
              </p:ext>
            </p:extLst>
          </p:nvPr>
        </p:nvGraphicFramePr>
        <p:xfrm>
          <a:off x="535833" y="1270018"/>
          <a:ext cx="11119104" cy="4041648"/>
        </p:xfrm>
        <a:graphic>
          <a:graphicData uri="http://schemas.openxmlformats.org/drawingml/2006/table">
            <a:tbl>
              <a:tblPr firstRow="1" bandRow="1">
                <a:tableStyleId>{3B4B98B0-60AC-42C2-AFA5-B58CD77FA1E5}</a:tableStyleId>
              </a:tblPr>
              <a:tblGrid>
                <a:gridCol w="1005840">
                  <a:extLst>
                    <a:ext uri="{9D8B030D-6E8A-4147-A177-3AD203B41FA5}">
                      <a16:colId xmlns:a16="http://schemas.microsoft.com/office/drawing/2014/main" val="2197488459"/>
                    </a:ext>
                  </a:extLst>
                </a:gridCol>
                <a:gridCol w="731520">
                  <a:extLst>
                    <a:ext uri="{9D8B030D-6E8A-4147-A177-3AD203B41FA5}">
                      <a16:colId xmlns:a16="http://schemas.microsoft.com/office/drawing/2014/main" val="3530489283"/>
                    </a:ext>
                  </a:extLst>
                </a:gridCol>
                <a:gridCol w="1316736">
                  <a:extLst>
                    <a:ext uri="{9D8B030D-6E8A-4147-A177-3AD203B41FA5}">
                      <a16:colId xmlns:a16="http://schemas.microsoft.com/office/drawing/2014/main" val="969299249"/>
                    </a:ext>
                  </a:extLst>
                </a:gridCol>
                <a:gridCol w="1316736">
                  <a:extLst>
                    <a:ext uri="{9D8B030D-6E8A-4147-A177-3AD203B41FA5}">
                      <a16:colId xmlns:a16="http://schemas.microsoft.com/office/drawing/2014/main" val="3390481558"/>
                    </a:ext>
                  </a:extLst>
                </a:gridCol>
                <a:gridCol w="1316736">
                  <a:extLst>
                    <a:ext uri="{9D8B030D-6E8A-4147-A177-3AD203B41FA5}">
                      <a16:colId xmlns:a16="http://schemas.microsoft.com/office/drawing/2014/main" val="4187949514"/>
                    </a:ext>
                  </a:extLst>
                </a:gridCol>
                <a:gridCol w="1316736">
                  <a:extLst>
                    <a:ext uri="{9D8B030D-6E8A-4147-A177-3AD203B41FA5}">
                      <a16:colId xmlns:a16="http://schemas.microsoft.com/office/drawing/2014/main" val="1334218319"/>
                    </a:ext>
                  </a:extLst>
                </a:gridCol>
                <a:gridCol w="1371600">
                  <a:extLst>
                    <a:ext uri="{9D8B030D-6E8A-4147-A177-3AD203B41FA5}">
                      <a16:colId xmlns:a16="http://schemas.microsoft.com/office/drawing/2014/main" val="557897342"/>
                    </a:ext>
                  </a:extLst>
                </a:gridCol>
                <a:gridCol w="1371600">
                  <a:extLst>
                    <a:ext uri="{9D8B030D-6E8A-4147-A177-3AD203B41FA5}">
                      <a16:colId xmlns:a16="http://schemas.microsoft.com/office/drawing/2014/main" val="3162417777"/>
                    </a:ext>
                  </a:extLst>
                </a:gridCol>
                <a:gridCol w="1371600">
                  <a:extLst>
                    <a:ext uri="{9D8B030D-6E8A-4147-A177-3AD203B41FA5}">
                      <a16:colId xmlns:a16="http://schemas.microsoft.com/office/drawing/2014/main" val="1531703974"/>
                    </a:ext>
                  </a:extLst>
                </a:gridCol>
              </a:tblGrid>
              <a:tr h="1207008">
                <a:tc>
                  <a:txBody>
                    <a:bodyPr/>
                    <a:lstStyle/>
                    <a:p>
                      <a:pPr algn="l" fontAlgn="ctr"/>
                      <a:r>
                        <a:rPr lang="en-US" sz="1200" b="1" u="none" strike="noStrike">
                          <a:solidFill>
                            <a:schemeClr val="bg1"/>
                          </a:solidFill>
                          <a:effectLst/>
                        </a:rPr>
                        <a:t>Jurisdiction</a:t>
                      </a:r>
                      <a:r>
                        <a:rPr lang="en-US" sz="1200" b="0" u="none" strike="noStrike">
                          <a:solidFill>
                            <a:schemeClr val="bg1"/>
                          </a:solidFill>
                          <a:effectLst/>
                        </a:rPr>
                        <a:t> </a:t>
                      </a:r>
                      <a:endParaRPr lang="en-US" sz="1200" b="1" i="0" u="none" strike="noStrike">
                        <a:solidFill>
                          <a:schemeClr val="bg1"/>
                        </a:solidFill>
                        <a:effectLst/>
                        <a:latin typeface="+mn-lt"/>
                      </a:endParaRPr>
                    </a:p>
                  </a:txBody>
                  <a:tcPr marR="9525" marT="9525" marB="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u="none" strike="noStrike">
                          <a:solidFill>
                            <a:schemeClr val="bg1"/>
                          </a:solidFill>
                          <a:effectLst/>
                        </a:rPr>
                        <a:t>All infants managed</a:t>
                      </a:r>
                    </a:p>
                    <a:p>
                      <a:pPr algn="ctr" fontAlgn="ctr"/>
                      <a:r>
                        <a:rPr lang="en-US" sz="1200" b="1" u="none" strike="noStrike">
                          <a:solidFill>
                            <a:schemeClr val="bg1"/>
                          </a:solidFill>
                          <a:effectLst/>
                        </a:rPr>
                        <a:t>No.</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9525" marB="0" anchor="b">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r>
                        <a:rPr lang="en-US" sz="1200" b="1" u="none" strike="noStrike">
                          <a:solidFill>
                            <a:schemeClr val="bg1"/>
                          </a:solidFill>
                          <a:effectLst/>
                        </a:rPr>
                        <a:t>HBIG &amp; HepB </a:t>
                      </a:r>
                      <a:br>
                        <a:rPr lang="en-US" sz="1200" b="1" u="none" strike="noStrike">
                          <a:solidFill>
                            <a:schemeClr val="bg1"/>
                          </a:solidFill>
                          <a:effectLst/>
                        </a:rPr>
                      </a:br>
                      <a:r>
                        <a:rPr lang="en-US" sz="1200" b="1" u="none" strike="noStrike">
                          <a:solidFill>
                            <a:schemeClr val="bg1"/>
                          </a:solidFill>
                          <a:effectLst/>
                        </a:rPr>
                        <a:t>at birth</a:t>
                      </a:r>
                      <a:r>
                        <a:rPr lang="en-US" sz="1200" b="0" u="none" strike="noStrike">
                          <a:solidFill>
                            <a:schemeClr val="bg1"/>
                          </a:solidFill>
                          <a:effectLst/>
                        </a:rPr>
                        <a:t> </a:t>
                      </a:r>
                    </a:p>
                    <a:p>
                      <a:pPr algn="ctr" fontAlgn="ct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9525" marB="0" anchor="b">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r>
                        <a:rPr lang="en-US" sz="1200" b="1" u="none" strike="noStrike">
                          <a:solidFill>
                            <a:schemeClr val="bg1"/>
                          </a:solidFill>
                          <a:effectLst/>
                        </a:rPr>
                        <a:t>Complete series by 12 months of age</a:t>
                      </a:r>
                      <a:r>
                        <a:rPr lang="en-US" sz="1200" b="0" u="none" strike="noStrike">
                          <a:solidFill>
                            <a:schemeClr val="bg1"/>
                          </a:solidFill>
                          <a:effectLst/>
                        </a:rPr>
                        <a:t> </a:t>
                      </a:r>
                    </a:p>
                    <a:p>
                      <a:pPr algn="ctr" fontAlgn="ct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r>
                        <a:rPr lang="en-US" sz="1200" b="1" u="none" strike="noStrike">
                          <a:solidFill>
                            <a:schemeClr val="bg1"/>
                          </a:solidFill>
                          <a:effectLst/>
                        </a:rPr>
                        <a:t>Complete series after 12 months </a:t>
                      </a:r>
                      <a:br>
                        <a:rPr lang="en-US" sz="1200" b="1" u="none" strike="noStrike">
                          <a:solidFill>
                            <a:schemeClr val="bg1"/>
                          </a:solidFill>
                          <a:effectLst/>
                        </a:rPr>
                      </a:br>
                      <a:r>
                        <a:rPr lang="en-US" sz="1200" b="1" u="none" strike="noStrike">
                          <a:solidFill>
                            <a:schemeClr val="bg1"/>
                          </a:solidFill>
                          <a:effectLst/>
                        </a:rPr>
                        <a:t>of age</a:t>
                      </a:r>
                      <a:r>
                        <a:rPr lang="en-US" sz="1200" b="0" u="none" strike="noStrike">
                          <a:solidFill>
                            <a:schemeClr val="bg1"/>
                          </a:solidFill>
                          <a:effectLst/>
                        </a:rPr>
                        <a:t> </a:t>
                      </a:r>
                    </a:p>
                    <a:p>
                      <a:pPr algn="ctr" fontAlgn="ct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r>
                        <a:rPr lang="en-US" sz="1200" b="1" u="none" strike="noStrike">
                          <a:solidFill>
                            <a:schemeClr val="bg1"/>
                          </a:solidFill>
                          <a:effectLst/>
                        </a:rPr>
                        <a:t>Total with complete series</a:t>
                      </a:r>
                      <a:r>
                        <a:rPr lang="en-US" sz="1200" b="0" u="none" strike="noStrike">
                          <a:solidFill>
                            <a:schemeClr val="bg1"/>
                          </a:solidFill>
                          <a:effectLst/>
                        </a:rPr>
                        <a:t> </a:t>
                      </a:r>
                    </a:p>
                    <a:p>
                      <a:pPr algn="ctr" fontAlgn="ct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Received </a:t>
                      </a:r>
                      <a:r>
                        <a:rPr kumimoji="0" lang="en-US" sz="1200" b="1" i="0" u="none" strike="noStrike" kern="1200" cap="none" spc="0" normalizeH="0" baseline="3000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HBsAg positive</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Immune </a:t>
                      </a:r>
                      <a:r>
                        <a:rPr kumimoji="0" lang="en-US" sz="1200" b="1" i="0" u="none" strike="noStrike" kern="1200" cap="none" spc="0" normalizeH="0" baseline="3000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085099476"/>
                  </a:ext>
                </a:extLst>
              </a:tr>
              <a:tr h="182880">
                <a:tc>
                  <a:txBody>
                    <a:bodyPr/>
                    <a:lstStyle/>
                    <a:p>
                      <a:pPr algn="l" fontAlgn="ctr"/>
                      <a:r>
                        <a:rPr lang="en-US" sz="1100" b="1" i="0" u="none" strike="noStrike">
                          <a:solidFill>
                            <a:srgbClr val="111111"/>
                          </a:solidFill>
                          <a:effectLst/>
                          <a:latin typeface="+mn-lt"/>
                        </a:rPr>
                        <a:t>City</a:t>
                      </a:r>
                      <a:r>
                        <a:rPr lang="en-US" sz="1100" b="1" i="0" u="none" strike="noStrike" baseline="30000">
                          <a:solidFill>
                            <a:srgbClr val="111111"/>
                          </a:solidFill>
                          <a:effectLst/>
                          <a:latin typeface="+mn-lt"/>
                        </a:rPr>
                        <a:t>**</a:t>
                      </a:r>
                      <a:r>
                        <a:rPr lang="en-US" sz="1100" b="0" i="0" u="none" strike="noStrike">
                          <a:solidFill>
                            <a:srgbClr val="111111"/>
                          </a:solidFill>
                          <a:effectLst/>
                          <a:latin typeface="+mn-lt"/>
                        </a:rPr>
                        <a:t> </a:t>
                      </a:r>
                      <a:endParaRPr lang="en-US" sz="1100" b="1" i="0" u="none" strike="noStrike">
                        <a:solidFill>
                          <a:srgbClr val="111111"/>
                        </a:solidFill>
                        <a:effectLst/>
                        <a:latin typeface="+mn-lt"/>
                      </a:endParaRP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3121224350"/>
                  </a:ext>
                </a:extLst>
              </a:tr>
              <a:tr h="182880">
                <a:tc>
                  <a:txBody>
                    <a:bodyPr/>
                    <a:lstStyle/>
                    <a:p>
                      <a:pPr algn="l" fontAlgn="ctr"/>
                      <a:r>
                        <a:rPr lang="en-US" sz="1100" b="0" i="0" u="none" strike="noStrike">
                          <a:solidFill>
                            <a:srgbClr val="111111"/>
                          </a:solidFill>
                          <a:effectLst/>
                          <a:latin typeface="+mn-lt"/>
                        </a:rPr>
                        <a:t>Chicago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101 (99%)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78 (76%)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78 (76%)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70 (69%)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69 (99%)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4793711"/>
                  </a:ext>
                </a:extLst>
              </a:tr>
              <a:tr h="201168">
                <a:tc>
                  <a:txBody>
                    <a:bodyPr/>
                    <a:lstStyle/>
                    <a:p>
                      <a:pPr algn="l" fontAlgn="ctr"/>
                      <a:r>
                        <a:rPr lang="en-US" sz="1100" b="0" i="0" u="none" strike="noStrike">
                          <a:solidFill>
                            <a:srgbClr val="111111"/>
                          </a:solidFill>
                          <a:effectLst/>
                          <a:latin typeface="+mn-lt"/>
                        </a:rPr>
                        <a:t>District of Columbia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27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 (93%)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 (93%)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 (81%)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 (100%)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42177369"/>
                  </a:ext>
                </a:extLst>
              </a:tr>
              <a:tr h="182880">
                <a:tc>
                  <a:txBody>
                    <a:bodyPr/>
                    <a:lstStyle/>
                    <a:p>
                      <a:pPr algn="l" fontAlgn="ctr"/>
                      <a:r>
                        <a:rPr lang="en-US" sz="1100" b="0" i="0" u="none" strike="noStrike">
                          <a:solidFill>
                            <a:srgbClr val="111111"/>
                          </a:solidFill>
                          <a:effectLst/>
                          <a:latin typeface="+mn-lt"/>
                        </a:rPr>
                        <a:t>Houston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113 (95%)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98 (82%)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 (3%)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102 (86%)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87 (73%)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85 (98%)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3319749"/>
                  </a:ext>
                </a:extLst>
              </a:tr>
              <a:tr h="182880">
                <a:tc>
                  <a:txBody>
                    <a:bodyPr/>
                    <a:lstStyle/>
                    <a:p>
                      <a:pPr algn="l" fontAlgn="ctr"/>
                      <a:r>
                        <a:rPr lang="en-US" sz="1100" b="0" i="0" u="none" strike="noStrike">
                          <a:solidFill>
                            <a:srgbClr val="111111"/>
                          </a:solidFill>
                          <a:effectLst/>
                          <a:latin typeface="+mn-lt"/>
                        </a:rPr>
                        <a:t>New York City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1,031 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1,028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949 (92%)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954 (93%)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875 (85%)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856 (98%)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29984626"/>
                  </a:ext>
                </a:extLst>
              </a:tr>
              <a:tr h="182880">
                <a:tc>
                  <a:txBody>
                    <a:bodyPr/>
                    <a:lstStyle/>
                    <a:p>
                      <a:pPr algn="l" fontAlgn="ctr"/>
                      <a:r>
                        <a:rPr lang="en-US" sz="1100" b="0" i="0" u="none" strike="noStrike">
                          <a:solidFill>
                            <a:srgbClr val="111111"/>
                          </a:solidFill>
                          <a:effectLst/>
                          <a:latin typeface="+mn-lt"/>
                        </a:rPr>
                        <a:t>Philadelphia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128 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111 (87%)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103 (80%)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 (5%)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110 (86%)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84 (66%)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78 (93%)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45200316"/>
                  </a:ext>
                </a:extLst>
              </a:tr>
              <a:tr h="182880">
                <a:tc>
                  <a:txBody>
                    <a:bodyPr/>
                    <a:lstStyle/>
                    <a:p>
                      <a:pPr algn="l" fontAlgn="ctr"/>
                      <a:r>
                        <a:rPr lang="en-US" sz="1100" b="0" i="0" u="none" strike="noStrike">
                          <a:solidFill>
                            <a:srgbClr val="111111"/>
                          </a:solidFill>
                          <a:effectLst/>
                          <a:latin typeface="+mn-lt"/>
                        </a:rPr>
                        <a:t>San Antonio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 (83%)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32 (89%)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 (69%)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 (100%)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3070869"/>
                  </a:ext>
                </a:extLst>
              </a:tr>
              <a:tr h="182880">
                <a:tc>
                  <a:txBody>
                    <a:bodyPr/>
                    <a:lstStyle/>
                    <a:p>
                      <a:pPr algn="l" fontAlgn="ctr"/>
                      <a:r>
                        <a:rPr lang="en-US" sz="1100" b="1" i="0" u="none" strike="noStrike">
                          <a:solidFill>
                            <a:srgbClr val="111111"/>
                          </a:solidFill>
                          <a:effectLst/>
                          <a:latin typeface="+mn-lt"/>
                        </a:rPr>
                        <a:t>Territory</a:t>
                      </a:r>
                      <a:r>
                        <a:rPr lang="en-US" sz="1100" b="0" i="0" u="none" strike="noStrike">
                          <a:solidFill>
                            <a:srgbClr val="111111"/>
                          </a:solidFill>
                          <a:effectLst/>
                          <a:latin typeface="+mn-lt"/>
                        </a:rPr>
                        <a:t> </a:t>
                      </a:r>
                      <a:endParaRPr lang="en-US" sz="1100" b="1" i="0" u="none" strike="noStrike">
                        <a:solidFill>
                          <a:srgbClr val="111111"/>
                        </a:solidFill>
                        <a:effectLst/>
                        <a:latin typeface="+mn-lt"/>
                      </a:endParaRP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r>
                        <a:rPr lang="en-US" sz="1100" b="0" i="0" u="none" strike="noStrike">
                          <a:solidFill>
                            <a:srgbClr val="000000"/>
                          </a:solidFill>
                          <a:effectLst/>
                          <a:latin typeface="+mn-lt"/>
                        </a:rPr>
                        <a:t>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000000"/>
                        </a:solidFill>
                        <a:effectLst/>
                        <a:latin typeface="+mn-lt"/>
                      </a:endParaRP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1328959954"/>
                  </a:ext>
                </a:extLst>
              </a:tr>
              <a:tr h="201168">
                <a:tc>
                  <a:txBody>
                    <a:bodyPr/>
                    <a:lstStyle/>
                    <a:p>
                      <a:pPr algn="l" fontAlgn="ctr"/>
                      <a:r>
                        <a:rPr lang="en-US" sz="1100" b="0" i="0" u="none" strike="noStrike">
                          <a:solidFill>
                            <a:srgbClr val="111111"/>
                          </a:solidFill>
                          <a:effectLst/>
                          <a:latin typeface="+mn-lt"/>
                        </a:rPr>
                        <a:t>American Samoa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815237"/>
                  </a:ext>
                </a:extLst>
              </a:tr>
              <a:tr h="182880">
                <a:tc>
                  <a:txBody>
                    <a:bodyPr/>
                    <a:lstStyle/>
                    <a:p>
                      <a:pPr algn="l" fontAlgn="ctr"/>
                      <a:r>
                        <a:rPr lang="en-US" sz="1100" b="0" i="0" u="none" strike="noStrike">
                          <a:solidFill>
                            <a:srgbClr val="111111"/>
                          </a:solidFill>
                          <a:effectLst/>
                          <a:latin typeface="+mn-lt"/>
                        </a:rPr>
                        <a:t>Guam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 (25%)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 (33%)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 (58%)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64367123"/>
                  </a:ext>
                </a:extLst>
              </a:tr>
              <a:tr h="243105">
                <a:tc>
                  <a:txBody>
                    <a:bodyPr/>
                    <a:lstStyle/>
                    <a:p>
                      <a:pPr algn="l" fontAlgn="ctr"/>
                      <a:r>
                        <a:rPr lang="en-US" sz="1100" b="0" i="0" u="none" strike="noStrike">
                          <a:solidFill>
                            <a:srgbClr val="111111"/>
                          </a:solidFill>
                          <a:effectLst/>
                          <a:latin typeface="+mn-lt"/>
                        </a:rPr>
                        <a:t>N. Mariana Islands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47142603"/>
                  </a:ext>
                </a:extLst>
              </a:tr>
              <a:tr h="182880">
                <a:tc>
                  <a:txBody>
                    <a:bodyPr/>
                    <a:lstStyle/>
                    <a:p>
                      <a:pPr algn="l" fontAlgn="ctr"/>
                      <a:r>
                        <a:rPr lang="en-US" sz="1100" b="0" i="0" u="none" strike="noStrike">
                          <a:solidFill>
                            <a:srgbClr val="111111"/>
                          </a:solidFill>
                          <a:effectLst/>
                          <a:latin typeface="+mn-lt"/>
                        </a:rPr>
                        <a:t>Puerto Rico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(100%)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10313967"/>
                  </a:ext>
                </a:extLst>
              </a:tr>
              <a:tr h="182880">
                <a:tc>
                  <a:txBody>
                    <a:bodyPr/>
                    <a:lstStyle/>
                    <a:p>
                      <a:pPr algn="l" fontAlgn="ctr"/>
                      <a:r>
                        <a:rPr lang="en-US" sz="1100" b="0" i="0" u="none" strike="noStrike">
                          <a:solidFill>
                            <a:srgbClr val="111111"/>
                          </a:solidFill>
                          <a:effectLst/>
                          <a:latin typeface="+mn-lt"/>
                        </a:rPr>
                        <a:t>Virgin Islands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(100%)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(100%)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(100%)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(100%)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(100%)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16015111"/>
                  </a:ext>
                </a:extLst>
              </a:tr>
            </a:tbl>
          </a:graphicData>
        </a:graphic>
      </p:graphicFrame>
      <p:sp>
        <p:nvSpPr>
          <p:cNvPr id="12" name="Text Placeholder 3">
            <a:extLst>
              <a:ext uri="{FF2B5EF4-FFF2-40B4-BE49-F238E27FC236}">
                <a16:creationId xmlns:a16="http://schemas.microsoft.com/office/drawing/2014/main" id="{4B7D8666-4A16-3738-DAD6-61A3FD1E7D62}"/>
              </a:ext>
            </a:extLst>
          </p:cNvPr>
          <p:cNvSpPr>
            <a:spLocks noGrp="1"/>
          </p:cNvSpPr>
          <p:nvPr>
            <p:ph type="body" sz="quarter" idx="11"/>
          </p:nvPr>
        </p:nvSpPr>
        <p:spPr>
          <a:xfrm>
            <a:off x="457201" y="5461991"/>
            <a:ext cx="5638800" cy="673125"/>
          </a:xfrm>
        </p:spPr>
        <p:txBody>
          <a:bodyPr vert="horz" lIns="91440" tIns="45720" rIns="91440" bIns="45720" rtlCol="0" anchor="t">
            <a:noAutofit/>
          </a:bodyPr>
          <a:lstStyle/>
          <a:p>
            <a:pPr>
              <a:lnSpc>
                <a:spcPct val="100000"/>
              </a:lnSpc>
            </a:pPr>
            <a:r>
              <a:rPr lang="en-US" sz="800"/>
              <a:t>HBIG=hepatitis B immune globulin; </a:t>
            </a:r>
            <a:r>
              <a:rPr lang="en-US" sz="800" err="1"/>
              <a:t>HepB</a:t>
            </a:r>
            <a:r>
              <a:rPr lang="en-US" sz="800"/>
              <a:t>=hepatitis B vaccine; HBsAg=hepatitis B surface antigen; anti-HBs= antibody to hepatitis B surface antigen; U= The data were unavailable   			</a:t>
            </a:r>
          </a:p>
          <a:p>
            <a:pPr>
              <a:lnSpc>
                <a:spcPct val="100000"/>
              </a:lnSpc>
            </a:pPr>
            <a:r>
              <a:rPr lang="en-US" sz="800"/>
              <a:t>* These data only include infants followed by the PHBPP. National and jurisdictional level </a:t>
            </a:r>
            <a:r>
              <a:rPr lang="en-US" sz="800" err="1"/>
              <a:t>HepB</a:t>
            </a:r>
            <a:r>
              <a:rPr lang="en-US" sz="800"/>
              <a:t> vaccination coverage rates are available via annual MMWR publications of National Immunization Survey data (</a:t>
            </a:r>
            <a:r>
              <a:rPr lang="en-US" sz="800">
                <a:hlinkClick r:id="rId2"/>
              </a:rPr>
              <a:t>https://www.cdc.gov/vaccines/imz-managers/nis/index.html</a:t>
            </a:r>
            <a:r>
              <a:rPr lang="en-US" sz="800"/>
              <a:t>) and via </a:t>
            </a:r>
            <a:r>
              <a:rPr lang="en-US" sz="800" err="1"/>
              <a:t>VaxView</a:t>
            </a:r>
            <a:r>
              <a:rPr lang="en-US" sz="800"/>
              <a:t> (</a:t>
            </a:r>
            <a:r>
              <a:rPr lang="en-US" sz="800">
                <a:hlinkClick r:id="rId3"/>
              </a:rPr>
              <a:t>https://www.cdc.gov/vaccines/vaxview/index.html</a:t>
            </a:r>
            <a:r>
              <a:rPr lang="en-US" sz="800"/>
              <a:t>).   </a:t>
            </a:r>
            <a:endParaRPr lang="en-US" sz="800">
              <a:cs typeface="Calibri"/>
            </a:endParaRPr>
          </a:p>
          <a:p>
            <a:pPr>
              <a:lnSpc>
                <a:spcPct val="100000"/>
              </a:lnSpc>
            </a:pPr>
            <a:r>
              <a:rPr lang="en-US" sz="800"/>
              <a:t>† Post vaccination serologic testing includes a test for HBsAg, anti-HBs, or both. Results from post vaccination serologic testing may be reported as HBsAg positive, HBsAg negative and immune or not immune, or indeterminate. </a:t>
            </a:r>
          </a:p>
        </p:txBody>
      </p:sp>
      <p:sp>
        <p:nvSpPr>
          <p:cNvPr id="13" name="TextBox 12">
            <a:extLst>
              <a:ext uri="{FF2B5EF4-FFF2-40B4-BE49-F238E27FC236}">
                <a16:creationId xmlns:a16="http://schemas.microsoft.com/office/drawing/2014/main" id="{DD683290-FB43-9AF4-4BBE-57C54A15991D}"/>
              </a:ext>
            </a:extLst>
          </p:cNvPr>
          <p:cNvSpPr txBox="1"/>
          <p:nvPr/>
        </p:nvSpPr>
        <p:spPr>
          <a:xfrm>
            <a:off x="6013173" y="5345695"/>
            <a:ext cx="4497713" cy="1323439"/>
          </a:xfrm>
          <a:prstGeom prst="rect">
            <a:avLst/>
          </a:prstGeom>
          <a:noFill/>
        </p:spPr>
        <p:txBody>
          <a:bodyPr wrap="square" lIns="91440" tIns="45720" rIns="91440" bIns="45720" anchor="t">
            <a:spAutoFit/>
          </a:bodyPr>
          <a:lstStyle/>
          <a:p>
            <a:r>
              <a:rPr lang="en-US" sz="800"/>
              <a:t>§ Anti-HBs &gt;10 </a:t>
            </a:r>
            <a:r>
              <a:rPr lang="en-US" sz="800" err="1"/>
              <a:t>mIU</a:t>
            </a:r>
            <a:r>
              <a:rPr lang="en-US" sz="800"/>
              <a:t>/mL 					</a:t>
            </a:r>
          </a:p>
          <a:p>
            <a:r>
              <a:rPr lang="en-US" sz="800"/>
              <a:t>¶ Percentage is among infants that completed the vaccine series and received PVST. 			</a:t>
            </a:r>
          </a:p>
          <a:p>
            <a:r>
              <a:rPr lang="en-US" sz="800"/>
              <a:t>** City data are mutually exclusive from state data. 					</a:t>
            </a:r>
          </a:p>
          <a:p>
            <a:r>
              <a:rPr lang="en-US" sz="800"/>
              <a:t>Source: CDC, National Notifiable Diseases Surveillance System.</a:t>
            </a:r>
          </a:p>
          <a:p>
            <a:r>
              <a:rPr lang="en-US" sz="800"/>
              <a:t>		</a:t>
            </a:r>
          </a:p>
          <a:p>
            <a:r>
              <a:rPr lang="en-US" sz="800"/>
              <a:t>Centers for Disease Control and Prevention. Viral Hepatitis Surveillance Report – United States, 2020. </a:t>
            </a:r>
            <a:r>
              <a:rPr lang="en-US" sz="800">
                <a:hlinkClick r:id="rId4"/>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1765133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7"/>
            <a:ext cx="11201397" cy="917018"/>
          </a:xfrm>
        </p:spPr>
        <p:txBody>
          <a:bodyPr>
            <a:noAutofit/>
          </a:bodyPr>
          <a:lstStyle/>
          <a:p>
            <a:r>
              <a:rPr lang="en-US" b="0"/>
              <a:t>Table 4.1 – Part 6 of 6</a:t>
            </a:r>
            <a:br>
              <a:rPr lang="en-US" sz="2000"/>
            </a:br>
            <a:r>
              <a:rPr lang="en-US" sz="2000" b="1"/>
              <a:t>Outcomes of infants born in 2019 to persons infected with hepatitis B virus and managed by CDC Perinatal Hepatitis B Prevention Program through the end of 2020, 64 US Jurisdictions</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045146914"/>
              </p:ext>
            </p:extLst>
          </p:nvPr>
        </p:nvGraphicFramePr>
        <p:xfrm>
          <a:off x="535833" y="1265275"/>
          <a:ext cx="11119104" cy="2410968"/>
        </p:xfrm>
        <a:graphic>
          <a:graphicData uri="http://schemas.openxmlformats.org/drawingml/2006/table">
            <a:tbl>
              <a:tblPr firstRow="1" bandRow="1">
                <a:tableStyleId>{3B4B98B0-60AC-42C2-AFA5-B58CD77FA1E5}</a:tableStyleId>
              </a:tblPr>
              <a:tblGrid>
                <a:gridCol w="1005840">
                  <a:extLst>
                    <a:ext uri="{9D8B030D-6E8A-4147-A177-3AD203B41FA5}">
                      <a16:colId xmlns:a16="http://schemas.microsoft.com/office/drawing/2014/main" val="2197488459"/>
                    </a:ext>
                  </a:extLst>
                </a:gridCol>
                <a:gridCol w="731520">
                  <a:extLst>
                    <a:ext uri="{9D8B030D-6E8A-4147-A177-3AD203B41FA5}">
                      <a16:colId xmlns:a16="http://schemas.microsoft.com/office/drawing/2014/main" val="4286140852"/>
                    </a:ext>
                  </a:extLst>
                </a:gridCol>
                <a:gridCol w="1316736">
                  <a:extLst>
                    <a:ext uri="{9D8B030D-6E8A-4147-A177-3AD203B41FA5}">
                      <a16:colId xmlns:a16="http://schemas.microsoft.com/office/drawing/2014/main" val="969299249"/>
                    </a:ext>
                  </a:extLst>
                </a:gridCol>
                <a:gridCol w="1316736">
                  <a:extLst>
                    <a:ext uri="{9D8B030D-6E8A-4147-A177-3AD203B41FA5}">
                      <a16:colId xmlns:a16="http://schemas.microsoft.com/office/drawing/2014/main" val="3390481558"/>
                    </a:ext>
                  </a:extLst>
                </a:gridCol>
                <a:gridCol w="1316736">
                  <a:extLst>
                    <a:ext uri="{9D8B030D-6E8A-4147-A177-3AD203B41FA5}">
                      <a16:colId xmlns:a16="http://schemas.microsoft.com/office/drawing/2014/main" val="4187949514"/>
                    </a:ext>
                  </a:extLst>
                </a:gridCol>
                <a:gridCol w="1316736">
                  <a:extLst>
                    <a:ext uri="{9D8B030D-6E8A-4147-A177-3AD203B41FA5}">
                      <a16:colId xmlns:a16="http://schemas.microsoft.com/office/drawing/2014/main" val="1334218319"/>
                    </a:ext>
                  </a:extLst>
                </a:gridCol>
                <a:gridCol w="1371600">
                  <a:extLst>
                    <a:ext uri="{9D8B030D-6E8A-4147-A177-3AD203B41FA5}">
                      <a16:colId xmlns:a16="http://schemas.microsoft.com/office/drawing/2014/main" val="557897342"/>
                    </a:ext>
                  </a:extLst>
                </a:gridCol>
                <a:gridCol w="1371600">
                  <a:extLst>
                    <a:ext uri="{9D8B030D-6E8A-4147-A177-3AD203B41FA5}">
                      <a16:colId xmlns:a16="http://schemas.microsoft.com/office/drawing/2014/main" val="3162417777"/>
                    </a:ext>
                  </a:extLst>
                </a:gridCol>
                <a:gridCol w="1371600">
                  <a:extLst>
                    <a:ext uri="{9D8B030D-6E8A-4147-A177-3AD203B41FA5}">
                      <a16:colId xmlns:a16="http://schemas.microsoft.com/office/drawing/2014/main" val="1531703974"/>
                    </a:ext>
                  </a:extLst>
                </a:gridCol>
              </a:tblGrid>
              <a:tr h="1207008">
                <a:tc>
                  <a:txBody>
                    <a:bodyPr/>
                    <a:lstStyle/>
                    <a:p>
                      <a:pPr algn="l" fontAlgn="ctr"/>
                      <a:r>
                        <a:rPr lang="en-US" sz="1200" b="1" u="none" strike="noStrike">
                          <a:solidFill>
                            <a:schemeClr val="bg1"/>
                          </a:solidFill>
                          <a:effectLst/>
                        </a:rPr>
                        <a:t>Jurisdiction</a:t>
                      </a:r>
                      <a:r>
                        <a:rPr lang="en-US" sz="1200" b="0" u="none" strike="noStrike">
                          <a:solidFill>
                            <a:schemeClr val="bg1"/>
                          </a:solidFill>
                          <a:effectLst/>
                        </a:rPr>
                        <a:t> </a:t>
                      </a:r>
                      <a:endParaRPr lang="en-US" sz="1200" b="1" i="0" u="none" strike="noStrike">
                        <a:solidFill>
                          <a:schemeClr val="bg1"/>
                        </a:solidFill>
                        <a:effectLst/>
                        <a:latin typeface="+mn-lt"/>
                      </a:endParaRPr>
                    </a:p>
                  </a:txBody>
                  <a:tcPr marR="9525" marT="9525" marB="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u="none" strike="noStrike">
                          <a:solidFill>
                            <a:schemeClr val="bg1"/>
                          </a:solidFill>
                          <a:effectLst/>
                        </a:rPr>
                        <a:t>All infants managed</a:t>
                      </a:r>
                    </a:p>
                    <a:p>
                      <a:pPr algn="ctr" fontAlgn="ctr"/>
                      <a:r>
                        <a:rPr lang="en-US" sz="1200" b="1" u="none" strike="noStrike">
                          <a:solidFill>
                            <a:schemeClr val="bg1"/>
                          </a:solidFill>
                          <a:effectLst/>
                        </a:rPr>
                        <a:t>No.</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9525" marB="0" anchor="b">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r>
                        <a:rPr lang="en-US" sz="1200" b="1" u="none" strike="noStrike">
                          <a:solidFill>
                            <a:schemeClr val="bg1"/>
                          </a:solidFill>
                          <a:effectLst/>
                        </a:rPr>
                        <a:t>HBIG &amp; HepB </a:t>
                      </a:r>
                      <a:br>
                        <a:rPr lang="en-US" sz="1200" b="1" u="none" strike="noStrike">
                          <a:solidFill>
                            <a:schemeClr val="bg1"/>
                          </a:solidFill>
                          <a:effectLst/>
                        </a:rPr>
                      </a:br>
                      <a:r>
                        <a:rPr lang="en-US" sz="1200" b="1" u="none" strike="noStrike">
                          <a:solidFill>
                            <a:schemeClr val="bg1"/>
                          </a:solidFill>
                          <a:effectLst/>
                        </a:rPr>
                        <a:t>at birth</a:t>
                      </a:r>
                      <a:r>
                        <a:rPr lang="en-US" sz="1200" b="0" u="none" strike="noStrike">
                          <a:solidFill>
                            <a:schemeClr val="bg1"/>
                          </a:solidFill>
                          <a:effectLst/>
                        </a:rPr>
                        <a:t> </a:t>
                      </a:r>
                    </a:p>
                    <a:p>
                      <a:pPr algn="ctr" fontAlgn="ct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9525" marB="0" anchor="b">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r>
                        <a:rPr lang="en-US" sz="1200" b="1" u="none" strike="noStrike">
                          <a:solidFill>
                            <a:schemeClr val="bg1"/>
                          </a:solidFill>
                          <a:effectLst/>
                        </a:rPr>
                        <a:t>Complete series by 12 months of age</a:t>
                      </a:r>
                      <a:r>
                        <a:rPr lang="en-US" sz="1200" b="0" u="none" strike="noStrike">
                          <a:solidFill>
                            <a:schemeClr val="bg1"/>
                          </a:solidFill>
                          <a:effectLst/>
                        </a:rPr>
                        <a:t> </a:t>
                      </a:r>
                    </a:p>
                    <a:p>
                      <a:pPr algn="ctr" fontAlgn="ct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r>
                        <a:rPr lang="en-US" sz="1200" b="1" u="none" strike="noStrike">
                          <a:solidFill>
                            <a:schemeClr val="bg1"/>
                          </a:solidFill>
                          <a:effectLst/>
                        </a:rPr>
                        <a:t>Complete series after 12 months </a:t>
                      </a:r>
                      <a:br>
                        <a:rPr lang="en-US" sz="1200" b="1" u="none" strike="noStrike">
                          <a:solidFill>
                            <a:schemeClr val="bg1"/>
                          </a:solidFill>
                          <a:effectLst/>
                        </a:rPr>
                      </a:br>
                      <a:r>
                        <a:rPr lang="en-US" sz="1200" b="1" u="none" strike="noStrike">
                          <a:solidFill>
                            <a:schemeClr val="bg1"/>
                          </a:solidFill>
                          <a:effectLst/>
                        </a:rPr>
                        <a:t>of age</a:t>
                      </a:r>
                      <a:r>
                        <a:rPr lang="en-US" sz="1200" b="0" u="none" strike="noStrike">
                          <a:solidFill>
                            <a:schemeClr val="bg1"/>
                          </a:solidFill>
                          <a:effectLst/>
                        </a:rPr>
                        <a:t> </a:t>
                      </a:r>
                    </a:p>
                    <a:p>
                      <a:pPr algn="ctr" fontAlgn="ct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lang="en-US" sz="1200" b="1" u="none" strike="noStrike">
                          <a:solidFill>
                            <a:schemeClr val="bg1"/>
                          </a:solidFill>
                          <a:effectLst/>
                        </a:rPr>
                        <a:t>HEPB VACCINE ADMINISTRATION</a:t>
                      </a:r>
                      <a:r>
                        <a:rPr lang="en-US" sz="1200" b="0" u="none" strike="noStrike">
                          <a:solidFill>
                            <a:schemeClr val="bg1"/>
                          </a:solidFill>
                          <a:effectLst/>
                        </a:rPr>
                        <a:t> </a:t>
                      </a:r>
                      <a:endParaRPr lang="en-US" sz="1200" b="1" i="0" u="none" strike="noStrike">
                        <a:solidFill>
                          <a:schemeClr val="bg1"/>
                        </a:solidFill>
                        <a:effectLst/>
                        <a:latin typeface="+mn-lt"/>
                      </a:endParaRPr>
                    </a:p>
                    <a:p>
                      <a:pPr algn="ctr" fontAlgn="ctr"/>
                      <a:r>
                        <a:rPr lang="en-US" sz="1200" b="1" u="none" strike="noStrike">
                          <a:solidFill>
                            <a:schemeClr val="bg1"/>
                          </a:solidFill>
                          <a:effectLst/>
                        </a:rPr>
                        <a:t>Total with complete series</a:t>
                      </a:r>
                      <a:r>
                        <a:rPr lang="en-US" sz="1200" b="0" u="none" strike="noStrike">
                          <a:solidFill>
                            <a:schemeClr val="bg1"/>
                          </a:solidFill>
                          <a:effectLst/>
                        </a:rPr>
                        <a:t> </a:t>
                      </a:r>
                    </a:p>
                    <a:p>
                      <a:pPr algn="ctr" fontAlgn="ctr"/>
                      <a:r>
                        <a:rPr lang="en-US" sz="1200" b="1" u="none" strike="noStrike">
                          <a:solidFill>
                            <a:schemeClr val="bg1"/>
                          </a:solidFill>
                          <a:effectLst/>
                        </a:rPr>
                        <a:t>No.</a:t>
                      </a:r>
                      <a:r>
                        <a:rPr lang="en-US" sz="1200" b="0" u="none" strike="noStrike">
                          <a:solidFill>
                            <a:schemeClr val="bg1"/>
                          </a:solidFill>
                          <a:effectLst/>
                        </a:rPr>
                        <a:t> (</a:t>
                      </a:r>
                      <a:r>
                        <a:rPr lang="en-US" sz="1200" b="1" u="none" strike="noStrike">
                          <a:solidFill>
                            <a:schemeClr val="bg1"/>
                          </a:solidFill>
                          <a:effectLst/>
                        </a:rPr>
                        <a:t>%)</a:t>
                      </a:r>
                      <a:r>
                        <a:rPr lang="en-US" sz="1200" b="0" u="none" strike="noStrike">
                          <a:solidFill>
                            <a:schemeClr val="bg1"/>
                          </a:solidFill>
                          <a:effectLst/>
                        </a:rPr>
                        <a:t> </a:t>
                      </a:r>
                      <a:endParaRPr lang="en-US" sz="12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Received </a:t>
                      </a:r>
                      <a:r>
                        <a:rPr kumimoji="0" lang="en-US" sz="1200" b="1" i="0" u="none" strike="noStrike" kern="1200" cap="none" spc="0" normalizeH="0" baseline="3000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HBsAg positive</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ctr"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POST VACCINATION SEROLOGIC TESTING</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Immune </a:t>
                      </a:r>
                      <a:r>
                        <a:rPr kumimoji="0" lang="en-US" sz="1200" b="1" i="0" u="none" strike="noStrike" kern="1200" cap="none" spc="0" normalizeH="0" baseline="3000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mn-cs"/>
                        </a:rPr>
                        <a:t>No.</a:t>
                      </a:r>
                      <a:r>
                        <a:rPr kumimoji="0" lang="en-US" sz="1200" b="0" i="0" u="none" strike="noStrike" kern="1200" cap="none" spc="0" normalizeH="0" baseline="0" noProof="0">
                          <a:ln>
                            <a:noFill/>
                          </a:ln>
                          <a:solidFill>
                            <a:srgbClr val="FFFFFF"/>
                          </a:solidFill>
                          <a:effectLst/>
                          <a:uLnTx/>
                          <a:uFillTx/>
                          <a:latin typeface="+mn-lt"/>
                          <a:ea typeface="+mn-ea"/>
                          <a:cs typeface="+mn-cs"/>
                        </a:rPr>
                        <a:t> (</a:t>
                      </a:r>
                      <a:r>
                        <a:rPr kumimoji="0" lang="en-US" sz="1200" b="1" i="0" u="none" strike="noStrike" kern="1200" cap="none" spc="0" normalizeH="0" baseline="0" noProof="0">
                          <a:ln>
                            <a:noFill/>
                          </a:ln>
                          <a:solidFill>
                            <a:srgbClr val="FFFFFF"/>
                          </a:solidFill>
                          <a:effectLst/>
                          <a:uLnTx/>
                          <a:uFillTx/>
                          <a:latin typeface="+mn-lt"/>
                          <a:ea typeface="+mn-ea"/>
                          <a:cs typeface="+mn-cs"/>
                        </a:rPr>
                        <a:t>%)</a:t>
                      </a:r>
                      <a:r>
                        <a:rPr kumimoji="0" lang="en-US" sz="1200" b="0" i="0" u="none" strike="noStrike" kern="1200" cap="none" spc="0" normalizeH="0" baseline="0" noProof="0">
                          <a:ln>
                            <a:noFill/>
                          </a:ln>
                          <a:solidFill>
                            <a:srgbClr val="FFFFFF"/>
                          </a:solidFill>
                          <a:effectLst/>
                          <a:uLnTx/>
                          <a:uFillTx/>
                          <a:latin typeface="+mn-lt"/>
                          <a:ea typeface="+mn-ea"/>
                          <a:cs typeface="+mn-cs"/>
                        </a:rPr>
                        <a:t> </a:t>
                      </a:r>
                      <a:endParaRPr lang="en-US" sz="1200" b="1" i="0" u="none" strike="noStrike">
                        <a:solidFill>
                          <a:schemeClr val="bg1"/>
                        </a:solidFill>
                        <a:effectLst/>
                        <a:latin typeface="+mn-lt"/>
                      </a:endParaRPr>
                    </a:p>
                  </a:txBody>
                  <a:tcPr marL="9525" marR="9525" marT="9525" marB="0" anchor="b">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085099476"/>
                  </a:ext>
                </a:extLst>
              </a:tr>
              <a:tr h="201168">
                <a:tc>
                  <a:txBody>
                    <a:bodyPr/>
                    <a:lstStyle/>
                    <a:p>
                      <a:pPr algn="l" fontAlgn="ctr"/>
                      <a:r>
                        <a:rPr lang="en-US" sz="1100" b="0" i="0" u="none" strike="noStrike">
                          <a:solidFill>
                            <a:srgbClr val="111111"/>
                          </a:solidFill>
                          <a:effectLst/>
                          <a:latin typeface="+mn-lt"/>
                        </a:rPr>
                        <a:t>Freely Associated Island Nations </a:t>
                      </a:r>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l" fontAlgn="ctr"/>
                      <a:endParaRPr lang="en-US" sz="1100" b="1" i="0" u="none" strike="noStrike">
                        <a:solidFill>
                          <a:srgbClr val="111111"/>
                        </a:solidFill>
                        <a:effectLst/>
                        <a:latin typeface="+mn-lt"/>
                      </a:endParaRPr>
                    </a:p>
                  </a:txBody>
                  <a:tcPr marR="9525"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endParaRPr lang="en-US" sz="1100"/>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endParaRPr lang="en-US" sz="1100"/>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endParaRPr lang="en-US" sz="1100"/>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endParaRPr lang="en-US" sz="1100"/>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endParaRPr lang="en-US" sz="1100"/>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endParaRPr lang="en-US" sz="1100"/>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endParaRPr lang="en-US" sz="1100"/>
                    </a:p>
                  </a:txBody>
                  <a:tcPr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3121224350"/>
                  </a:ext>
                </a:extLst>
              </a:tr>
              <a:tr h="201168">
                <a:tc>
                  <a:txBody>
                    <a:bodyPr/>
                    <a:lstStyle/>
                    <a:p>
                      <a:pPr algn="l" fontAlgn="ctr"/>
                      <a:r>
                        <a:rPr lang="en-US" sz="1100" b="0" i="0" u="none" strike="noStrike">
                          <a:solidFill>
                            <a:srgbClr val="111111"/>
                          </a:solidFill>
                          <a:effectLst/>
                          <a:latin typeface="+mn-lt"/>
                        </a:rPr>
                        <a:t>Marshall Islands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b="0" i="0" u="none" strike="noStrike">
                          <a:solidFill>
                            <a:srgbClr val="111111"/>
                          </a:solidFill>
                          <a:effectLst/>
                          <a:latin typeface="+mn-lt"/>
                        </a:rPr>
                        <a:t>U </a:t>
                      </a:r>
                      <a:endParaRPr lang="en-US" sz="1100"/>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U (U)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4793711"/>
                  </a:ext>
                </a:extLst>
              </a:tr>
              <a:tr h="182880">
                <a:tc>
                  <a:txBody>
                    <a:bodyPr/>
                    <a:lstStyle/>
                    <a:p>
                      <a:pPr algn="l" fontAlgn="ctr"/>
                      <a:r>
                        <a:rPr lang="en-US" sz="1100" b="0" i="0" u="none" strike="noStrike">
                          <a:solidFill>
                            <a:srgbClr val="111111"/>
                          </a:solidFill>
                          <a:effectLst/>
                          <a:latin typeface="+mn-lt"/>
                        </a:rPr>
                        <a:t>Micronesia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b="0" i="0" u="none" strike="noStrike">
                          <a:solidFill>
                            <a:srgbClr val="111111"/>
                          </a:solidFill>
                          <a:effectLst/>
                          <a:latin typeface="+mn-lt"/>
                        </a:rPr>
                        <a:t>35 </a:t>
                      </a:r>
                      <a:endParaRPr lang="en-US" sz="1100"/>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32 (91%)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 (66%)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 (71%)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42177369"/>
                  </a:ext>
                </a:extLst>
              </a:tr>
              <a:tr h="182880">
                <a:tc>
                  <a:txBody>
                    <a:bodyPr/>
                    <a:lstStyle/>
                    <a:p>
                      <a:pPr algn="l" fontAlgn="ctr"/>
                      <a:r>
                        <a:rPr lang="en-US" sz="1100" b="0" i="0" u="none" strike="noStrike">
                          <a:solidFill>
                            <a:srgbClr val="111111"/>
                          </a:solidFill>
                          <a:effectLst/>
                          <a:latin typeface="+mn-lt"/>
                        </a:rPr>
                        <a:t>Palau </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100" b="0" i="0" u="none" strike="noStrike">
                          <a:solidFill>
                            <a:srgbClr val="111111"/>
                          </a:solidFill>
                          <a:effectLst/>
                          <a:latin typeface="+mn-lt"/>
                        </a:rPr>
                        <a:t>3 </a:t>
                      </a:r>
                      <a:endParaRPr lang="en-US" sz="1100"/>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(67%)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 (100%)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 (100%)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0 (0%) </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03319749"/>
                  </a:ext>
                </a:extLst>
              </a:tr>
            </a:tbl>
          </a:graphicData>
        </a:graphic>
      </p:graphicFrame>
      <p:sp>
        <p:nvSpPr>
          <p:cNvPr id="12" name="Text Placeholder 3">
            <a:extLst>
              <a:ext uri="{FF2B5EF4-FFF2-40B4-BE49-F238E27FC236}">
                <a16:creationId xmlns:a16="http://schemas.microsoft.com/office/drawing/2014/main" id="{0C61730E-5382-7705-6AC3-F90E00291B3E}"/>
              </a:ext>
            </a:extLst>
          </p:cNvPr>
          <p:cNvSpPr>
            <a:spLocks noGrp="1"/>
          </p:cNvSpPr>
          <p:nvPr>
            <p:ph type="body" sz="quarter" idx="11"/>
          </p:nvPr>
        </p:nvSpPr>
        <p:spPr>
          <a:xfrm>
            <a:off x="457201" y="5461991"/>
            <a:ext cx="5638800" cy="673125"/>
          </a:xfrm>
        </p:spPr>
        <p:txBody>
          <a:bodyPr vert="horz" lIns="91440" tIns="45720" rIns="91440" bIns="45720" rtlCol="0" anchor="t">
            <a:noAutofit/>
          </a:bodyPr>
          <a:lstStyle/>
          <a:p>
            <a:pPr>
              <a:lnSpc>
                <a:spcPct val="100000"/>
              </a:lnSpc>
            </a:pPr>
            <a:r>
              <a:rPr lang="en-US" sz="800"/>
              <a:t>HBIG=hepatitis B immune globulin; </a:t>
            </a:r>
            <a:r>
              <a:rPr lang="en-US" sz="800" err="1"/>
              <a:t>HepB</a:t>
            </a:r>
            <a:r>
              <a:rPr lang="en-US" sz="800"/>
              <a:t>=hepatitis B vaccine; HBsAg=hepatitis B surface antigen; anti-HBs= antibody to hepatitis B surface antigen; U= The data were unavailable   			</a:t>
            </a:r>
          </a:p>
          <a:p>
            <a:pPr>
              <a:lnSpc>
                <a:spcPct val="100000"/>
              </a:lnSpc>
            </a:pPr>
            <a:r>
              <a:rPr lang="en-US" sz="800"/>
              <a:t>* These data only include infants followed by the PHBPP. National and jurisdictional level </a:t>
            </a:r>
            <a:r>
              <a:rPr lang="en-US" sz="800" err="1"/>
              <a:t>HepB</a:t>
            </a:r>
            <a:r>
              <a:rPr lang="en-US" sz="800"/>
              <a:t> vaccination coverage rates are available via annual MMWR publications of National Immunization Survey data (</a:t>
            </a:r>
            <a:r>
              <a:rPr lang="en-US" sz="800">
                <a:hlinkClick r:id="rId2"/>
              </a:rPr>
              <a:t>https://www.cdc.gov/vaccines/imz-managers/nis/index.html</a:t>
            </a:r>
            <a:r>
              <a:rPr lang="en-US" sz="800"/>
              <a:t>) and via </a:t>
            </a:r>
            <a:r>
              <a:rPr lang="en-US" sz="800" err="1"/>
              <a:t>VaxView</a:t>
            </a:r>
            <a:r>
              <a:rPr lang="en-US" sz="800"/>
              <a:t> (</a:t>
            </a:r>
            <a:r>
              <a:rPr lang="en-US" sz="800">
                <a:hlinkClick r:id="rId3"/>
              </a:rPr>
              <a:t>https://www.cdc.gov/vaccines/vaxview/index.html</a:t>
            </a:r>
            <a:r>
              <a:rPr lang="en-US" sz="800"/>
              <a:t>).   </a:t>
            </a:r>
            <a:endParaRPr lang="en-US" sz="800">
              <a:cs typeface="Calibri"/>
            </a:endParaRPr>
          </a:p>
          <a:p>
            <a:pPr>
              <a:lnSpc>
                <a:spcPct val="100000"/>
              </a:lnSpc>
            </a:pPr>
            <a:r>
              <a:rPr lang="en-US" sz="800"/>
              <a:t>† Post vaccination serologic testing includes a test for HBsAg, anti-HBs, or both. Results from post vaccination serologic testing may be reported as HBsAg positive, HBsAg negative and immune or not immune, or indeterminate. </a:t>
            </a:r>
          </a:p>
        </p:txBody>
      </p:sp>
      <p:sp>
        <p:nvSpPr>
          <p:cNvPr id="13" name="TextBox 12">
            <a:extLst>
              <a:ext uri="{FF2B5EF4-FFF2-40B4-BE49-F238E27FC236}">
                <a16:creationId xmlns:a16="http://schemas.microsoft.com/office/drawing/2014/main" id="{EBFFBE02-B484-1D7C-0ECE-FEDE2F6CA614}"/>
              </a:ext>
            </a:extLst>
          </p:cNvPr>
          <p:cNvSpPr txBox="1"/>
          <p:nvPr/>
        </p:nvSpPr>
        <p:spPr>
          <a:xfrm>
            <a:off x="6013173" y="5345695"/>
            <a:ext cx="4497713" cy="1323439"/>
          </a:xfrm>
          <a:prstGeom prst="rect">
            <a:avLst/>
          </a:prstGeom>
          <a:noFill/>
        </p:spPr>
        <p:txBody>
          <a:bodyPr wrap="square" lIns="91440" tIns="45720" rIns="91440" bIns="45720" anchor="t">
            <a:spAutoFit/>
          </a:bodyPr>
          <a:lstStyle/>
          <a:p>
            <a:r>
              <a:rPr lang="en-US" sz="800"/>
              <a:t>§ Anti-HBs &gt;10 </a:t>
            </a:r>
            <a:r>
              <a:rPr lang="en-US" sz="800" err="1"/>
              <a:t>mIU</a:t>
            </a:r>
            <a:r>
              <a:rPr lang="en-US" sz="800"/>
              <a:t>/mL 					</a:t>
            </a:r>
          </a:p>
          <a:p>
            <a:r>
              <a:rPr lang="en-US" sz="800"/>
              <a:t>¶ Percentage is among infants that completed the vaccine series and received PVST. 			</a:t>
            </a:r>
          </a:p>
          <a:p>
            <a:r>
              <a:rPr lang="en-US" sz="800"/>
              <a:t>** City data are mutually exclusive from state data. 					</a:t>
            </a:r>
          </a:p>
          <a:p>
            <a:r>
              <a:rPr lang="en-US" sz="800"/>
              <a:t>Source: CDC, National Notifiable Diseases Surveillance System.</a:t>
            </a:r>
          </a:p>
          <a:p>
            <a:r>
              <a:rPr lang="en-US" sz="800"/>
              <a:t>		</a:t>
            </a:r>
          </a:p>
          <a:p>
            <a:r>
              <a:rPr lang="en-US" sz="800"/>
              <a:t>Centers for Disease Control and Prevention. Viral Hepatitis Surveillance Report – United States, 2020. </a:t>
            </a:r>
            <a:r>
              <a:rPr lang="en-US" sz="800">
                <a:hlinkClick r:id="rId4"/>
              </a:rPr>
              <a:t>https://www.cdc.gov/hepatitis/statistics/2020surveillance/index.htm</a:t>
            </a:r>
            <a:r>
              <a:rPr lang="en-US" sz="800"/>
              <a:t>. Published September 2022.</a:t>
            </a:r>
            <a:endParaRPr lang="en-US" sz="800">
              <a:cs typeface="Calibri"/>
            </a:endParaRPr>
          </a:p>
        </p:txBody>
      </p:sp>
    </p:spTree>
    <p:extLst>
      <p:ext uri="{BB962C8B-B14F-4D97-AF65-F5344CB8AC3E}">
        <p14:creationId xmlns:p14="http://schemas.microsoft.com/office/powerpoint/2010/main" val="21496445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19493" y="143647"/>
            <a:ext cx="11236674" cy="917018"/>
          </a:xfrm>
        </p:spPr>
        <p:txBody>
          <a:bodyPr>
            <a:noAutofit/>
          </a:bodyPr>
          <a:lstStyle/>
          <a:p>
            <a:r>
              <a:rPr lang="en-US" b="0"/>
              <a:t>Appendix Table 1</a:t>
            </a:r>
            <a:br>
              <a:rPr lang="en-US" sz="2000"/>
            </a:br>
            <a:r>
              <a:rPr lang="en-US" sz="2000" b="1"/>
              <a:t>Number of reported acute viral hepatitis cases* and estimated infections† with 95% bootstrap confidence intervals</a:t>
            </a:r>
            <a:br>
              <a:rPr lang="en-US" sz="2000" b="1"/>
            </a:br>
            <a:r>
              <a:rPr lang="en-US" sz="2000" b="1"/>
              <a:t>United States, 2013–2020</a:t>
            </a:r>
            <a:r>
              <a:rPr lang="en-US" sz="2000"/>
              <a:t>	</a:t>
            </a:r>
            <a:r>
              <a:rPr lang="en-US" sz="2000" b="0"/>
              <a:t>					</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2512812413"/>
              </p:ext>
            </p:extLst>
          </p:nvPr>
        </p:nvGraphicFramePr>
        <p:xfrm>
          <a:off x="507551" y="1579301"/>
          <a:ext cx="11148616" cy="2251924"/>
        </p:xfrm>
        <a:graphic>
          <a:graphicData uri="http://schemas.openxmlformats.org/drawingml/2006/table">
            <a:tbl>
              <a:tblPr firstRow="1" bandRow="1">
                <a:tableStyleId>{3B4B98B0-60AC-42C2-AFA5-B58CD77FA1E5}</a:tableStyleId>
              </a:tblPr>
              <a:tblGrid>
                <a:gridCol w="734854">
                  <a:extLst>
                    <a:ext uri="{9D8B030D-6E8A-4147-A177-3AD203B41FA5}">
                      <a16:colId xmlns:a16="http://schemas.microsoft.com/office/drawing/2014/main" val="2197488459"/>
                    </a:ext>
                  </a:extLst>
                </a:gridCol>
                <a:gridCol w="1735627">
                  <a:extLst>
                    <a:ext uri="{9D8B030D-6E8A-4147-A177-3AD203B41FA5}">
                      <a16:colId xmlns:a16="http://schemas.microsoft.com/office/drawing/2014/main" val="557897342"/>
                    </a:ext>
                  </a:extLst>
                </a:gridCol>
                <a:gridCol w="1735627">
                  <a:extLst>
                    <a:ext uri="{9D8B030D-6E8A-4147-A177-3AD203B41FA5}">
                      <a16:colId xmlns:a16="http://schemas.microsoft.com/office/drawing/2014/main" val="1675807070"/>
                    </a:ext>
                  </a:extLst>
                </a:gridCol>
                <a:gridCol w="1735627">
                  <a:extLst>
                    <a:ext uri="{9D8B030D-6E8A-4147-A177-3AD203B41FA5}">
                      <a16:colId xmlns:a16="http://schemas.microsoft.com/office/drawing/2014/main" val="3162417777"/>
                    </a:ext>
                  </a:extLst>
                </a:gridCol>
                <a:gridCol w="1735627">
                  <a:extLst>
                    <a:ext uri="{9D8B030D-6E8A-4147-A177-3AD203B41FA5}">
                      <a16:colId xmlns:a16="http://schemas.microsoft.com/office/drawing/2014/main" val="2163448990"/>
                    </a:ext>
                  </a:extLst>
                </a:gridCol>
                <a:gridCol w="1735627">
                  <a:extLst>
                    <a:ext uri="{9D8B030D-6E8A-4147-A177-3AD203B41FA5}">
                      <a16:colId xmlns:a16="http://schemas.microsoft.com/office/drawing/2014/main" val="1531703974"/>
                    </a:ext>
                  </a:extLst>
                </a:gridCol>
                <a:gridCol w="1735627">
                  <a:extLst>
                    <a:ext uri="{9D8B030D-6E8A-4147-A177-3AD203B41FA5}">
                      <a16:colId xmlns:a16="http://schemas.microsoft.com/office/drawing/2014/main" val="1741429899"/>
                    </a:ext>
                  </a:extLst>
                </a:gridCol>
              </a:tblGrid>
              <a:tr h="569428">
                <a:tc>
                  <a:txBody>
                    <a:bodyPr/>
                    <a:lstStyle/>
                    <a:p>
                      <a:pPr algn="l" fontAlgn="ctr"/>
                      <a:r>
                        <a:rPr lang="en-US" sz="1200" b="1" u="none" strike="noStrike">
                          <a:solidFill>
                            <a:schemeClr val="bg1"/>
                          </a:solidFill>
                          <a:effectLst/>
                        </a:rPr>
                        <a:t>Year</a:t>
                      </a:r>
                      <a:endParaRPr lang="en-US" sz="1200" b="1" i="0" u="none" strike="noStrike">
                        <a:solidFill>
                          <a:schemeClr val="bg1"/>
                        </a:solidFill>
                        <a:effectLst/>
                        <a:latin typeface="+mn-lt"/>
                      </a:endParaRPr>
                    </a:p>
                  </a:txBody>
                  <a:tcPr marR="9525" marT="9525" marB="0" anchor="ctr">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u="none" strike="noStrike">
                          <a:solidFill>
                            <a:schemeClr val="bg1"/>
                          </a:solidFill>
                          <a:effectLst/>
                        </a:rPr>
                        <a:t>Hepatitis A Reported</a:t>
                      </a:r>
                      <a:endParaRPr lang="en-US" sz="1200" b="1" i="0" u="none" strike="noStrike">
                        <a:solidFill>
                          <a:schemeClr val="bg1"/>
                        </a:solidFill>
                        <a:effectLst/>
                        <a:latin typeface="+mn-lt"/>
                      </a:endParaRPr>
                    </a:p>
                  </a:txBody>
                  <a:tcPr marL="9525" marR="9525" marT="9525" marB="0" anchor="ctr">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u="none" strike="noStrike">
                          <a:solidFill>
                            <a:schemeClr val="bg1"/>
                          </a:solidFill>
                          <a:effectLst/>
                        </a:rPr>
                        <a:t>Hepatitis A Estimated* </a:t>
                      </a:r>
                      <a:br>
                        <a:rPr lang="en-US" sz="1200" b="1" u="none" strike="noStrike">
                          <a:solidFill>
                            <a:schemeClr val="bg1"/>
                          </a:solidFill>
                          <a:effectLst/>
                        </a:rPr>
                      </a:br>
                      <a:r>
                        <a:rPr lang="en-US" sz="1200" b="1" u="none" strike="noStrike">
                          <a:solidFill>
                            <a:schemeClr val="bg1"/>
                          </a:solidFill>
                          <a:effectLst/>
                        </a:rPr>
                        <a:t>(95% bootstrap confidence interval)</a:t>
                      </a:r>
                      <a:endParaRPr lang="en-US" sz="1200" b="1" i="0" u="none" strike="noStrike">
                        <a:solidFill>
                          <a:schemeClr val="bg1"/>
                        </a:solidFill>
                        <a:effectLst/>
                        <a:latin typeface="+mn-lt"/>
                      </a:endParaRPr>
                    </a:p>
                  </a:txBody>
                  <a:tcPr marL="9525" marR="9525" marT="9525" marB="0" anchor="ctr">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u="none" strike="noStrike">
                          <a:solidFill>
                            <a:schemeClr val="bg1"/>
                          </a:solidFill>
                          <a:effectLst/>
                        </a:rPr>
                        <a:t>Hepatitis B Reported</a:t>
                      </a:r>
                      <a:endParaRPr lang="en-US" sz="1200" b="1" i="0" u="none" strike="noStrike">
                        <a:solidFill>
                          <a:schemeClr val="bg1"/>
                        </a:solidFill>
                        <a:effectLst/>
                        <a:latin typeface="+mn-lt"/>
                      </a:endParaRPr>
                    </a:p>
                  </a:txBody>
                  <a:tcPr marL="9525" marR="9525" marT="9525" marB="0" anchor="ctr">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u="none" strike="noStrike">
                          <a:solidFill>
                            <a:schemeClr val="bg1"/>
                          </a:solidFill>
                          <a:effectLst/>
                        </a:rPr>
                        <a:t>Hepatitis B Estimated* </a:t>
                      </a:r>
                      <a:br>
                        <a:rPr lang="en-US" sz="1200" b="1" u="none" strike="noStrike">
                          <a:solidFill>
                            <a:schemeClr val="bg1"/>
                          </a:solidFill>
                          <a:effectLst/>
                        </a:rPr>
                      </a:br>
                      <a:r>
                        <a:rPr lang="en-US" sz="1200" b="1" u="none" strike="noStrike">
                          <a:solidFill>
                            <a:schemeClr val="bg1"/>
                          </a:solidFill>
                          <a:effectLst/>
                        </a:rPr>
                        <a:t>(95% bootstrap confidence interval)</a:t>
                      </a:r>
                      <a:endParaRPr lang="en-US" sz="1200" b="1" i="0" u="none" strike="noStrike">
                        <a:solidFill>
                          <a:schemeClr val="bg1"/>
                        </a:solidFill>
                        <a:effectLst/>
                        <a:latin typeface="+mn-lt"/>
                      </a:endParaRPr>
                    </a:p>
                  </a:txBody>
                  <a:tcPr marL="9525" marR="9525" marT="9525" marB="0" anchor="ctr">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u="none" strike="noStrike">
                          <a:solidFill>
                            <a:schemeClr val="bg1"/>
                          </a:solidFill>
                          <a:effectLst/>
                        </a:rPr>
                        <a:t>Hepatitis C Reported</a:t>
                      </a:r>
                      <a:endParaRPr lang="en-US" sz="1200" b="1" i="0" u="none" strike="noStrike">
                        <a:solidFill>
                          <a:schemeClr val="bg1"/>
                        </a:solidFill>
                        <a:effectLst/>
                        <a:latin typeface="+mn-lt"/>
                      </a:endParaRPr>
                    </a:p>
                  </a:txBody>
                  <a:tcPr marL="9525" marR="9525" marT="9525" marB="0" anchor="ctr">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u="none" strike="noStrike">
                          <a:solidFill>
                            <a:schemeClr val="bg1"/>
                          </a:solidFill>
                          <a:effectLst/>
                        </a:rPr>
                        <a:t>Hepatitis C Estimated* </a:t>
                      </a:r>
                      <a:br>
                        <a:rPr lang="en-US" sz="1200" b="1" u="none" strike="noStrike">
                          <a:solidFill>
                            <a:schemeClr val="bg1"/>
                          </a:solidFill>
                          <a:effectLst/>
                        </a:rPr>
                      </a:br>
                      <a:r>
                        <a:rPr lang="en-US" sz="1200" b="1" u="none" strike="noStrike">
                          <a:solidFill>
                            <a:schemeClr val="bg1"/>
                          </a:solidFill>
                          <a:effectLst/>
                        </a:rPr>
                        <a:t>(95% bootstrap confidence interval)</a:t>
                      </a:r>
                      <a:endParaRPr lang="en-US" sz="1200" b="1" i="0" u="none" strike="noStrike">
                        <a:solidFill>
                          <a:schemeClr val="bg1"/>
                        </a:solidFill>
                        <a:effectLst/>
                        <a:latin typeface="+mn-lt"/>
                      </a:endParaRPr>
                    </a:p>
                  </a:txBody>
                  <a:tcPr marL="9525" marR="9525" marT="9525" marB="0" anchor="ctr">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85099476"/>
                  </a:ext>
                </a:extLst>
              </a:tr>
              <a:tr h="210312">
                <a:tc>
                  <a:txBody>
                    <a:bodyPr/>
                    <a:lstStyle/>
                    <a:p>
                      <a:pPr algn="l" fontAlgn="ctr"/>
                      <a:r>
                        <a:rPr lang="en-US" sz="1100" b="1" u="none" strike="noStrike">
                          <a:solidFill>
                            <a:srgbClr val="111111"/>
                          </a:solidFill>
                          <a:effectLst/>
                        </a:rPr>
                        <a:t>2013</a:t>
                      </a:r>
                      <a:endParaRPr lang="en-US" sz="1100" b="1" i="0" u="none" strike="noStrike">
                        <a:solidFill>
                          <a:srgbClr val="111111"/>
                        </a:solidFill>
                        <a:effectLst/>
                        <a:latin typeface="+mn-lt"/>
                      </a:endParaRPr>
                    </a:p>
                  </a:txBody>
                  <a:tcPr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1,781</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   3,600 (2,500-3,900)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3,050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19,800 (11,300-48,500)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2,138</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29,700 (23,500-101,300)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8959954"/>
                  </a:ext>
                </a:extLst>
              </a:tr>
              <a:tr h="210312">
                <a:tc>
                  <a:txBody>
                    <a:bodyPr/>
                    <a:lstStyle/>
                    <a:p>
                      <a:pPr algn="l" fontAlgn="ctr"/>
                      <a:r>
                        <a:rPr lang="en-US" sz="1100" b="1" u="none" strike="noStrike">
                          <a:solidFill>
                            <a:srgbClr val="111111"/>
                          </a:solidFill>
                          <a:effectLst/>
                        </a:rPr>
                        <a:t>2014</a:t>
                      </a:r>
                      <a:endParaRPr lang="en-US" sz="1100" b="1" i="0" u="none" strike="noStrike">
                        <a:solidFill>
                          <a:srgbClr val="111111"/>
                        </a:solidFill>
                        <a:effectLst/>
                        <a:latin typeface="+mn-lt"/>
                      </a:endParaRPr>
                    </a:p>
                  </a:txBody>
                  <a:tcPr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1,239</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   2,500 (1,700-2,700)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2,791</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18,100 (10,300-44,400)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2,194</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30,500 (24,100-104,000)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815237"/>
                  </a:ext>
                </a:extLst>
              </a:tr>
              <a:tr h="210312">
                <a:tc>
                  <a:txBody>
                    <a:bodyPr/>
                    <a:lstStyle/>
                    <a:p>
                      <a:pPr algn="l" fontAlgn="ctr"/>
                      <a:r>
                        <a:rPr lang="en-US" sz="1100" b="1" u="none" strike="noStrike">
                          <a:solidFill>
                            <a:srgbClr val="111111"/>
                          </a:solidFill>
                          <a:effectLst/>
                        </a:rPr>
                        <a:t>2015</a:t>
                      </a:r>
                      <a:endParaRPr lang="en-US" sz="1100" b="1" i="0" u="none" strike="noStrike">
                        <a:solidFill>
                          <a:srgbClr val="111111"/>
                        </a:solidFill>
                        <a:effectLst/>
                        <a:latin typeface="+mn-lt"/>
                      </a:endParaRPr>
                    </a:p>
                  </a:txBody>
                  <a:tcPr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1,390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   2,800 (1,900-3,100)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3,370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21,900 (12,500-53,600)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2,436</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33,900 (26,800-115,500)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367123"/>
                  </a:ext>
                </a:extLst>
              </a:tr>
              <a:tr h="210312">
                <a:tc>
                  <a:txBody>
                    <a:bodyPr/>
                    <a:lstStyle/>
                    <a:p>
                      <a:pPr algn="l" fontAlgn="ctr"/>
                      <a:r>
                        <a:rPr lang="en-US" sz="1100" b="1" u="none" strike="noStrike">
                          <a:solidFill>
                            <a:srgbClr val="111111"/>
                          </a:solidFill>
                          <a:effectLst/>
                        </a:rPr>
                        <a:t>2016</a:t>
                      </a:r>
                      <a:endParaRPr lang="en-US" sz="1100" b="1" i="0" u="none" strike="noStrike">
                        <a:solidFill>
                          <a:srgbClr val="111111"/>
                        </a:solidFill>
                        <a:effectLst/>
                        <a:latin typeface="+mn-lt"/>
                      </a:endParaRPr>
                    </a:p>
                  </a:txBody>
                  <a:tcPr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2,007</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   4,000 (2,800-4,400)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3,218</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20,900 (11,900-51,200)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2,967</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41,200 (32,600-140,600)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7142603"/>
                  </a:ext>
                </a:extLst>
              </a:tr>
              <a:tr h="210312">
                <a:tc>
                  <a:txBody>
                    <a:bodyPr/>
                    <a:lstStyle/>
                    <a:p>
                      <a:pPr algn="l" fontAlgn="ctr"/>
                      <a:r>
                        <a:rPr lang="en-US" sz="1100" b="1" u="none" strike="noStrike">
                          <a:solidFill>
                            <a:srgbClr val="111111"/>
                          </a:solidFill>
                          <a:effectLst/>
                        </a:rPr>
                        <a:t>2017</a:t>
                      </a:r>
                      <a:endParaRPr lang="en-US" sz="1100" b="1" i="0" u="none" strike="noStrike">
                        <a:solidFill>
                          <a:srgbClr val="111111"/>
                        </a:solidFill>
                        <a:effectLst/>
                        <a:latin typeface="+mn-lt"/>
                      </a:endParaRPr>
                    </a:p>
                  </a:txBody>
                  <a:tcPr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3,366</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   6,700 (4,700-7,400)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3,409</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22,200 (12,600-54,200)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3,216</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44,700 (35,400-152,400)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313967"/>
                  </a:ext>
                </a:extLst>
              </a:tr>
              <a:tr h="210312">
                <a:tc>
                  <a:txBody>
                    <a:bodyPr/>
                    <a:lstStyle/>
                    <a:p>
                      <a:pPr algn="l" fontAlgn="ctr"/>
                      <a:r>
                        <a:rPr lang="en-US" sz="1100" b="1" u="none" strike="noStrike">
                          <a:solidFill>
                            <a:srgbClr val="111111"/>
                          </a:solidFill>
                          <a:effectLst/>
                        </a:rPr>
                        <a:t>2018</a:t>
                      </a:r>
                      <a:endParaRPr lang="en-US" sz="1100" b="1" i="0" u="none" strike="noStrike">
                        <a:solidFill>
                          <a:srgbClr val="111111"/>
                        </a:solidFill>
                        <a:effectLst/>
                        <a:latin typeface="+mn-lt"/>
                      </a:endParaRPr>
                    </a:p>
                  </a:txBody>
                  <a:tcPr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12,474</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24,900 (17,500-27,400)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3,322</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21,600 (12,300-52,800)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3,621</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50,300 (39,800-171,600)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015111"/>
                  </a:ext>
                </a:extLst>
              </a:tr>
              <a:tr h="210312">
                <a:tc>
                  <a:txBody>
                    <a:bodyPr/>
                    <a:lstStyle/>
                    <a:p>
                      <a:pPr algn="l" fontAlgn="ctr"/>
                      <a:r>
                        <a:rPr lang="en-US" sz="1100" b="1" u="none" strike="noStrike">
                          <a:solidFill>
                            <a:srgbClr val="111111"/>
                          </a:solidFill>
                          <a:effectLst/>
                        </a:rPr>
                        <a:t>2019</a:t>
                      </a:r>
                      <a:endParaRPr lang="en-US" sz="1100" b="1" i="0" u="none" strike="noStrike">
                        <a:solidFill>
                          <a:srgbClr val="111111"/>
                        </a:solidFill>
                        <a:effectLst/>
                        <a:latin typeface="+mn-lt"/>
                      </a:endParaRPr>
                    </a:p>
                  </a:txBody>
                  <a:tcPr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18,846</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37,700 (26,400-41,500)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3,192</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20,700 (11,800-50,800)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4,136</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57,500 (45,500-196,000)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287410"/>
                  </a:ext>
                </a:extLst>
              </a:tr>
              <a:tr h="210312">
                <a:tc>
                  <a:txBody>
                    <a:bodyPr/>
                    <a:lstStyle/>
                    <a:p>
                      <a:pPr algn="l" fontAlgn="ctr"/>
                      <a:r>
                        <a:rPr lang="en-US" sz="1100" b="1" u="none" strike="noStrike">
                          <a:solidFill>
                            <a:srgbClr val="111111"/>
                          </a:solidFill>
                          <a:effectLst/>
                        </a:rPr>
                        <a:t>2020</a:t>
                      </a:r>
                      <a:endParaRPr lang="en-US" sz="1100" b="1" i="0" u="none" strike="noStrike">
                        <a:solidFill>
                          <a:srgbClr val="111111"/>
                        </a:solidFill>
                        <a:effectLst/>
                        <a:latin typeface="+mn-lt"/>
                      </a:endParaRPr>
                    </a:p>
                  </a:txBody>
                  <a:tcPr marR="9525" marT="0" marB="0" anchor="ctr">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9,952</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19,900 (13,900-21,900)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2,157</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 14,000 (8,000-34,300)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4,798</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100" b="0" u="none" strike="noStrike">
                          <a:solidFill>
                            <a:srgbClr val="111111"/>
                          </a:solidFill>
                          <a:effectLst/>
                        </a:rPr>
                        <a:t>66,700 (52,700-227,400)</a:t>
                      </a:r>
                      <a:endParaRPr lang="en-US" sz="1100" b="0" i="0" u="none" strike="noStrike">
                        <a:solidFill>
                          <a:srgbClr val="111111"/>
                        </a:solidFill>
                        <a:effectLst/>
                        <a:latin typeface="+mn-lt"/>
                      </a:endParaRPr>
                    </a:p>
                  </a:txBody>
                  <a:tcPr marL="9525" marR="9525" marT="0" marB="0" anchor="ctr">
                    <a:lnL>
                      <a:noFill/>
                    </a:lnL>
                    <a:lnR>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6818688"/>
                  </a:ext>
                </a:extLst>
              </a:tr>
            </a:tbl>
          </a:graphicData>
        </a:graphic>
      </p:graphicFrame>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10066" y="5967660"/>
            <a:ext cx="5638800" cy="673125"/>
          </a:xfrm>
        </p:spPr>
        <p:txBody>
          <a:bodyPr vert="horz" lIns="91440" tIns="45720" rIns="91440" bIns="45720" rtlCol="0" anchor="b">
            <a:noAutofit/>
          </a:bodyPr>
          <a:lstStyle/>
          <a:p>
            <a:pPr>
              <a:lnSpc>
                <a:spcPct val="100000"/>
              </a:lnSpc>
            </a:pPr>
            <a:r>
              <a:rPr lang="en-US" sz="800"/>
              <a:t>* Reported confirmed cases. For case definitions, see </a:t>
            </a:r>
            <a:r>
              <a:rPr lang="en-US" sz="800">
                <a:hlinkClick r:id="rId3"/>
              </a:rPr>
              <a:t>https://ndc.services.cdc.gov/</a:t>
            </a:r>
            <a:r>
              <a:rPr lang="en-US" sz="800"/>
              <a:t>.   </a:t>
            </a:r>
            <a:endParaRPr lang="en-US"/>
          </a:p>
          <a:p>
            <a:pPr>
              <a:lnSpc>
                <a:spcPct val="100000"/>
              </a:lnSpc>
            </a:pPr>
            <a:r>
              <a:rPr lang="en-US" sz="800"/>
              <a:t>† The number of estimated viral hepatitis infections was determined by multiplying the number of reported cases that met the classification criteria for a confirmed case by a factor that adjusted for </a:t>
            </a:r>
            <a:r>
              <a:rPr lang="en-US" sz="800" err="1"/>
              <a:t>underascertainment</a:t>
            </a:r>
            <a:r>
              <a:rPr lang="en-US" sz="800"/>
              <a:t> and underreporting.</a:t>
            </a:r>
          </a:p>
        </p:txBody>
      </p:sp>
      <p:sp>
        <p:nvSpPr>
          <p:cNvPr id="8" name="TextBox 7">
            <a:extLst>
              <a:ext uri="{FF2B5EF4-FFF2-40B4-BE49-F238E27FC236}">
                <a16:creationId xmlns:a16="http://schemas.microsoft.com/office/drawing/2014/main" id="{A63725F0-C5B6-B0B9-FC3A-304D6AF8FEF0}"/>
              </a:ext>
            </a:extLst>
          </p:cNvPr>
          <p:cNvSpPr txBox="1"/>
          <p:nvPr/>
        </p:nvSpPr>
        <p:spPr>
          <a:xfrm>
            <a:off x="6095999" y="6050880"/>
            <a:ext cx="4518581" cy="589905"/>
          </a:xfrm>
          <a:prstGeom prst="rect">
            <a:avLst/>
          </a:prstGeom>
          <a:noFill/>
        </p:spPr>
        <p:txBody>
          <a:bodyPr wrap="square" lIns="91440" tIns="45720" rIns="91440" bIns="45720" anchor="b">
            <a:spAutoFit/>
          </a:bodyPr>
          <a:lstStyle/>
          <a:p>
            <a:pPr>
              <a:spcBef>
                <a:spcPts val="1000"/>
              </a:spcBef>
            </a:pPr>
            <a:r>
              <a:rPr lang="en-US" sz="800"/>
              <a:t>Source: CDC, National Notifiable Diseases Surveillance System.		</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Published September 2022.</a:t>
            </a:r>
            <a:endParaRPr lang="en-US">
              <a:ea typeface="+mn-lt"/>
              <a:cs typeface="+mn-lt"/>
            </a:endParaRPr>
          </a:p>
        </p:txBody>
      </p:sp>
    </p:spTree>
    <p:extLst>
      <p:ext uri="{BB962C8B-B14F-4D97-AF65-F5344CB8AC3E}">
        <p14:creationId xmlns:p14="http://schemas.microsoft.com/office/powerpoint/2010/main" val="30294020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53074"/>
            <a:ext cx="11460556" cy="917018"/>
          </a:xfrm>
        </p:spPr>
        <p:txBody>
          <a:bodyPr>
            <a:noAutofit/>
          </a:bodyPr>
          <a:lstStyle/>
          <a:p>
            <a:r>
              <a:rPr lang="en-US" b="0"/>
              <a:t>Appendix Table 2 – Part 1 of 2</a:t>
            </a:r>
            <a:br>
              <a:rPr lang="en-US" sz="2000"/>
            </a:br>
            <a:r>
              <a:rPr lang="en-US" sz="2000" b="1"/>
              <a:t>Number of reported acute and chronic cases* of hepatitis C virus infection by case status </a:t>
            </a:r>
            <a:br>
              <a:rPr lang="en-US" sz="2000" b="1"/>
            </a:br>
            <a:r>
              <a:rPr lang="en-US" sz="2000" b="1"/>
              <a:t>United States, 2020</a:t>
            </a:r>
            <a:r>
              <a:rPr lang="en-US" sz="2000"/>
              <a:t>	</a:t>
            </a:r>
            <a:r>
              <a:rPr lang="en-US" sz="2000" b="0"/>
              <a:t>			</a:t>
            </a:r>
          </a:p>
        </p:txBody>
      </p:sp>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1" y="5863799"/>
            <a:ext cx="5354720" cy="798520"/>
          </a:xfrm>
        </p:spPr>
        <p:txBody>
          <a:bodyPr vert="horz" lIns="91440" tIns="45720" rIns="91440" bIns="45720" rtlCol="0" anchor="b">
            <a:noAutofit/>
          </a:bodyPr>
          <a:lstStyle/>
          <a:p>
            <a:pPr>
              <a:lnSpc>
                <a:spcPct val="100000"/>
              </a:lnSpc>
            </a:pPr>
            <a:r>
              <a:rPr lang="en-US" sz="800"/>
              <a:t>* For confirmed and probable case definition, see </a:t>
            </a:r>
            <a:r>
              <a:rPr lang="en-US" sz="800">
                <a:hlinkClick r:id="rId3"/>
              </a:rPr>
              <a:t>https://ndc.services.cdc.gov/case-definitions/hepatitis-c-acute-2020/</a:t>
            </a:r>
            <a:r>
              <a:rPr lang="en-US" sz="800"/>
              <a:t> for acute hepatitis C and </a:t>
            </a:r>
            <a:r>
              <a:rPr lang="en-US" sz="800">
                <a:hlinkClick r:id="rId4"/>
              </a:rPr>
              <a:t>https://ndc.services.cdc.gov/case-definitions/hepatitis-c-chronic-2020/</a:t>
            </a:r>
            <a:r>
              <a:rPr lang="en-US" sz="800"/>
              <a:t> for chronic hepatitis C.</a:t>
            </a:r>
          </a:p>
          <a:p>
            <a:pPr>
              <a:lnSpc>
                <a:spcPct val="100000"/>
              </a:lnSpc>
            </a:pPr>
            <a:r>
              <a:rPr lang="en-US" sz="800"/>
              <a:t>—: No reported cases. The reporting jurisdiction did not submit any cases to CDC.		</a:t>
            </a:r>
          </a:p>
          <a:p>
            <a:pPr>
              <a:lnSpc>
                <a:spcPct val="100000"/>
              </a:lnSpc>
            </a:pPr>
            <a:r>
              <a:rPr lang="en-US" sz="800"/>
              <a:t>N: Not reportable. The disease or condition was not reportable by law, statue, or regulation in the reporting jurisdiction</a:t>
            </a:r>
          </a:p>
          <a:p>
            <a:pPr>
              <a:lnSpc>
                <a:spcPct val="100000"/>
              </a:lnSpc>
            </a:pPr>
            <a:r>
              <a:rPr lang="en-US" sz="800">
                <a:latin typeface="Calibri" panose="020F0502020204030204" pitchFamily="34" charset="0"/>
                <a:cs typeface="Calibri" panose="020F0502020204030204" pitchFamily="34" charset="0"/>
              </a:rPr>
              <a:t>U: Unavailable. The data were unavailable.</a:t>
            </a:r>
            <a:r>
              <a:rPr lang="en-US" sz="800"/>
              <a:t>.				</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3460523682"/>
              </p:ext>
            </p:extLst>
          </p:nvPr>
        </p:nvGraphicFramePr>
        <p:xfrm>
          <a:off x="535833" y="1267599"/>
          <a:ext cx="5276088" cy="4184132"/>
        </p:xfrm>
        <a:graphic>
          <a:graphicData uri="http://schemas.openxmlformats.org/drawingml/2006/table">
            <a:tbl>
              <a:tblPr firstRow="1" bandRow="1">
                <a:tableStyleId>{3B4B98B0-60AC-42C2-AFA5-B58CD77FA1E5}</a:tableStyleId>
              </a:tblPr>
              <a:tblGrid>
                <a:gridCol w="1294395">
                  <a:extLst>
                    <a:ext uri="{9D8B030D-6E8A-4147-A177-3AD203B41FA5}">
                      <a16:colId xmlns:a16="http://schemas.microsoft.com/office/drawing/2014/main" val="2197488459"/>
                    </a:ext>
                  </a:extLst>
                </a:gridCol>
                <a:gridCol w="1871258">
                  <a:extLst>
                    <a:ext uri="{9D8B030D-6E8A-4147-A177-3AD203B41FA5}">
                      <a16:colId xmlns:a16="http://schemas.microsoft.com/office/drawing/2014/main" val="557897342"/>
                    </a:ext>
                  </a:extLst>
                </a:gridCol>
                <a:gridCol w="2110435">
                  <a:extLst>
                    <a:ext uri="{9D8B030D-6E8A-4147-A177-3AD203B41FA5}">
                      <a16:colId xmlns:a16="http://schemas.microsoft.com/office/drawing/2014/main" val="3162417777"/>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u="none" strike="noStrike">
                          <a:solidFill>
                            <a:schemeClr val="bg1"/>
                          </a:solidFill>
                          <a:effectLst/>
                        </a:rPr>
                        <a:t>Acute Hepatitis C</a:t>
                      </a:r>
                    </a:p>
                    <a:p>
                      <a:pPr algn="ctr" fontAlgn="ctr"/>
                      <a:r>
                        <a:rPr lang="en-US" sz="1200" b="1" u="none" strike="noStrike">
                          <a:solidFill>
                            <a:schemeClr val="bg1"/>
                          </a:solidFill>
                          <a:effectLst/>
                        </a:rPr>
                        <a:t>Confirmed (Probable)</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u="none" strike="noStrike">
                          <a:solidFill>
                            <a:schemeClr val="bg1"/>
                          </a:solidFill>
                          <a:effectLst/>
                        </a:rPr>
                        <a:t>Chronic Hepatitis C</a:t>
                      </a:r>
                    </a:p>
                    <a:p>
                      <a:pPr algn="ctr" fontAlgn="ctr"/>
                      <a:r>
                        <a:rPr lang="en-US" sz="1200" b="1" u="none" strike="noStrike">
                          <a:solidFill>
                            <a:schemeClr val="bg1"/>
                          </a:solidFill>
                          <a:effectLst/>
                        </a:rPr>
                        <a:t>Confirmed (Probable)</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085099476"/>
                  </a:ext>
                </a:extLst>
              </a:tr>
              <a:tr h="210312">
                <a:tc>
                  <a:txBody>
                    <a:bodyPr/>
                    <a:lstStyle/>
                    <a:p>
                      <a:pPr algn="l" fontAlgn="ctr"/>
                      <a:r>
                        <a:rPr lang="en-US" sz="1100" b="0" u="none" strike="noStrike">
                          <a:solidFill>
                            <a:srgbClr val="111111"/>
                          </a:solidFill>
                          <a:effectLst/>
                        </a:rPr>
                        <a:t>Alabama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49 (4)</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5,697 (1,983)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u="none" strike="noStrike">
                          <a:solidFill>
                            <a:srgbClr val="111111"/>
                          </a:solidFill>
                          <a:effectLst/>
                        </a:rPr>
                        <a:t>Alaska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000000"/>
                          </a:solidFill>
                          <a:effectLst/>
                        </a:rPr>
                        <a:t>N (N)</a:t>
                      </a: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529 (302)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u="none" strike="noStrike">
                          <a:solidFill>
                            <a:srgbClr val="111111"/>
                          </a:solidFill>
                          <a:effectLst/>
                        </a:rPr>
                        <a:t>Arizona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000000"/>
                          </a:solidFill>
                          <a:effectLst/>
                        </a:rPr>
                        <a:t>U (U)</a:t>
                      </a: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000000"/>
                          </a:solidFill>
                          <a:effectLst/>
                        </a:rPr>
                        <a:t>U (U)</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u="none" strike="noStrike">
                          <a:solidFill>
                            <a:srgbClr val="111111"/>
                          </a:solidFill>
                          <a:effectLst/>
                        </a:rPr>
                        <a:t>Arkansas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65 (72)</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2,511 (1,721)</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u="none" strike="noStrike">
                          <a:solidFill>
                            <a:srgbClr val="111111"/>
                          </a:solidFill>
                          <a:effectLst/>
                        </a:rPr>
                        <a:t>California</a:t>
                      </a:r>
                      <a:r>
                        <a:rPr lang="en-US" sz="1100" b="0" i="0" u="none" strike="noStrike" kern="1200">
                          <a:solidFill>
                            <a:schemeClr val="tx1"/>
                          </a:solidFill>
                          <a:effectLst/>
                          <a:latin typeface="+mn-lt"/>
                          <a:ea typeface="+mn-ea"/>
                          <a:cs typeface="+mn-cs"/>
                        </a:rPr>
                        <a:t>†</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59 (13)</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8,717 (10,647)</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u="none" strike="noStrike">
                          <a:solidFill>
                            <a:srgbClr val="111111"/>
                          </a:solidFill>
                          <a:effectLst/>
                        </a:rPr>
                        <a:t>Colorado</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10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1,883 (998)</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u="none" strike="noStrike">
                          <a:solidFill>
                            <a:srgbClr val="111111"/>
                          </a:solidFill>
                          <a:effectLst/>
                        </a:rPr>
                        <a:t>Connecticut</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12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880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u="none" strike="noStrike">
                          <a:solidFill>
                            <a:srgbClr val="111111"/>
                          </a:solidFill>
                          <a:effectLst/>
                        </a:rPr>
                        <a:t>Delaware</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49 (1)</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000000"/>
                          </a:solidFill>
                          <a:effectLst/>
                        </a:rPr>
                        <a:t>U (U)</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u="none" strike="noStrike">
                          <a:solidFill>
                            <a:srgbClr val="111111"/>
                          </a:solidFill>
                          <a:effectLst/>
                        </a:rPr>
                        <a:t>District of Columbia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000000"/>
                          </a:solidFill>
                          <a:effectLst/>
                        </a:rPr>
                        <a:t>U (U)</a:t>
                      </a:r>
                      <a:endParaRPr lang="en-US" sz="1100" b="0" i="0" u="none" strike="noStrike">
                        <a:solidFill>
                          <a:srgbClr val="000000"/>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000000"/>
                          </a:solidFill>
                          <a:effectLst/>
                        </a:rPr>
                        <a:t>U (U)</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u="none" strike="noStrike">
                          <a:solidFill>
                            <a:srgbClr val="111111"/>
                          </a:solidFill>
                          <a:effectLst/>
                        </a:rPr>
                        <a:t>Florida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1,336 (352)</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9,365 (4,272)</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u="none" strike="noStrike">
                          <a:solidFill>
                            <a:srgbClr val="111111"/>
                          </a:solidFill>
                          <a:effectLst/>
                        </a:rPr>
                        <a:t>Georgia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138 (99)</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3,872 (5,600)</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81314200"/>
                  </a:ext>
                </a:extLst>
              </a:tr>
              <a:tr h="210312">
                <a:tc>
                  <a:txBody>
                    <a:bodyPr/>
                    <a:lstStyle/>
                    <a:p>
                      <a:pPr algn="l" fontAlgn="ctr"/>
                      <a:r>
                        <a:rPr lang="en-US" sz="1100" b="0" u="none" strike="noStrike">
                          <a:solidFill>
                            <a:srgbClr val="111111"/>
                          </a:solidFill>
                          <a:effectLst/>
                        </a:rPr>
                        <a:t>Hawaii</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000000"/>
                          </a:solidFill>
                          <a:effectLst/>
                        </a:rPr>
                        <a:t>U (U)</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07265860"/>
                  </a:ext>
                </a:extLst>
              </a:tr>
              <a:tr h="210312">
                <a:tc>
                  <a:txBody>
                    <a:bodyPr/>
                    <a:lstStyle/>
                    <a:p>
                      <a:pPr algn="l" fontAlgn="ctr"/>
                      <a:r>
                        <a:rPr lang="en-US" sz="1100" b="0" u="none" strike="noStrike">
                          <a:solidFill>
                            <a:srgbClr val="111111"/>
                          </a:solidFill>
                          <a:effectLst/>
                        </a:rPr>
                        <a:t>Idaho</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 (1)</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702 (779)</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75649476"/>
                  </a:ext>
                </a:extLst>
              </a:tr>
              <a:tr h="210312">
                <a:tc>
                  <a:txBody>
                    <a:bodyPr/>
                    <a:lstStyle/>
                    <a:p>
                      <a:pPr algn="l" fontAlgn="ctr"/>
                      <a:r>
                        <a:rPr lang="en-US" sz="1100" b="0" u="none" strike="noStrike">
                          <a:solidFill>
                            <a:srgbClr val="111111"/>
                          </a:solidFill>
                          <a:effectLst/>
                        </a:rPr>
                        <a:t>Illinois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203 (20)</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2,873 (1,038)</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83195497"/>
                  </a:ext>
                </a:extLst>
              </a:tr>
              <a:tr h="210312">
                <a:tc>
                  <a:txBody>
                    <a:bodyPr/>
                    <a:lstStyle/>
                    <a:p>
                      <a:pPr algn="l" fontAlgn="ctr"/>
                      <a:r>
                        <a:rPr lang="en-US" sz="1100" b="0" u="none" strike="noStrike">
                          <a:solidFill>
                            <a:srgbClr val="111111"/>
                          </a:solidFill>
                          <a:effectLst/>
                        </a:rPr>
                        <a:t>Indiana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243 (21)</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000000"/>
                          </a:solidFill>
                          <a:effectLst/>
                        </a:rPr>
                        <a:t>N (N)</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15016824"/>
                  </a:ext>
                </a:extLst>
              </a:tr>
              <a:tr h="210312">
                <a:tc>
                  <a:txBody>
                    <a:bodyPr/>
                    <a:lstStyle/>
                    <a:p>
                      <a:pPr algn="l" fontAlgn="ctr"/>
                      <a:r>
                        <a:rPr lang="en-US" sz="1100" b="0" u="none" strike="noStrike">
                          <a:solidFill>
                            <a:srgbClr val="111111"/>
                          </a:solidFill>
                          <a:effectLst/>
                        </a:rPr>
                        <a:t>Iowa</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17 (—)</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830 (—)</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19800164"/>
                  </a:ext>
                </a:extLst>
              </a:tr>
              <a:tr h="210312">
                <a:tc>
                  <a:txBody>
                    <a:bodyPr/>
                    <a:lstStyle/>
                    <a:p>
                      <a:pPr algn="l" fontAlgn="ctr"/>
                      <a:r>
                        <a:rPr lang="en-US" sz="1100" b="0" u="none" strike="noStrike">
                          <a:solidFill>
                            <a:srgbClr val="111111"/>
                          </a:solidFill>
                          <a:effectLst/>
                        </a:rPr>
                        <a:t>Kansas</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9 (3)</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u="none" strike="noStrike">
                          <a:solidFill>
                            <a:srgbClr val="111111"/>
                          </a:solidFill>
                          <a:effectLst/>
                        </a:rPr>
                        <a:t>587 (1,283)</a:t>
                      </a: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64698882"/>
                  </a:ext>
                </a:extLst>
              </a:tr>
              <a:tr h="210312">
                <a:tc>
                  <a:txBody>
                    <a:bodyPr/>
                    <a:lstStyle/>
                    <a:p>
                      <a:pPr algn="l" fontAlgn="ctr"/>
                      <a:r>
                        <a:rPr lang="en-US" sz="1100" b="0" u="none" strike="noStrike">
                          <a:solidFill>
                            <a:srgbClr val="111111"/>
                          </a:solidFill>
                          <a:effectLst/>
                        </a:rPr>
                        <a:t>Kentucky</a:t>
                      </a:r>
                      <a:endParaRPr lang="en-US" sz="1100" b="0"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111111"/>
                          </a:solidFill>
                          <a:effectLst/>
                        </a:rPr>
                        <a:t>143 (115)</a:t>
                      </a: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u="none" strike="noStrike">
                          <a:solidFill>
                            <a:srgbClr val="000000"/>
                          </a:solidFill>
                          <a:effectLst/>
                        </a:rPr>
                        <a:t>N (N)</a:t>
                      </a:r>
                      <a:endParaRPr lang="en-US" sz="1100" b="0" i="0" u="none" strike="noStrike">
                        <a:solidFill>
                          <a:srgbClr val="000000"/>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98490229"/>
                  </a:ext>
                </a:extLst>
              </a:tr>
            </a:tbl>
          </a:graphicData>
        </a:graphic>
      </p:graphicFrame>
      <p:sp>
        <p:nvSpPr>
          <p:cNvPr id="8" name="TextBox 7">
            <a:extLst>
              <a:ext uri="{FF2B5EF4-FFF2-40B4-BE49-F238E27FC236}">
                <a16:creationId xmlns:a16="http://schemas.microsoft.com/office/drawing/2014/main" id="{A63725F0-C5B6-B0B9-FC3A-304D6AF8FEF0}"/>
              </a:ext>
            </a:extLst>
          </p:cNvPr>
          <p:cNvSpPr txBox="1"/>
          <p:nvPr/>
        </p:nvSpPr>
        <p:spPr>
          <a:xfrm>
            <a:off x="6268825" y="5451731"/>
            <a:ext cx="4064679" cy="1210588"/>
          </a:xfrm>
          <a:prstGeom prst="rect">
            <a:avLst/>
          </a:prstGeom>
          <a:noFill/>
        </p:spPr>
        <p:txBody>
          <a:bodyPr wrap="square" lIns="91440" tIns="45720" rIns="91440" bIns="45720" anchor="b">
            <a:spAutoFit/>
          </a:bodyPr>
          <a:lstStyle/>
          <a:p>
            <a:pPr>
              <a:spcBef>
                <a:spcPts val="1000"/>
              </a:spcBef>
            </a:pPr>
            <a:r>
              <a:rPr lang="en-US" sz="800" b="0" i="0" u="none" strike="noStrike">
                <a:solidFill>
                  <a:srgbClr val="000000"/>
                </a:solidFill>
                <a:effectLst/>
                <a:latin typeface="Calibri" panose="020F0502020204030204" pitchFamily="34" charset="0"/>
                <a:cs typeface="Calibri" panose="020F0502020204030204" pitchFamily="34" charset="0"/>
              </a:rPr>
              <a:t>†: California excludes chronic hepatitis C case counts from Los Angeles County (except for the City of Long Beach and the City of Pasadena) and San Diego County, geographic areas which include approximately 32% of California’s total population.</a:t>
            </a:r>
            <a:r>
              <a:rPr lang="en-US" sz="800" b="1" i="0" u="none" strike="noStrike">
                <a:solidFill>
                  <a:srgbClr val="000000"/>
                </a:solidFill>
                <a:effectLst/>
                <a:latin typeface="Calibri" panose="020F0502020204030204" pitchFamily="34" charset="0"/>
                <a:cs typeface="Calibri" panose="020F0502020204030204" pitchFamily="34" charset="0"/>
              </a:rPr>
              <a:t>  </a:t>
            </a:r>
            <a:endParaRPr lang="en-US" sz="800" b="0" i="0" u="none" strike="noStrike">
              <a:solidFill>
                <a:srgbClr val="000000"/>
              </a:solidFill>
              <a:effectLst/>
              <a:latin typeface="Calibri" panose="020F0502020204030204" pitchFamily="34" charset="0"/>
              <a:cs typeface="Calibri" panose="020F0502020204030204" pitchFamily="34" charset="0"/>
            </a:endParaRPr>
          </a:p>
          <a:p>
            <a:pPr>
              <a:spcBef>
                <a:spcPts val="1000"/>
              </a:spcBef>
            </a:pPr>
            <a:r>
              <a:rPr lang="en-US" sz="800">
                <a:latin typeface="Calibri" panose="020F0502020204030204" pitchFamily="34" charset="0"/>
                <a:cs typeface="Calibri" panose="020F0502020204030204" pitchFamily="34" charset="0"/>
              </a:rPr>
              <a:t>Source: CDC, National Notifiable Diseases Surveillance System.</a:t>
            </a:r>
          </a:p>
          <a:p>
            <a:pPr>
              <a:spcBef>
                <a:spcPts val="1000"/>
              </a:spcBef>
            </a:pPr>
            <a:r>
              <a:rPr lang="en-US" sz="800">
                <a:latin typeface="Calibri" panose="020F0502020204030204" pitchFamily="34" charset="0"/>
                <a:ea typeface="+mn-lt"/>
                <a:cs typeface="Calibri" panose="020F0502020204030204" pitchFamily="34" charset="0"/>
              </a:rPr>
              <a:t>Centers for Disease Control and Prevention. Viral Hepatitis Surveillance Report – United States, 2020. </a:t>
            </a:r>
            <a:r>
              <a:rPr lang="en-US" sz="800">
                <a:latin typeface="Calibri" panose="020F0502020204030204" pitchFamily="34" charset="0"/>
                <a:ea typeface="+mn-lt"/>
                <a:cs typeface="Calibri" panose="020F0502020204030204" pitchFamily="34" charset="0"/>
                <a:hlinkClick r:id="rId5"/>
              </a:rPr>
              <a:t>https://www.cdc.gov/hepatitis/statistics/2020surveillance/index.htm</a:t>
            </a:r>
            <a:r>
              <a:rPr lang="en-US" sz="800">
                <a:latin typeface="Calibri" panose="020F0502020204030204" pitchFamily="34" charset="0"/>
                <a:ea typeface="+mn-lt"/>
                <a:cs typeface="Calibri" panose="020F0502020204030204" pitchFamily="34" charset="0"/>
              </a:rPr>
              <a:t>. </a:t>
            </a:r>
            <a:br>
              <a:rPr lang="en-US" sz="800">
                <a:latin typeface="Calibri" panose="020F0502020204030204" pitchFamily="34" charset="0"/>
                <a:ea typeface="+mn-lt"/>
                <a:cs typeface="Calibri" panose="020F0502020204030204" pitchFamily="34" charset="0"/>
              </a:rPr>
            </a:br>
            <a:r>
              <a:rPr lang="en-US" sz="800">
                <a:latin typeface="Calibri" panose="020F0502020204030204" pitchFamily="34" charset="0"/>
                <a:ea typeface="+mn-lt"/>
                <a:cs typeface="Calibri" panose="020F0502020204030204" pitchFamily="34" charset="0"/>
              </a:rPr>
              <a:t>Published September 2022.</a:t>
            </a:r>
          </a:p>
        </p:txBody>
      </p:sp>
      <p:graphicFrame>
        <p:nvGraphicFramePr>
          <p:cNvPr id="7" name="Table 6">
            <a:extLst>
              <a:ext uri="{FF2B5EF4-FFF2-40B4-BE49-F238E27FC236}">
                <a16:creationId xmlns:a16="http://schemas.microsoft.com/office/drawing/2014/main" id="{241A1BF8-22BF-8CB9-0657-85E55C5A9E3E}"/>
              </a:ext>
            </a:extLst>
          </p:cNvPr>
          <p:cNvGraphicFramePr>
            <a:graphicFrameLocks noGrp="1"/>
          </p:cNvGraphicFramePr>
          <p:nvPr>
            <p:extLst>
              <p:ext uri="{D42A27DB-BD31-4B8C-83A1-F6EECF244321}">
                <p14:modId xmlns:p14="http://schemas.microsoft.com/office/powerpoint/2010/main" val="17459596"/>
              </p:ext>
            </p:extLst>
          </p:nvPr>
        </p:nvGraphicFramePr>
        <p:xfrm>
          <a:off x="6380079" y="1267599"/>
          <a:ext cx="5276087" cy="4187952"/>
        </p:xfrm>
        <a:graphic>
          <a:graphicData uri="http://schemas.openxmlformats.org/drawingml/2006/table">
            <a:tbl>
              <a:tblPr firstRow="1" bandRow="1">
                <a:tableStyleId>{3B4B98B0-60AC-42C2-AFA5-B58CD77FA1E5}</a:tableStyleId>
              </a:tblPr>
              <a:tblGrid>
                <a:gridCol w="1150287">
                  <a:extLst>
                    <a:ext uri="{9D8B030D-6E8A-4147-A177-3AD203B41FA5}">
                      <a16:colId xmlns:a16="http://schemas.microsoft.com/office/drawing/2014/main" val="2197488459"/>
                    </a:ext>
                  </a:extLst>
                </a:gridCol>
                <a:gridCol w="2015365">
                  <a:extLst>
                    <a:ext uri="{9D8B030D-6E8A-4147-A177-3AD203B41FA5}">
                      <a16:colId xmlns:a16="http://schemas.microsoft.com/office/drawing/2014/main" val="557897342"/>
                    </a:ext>
                  </a:extLst>
                </a:gridCol>
                <a:gridCol w="2110435">
                  <a:extLst>
                    <a:ext uri="{9D8B030D-6E8A-4147-A177-3AD203B41FA5}">
                      <a16:colId xmlns:a16="http://schemas.microsoft.com/office/drawing/2014/main" val="3162417777"/>
                    </a:ext>
                  </a:extLst>
                </a:gridCol>
              </a:tblGrid>
              <a:tr h="40233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u="none" strike="noStrike">
                          <a:solidFill>
                            <a:schemeClr val="bg1"/>
                          </a:solidFill>
                          <a:effectLst/>
                        </a:rPr>
                        <a:t>Acute Hepatitis C</a:t>
                      </a:r>
                    </a:p>
                    <a:p>
                      <a:pPr algn="ctr" fontAlgn="ctr"/>
                      <a:r>
                        <a:rPr lang="en-US" sz="1200" b="1" u="none" strike="noStrike">
                          <a:solidFill>
                            <a:schemeClr val="bg1"/>
                          </a:solidFill>
                          <a:effectLst/>
                        </a:rPr>
                        <a:t>Confirmed (Probable)</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u="none" strike="noStrike">
                          <a:solidFill>
                            <a:schemeClr val="bg1"/>
                          </a:solidFill>
                          <a:effectLst/>
                        </a:rPr>
                        <a:t>Chronic Hepatitis C</a:t>
                      </a:r>
                    </a:p>
                    <a:p>
                      <a:pPr algn="ctr" fontAlgn="ctr"/>
                      <a:r>
                        <a:rPr lang="en-US" sz="1200" b="1" u="none" strike="noStrike">
                          <a:solidFill>
                            <a:schemeClr val="bg1"/>
                          </a:solidFill>
                          <a:effectLst/>
                        </a:rPr>
                        <a:t>Confirmed (Probable)</a:t>
                      </a:r>
                      <a:endParaRPr lang="en-US" sz="1200" b="1" i="0" u="none" strike="noStrike">
                        <a:solidFill>
                          <a:schemeClr val="bg1"/>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111111"/>
                          </a:solidFill>
                          <a:effectLst/>
                          <a:latin typeface="+mn-lt"/>
                        </a:rPr>
                        <a:t>Louisiana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281 (2)</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4,207 (1,222)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111111"/>
                          </a:solidFill>
                          <a:effectLst/>
                          <a:latin typeface="+mn-lt"/>
                        </a:rPr>
                        <a:t>Maine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160 (46)</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740 (672)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Maryland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47 (10)</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2,202 (1,663)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Massachusetts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150 (8)</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2,163 (1,463)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Michigan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119 (23)</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2,475 (1,892)</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Minnesota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58 (3)</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816 (216)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111111"/>
                          </a:solidFill>
                          <a:effectLst/>
                          <a:latin typeface="+mn-lt"/>
                        </a:rPr>
                        <a:t>Mississippi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 (34)</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2,613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111111"/>
                          </a:solidFill>
                          <a:effectLst/>
                          <a:latin typeface="+mn-lt"/>
                        </a:rPr>
                        <a:t>Missouri</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4,867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111111"/>
                          </a:solidFill>
                          <a:effectLst/>
                          <a:latin typeface="+mn-lt"/>
                        </a:rPr>
                        <a:t>Montana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 (1)</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672 (310)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111111"/>
                          </a:solidFill>
                          <a:effectLst/>
                          <a:latin typeface="+mn-lt"/>
                        </a:rPr>
                        <a:t>Nebraska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 (2)</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355 (293)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111111"/>
                          </a:solidFill>
                          <a:effectLst/>
                          <a:latin typeface="+mn-lt"/>
                        </a:rPr>
                        <a:t>Nevada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12 (4)</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 (U)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81314200"/>
                  </a:ext>
                </a:extLst>
              </a:tr>
              <a:tr h="210312">
                <a:tc>
                  <a:txBody>
                    <a:bodyPr/>
                    <a:lstStyle/>
                    <a:p>
                      <a:pPr algn="l" fontAlgn="ctr"/>
                      <a:r>
                        <a:rPr lang="en-US" sz="1100" b="0" i="0" u="none" strike="noStrike">
                          <a:solidFill>
                            <a:srgbClr val="111111"/>
                          </a:solidFill>
                          <a:effectLst/>
                          <a:latin typeface="+mn-lt"/>
                        </a:rPr>
                        <a:t>New Hampshire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 (20)</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48 (111)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07265860"/>
                  </a:ext>
                </a:extLst>
              </a:tr>
              <a:tr h="210312">
                <a:tc>
                  <a:txBody>
                    <a:bodyPr/>
                    <a:lstStyle/>
                    <a:p>
                      <a:pPr algn="l" fontAlgn="ctr"/>
                      <a:r>
                        <a:rPr lang="en-US" sz="1100" b="0" i="0" u="none" strike="noStrike">
                          <a:solidFill>
                            <a:srgbClr val="111111"/>
                          </a:solidFill>
                          <a:effectLst/>
                          <a:latin typeface="+mn-lt"/>
                        </a:rPr>
                        <a:t>New Jersey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115 (6)</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2,488 (2,908)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111111"/>
                          </a:solidFill>
                          <a:effectLst/>
                          <a:latin typeface="+mn-lt"/>
                        </a:rPr>
                        <a:t>New Mexico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 (9)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83195497"/>
                  </a:ext>
                </a:extLst>
              </a:tr>
              <a:tr h="210312">
                <a:tc>
                  <a:txBody>
                    <a:bodyPr/>
                    <a:lstStyle/>
                    <a:p>
                      <a:pPr algn="l" fontAlgn="ctr"/>
                      <a:r>
                        <a:rPr lang="en-US" sz="1100" b="0" i="0" u="none" strike="noStrike">
                          <a:solidFill>
                            <a:srgbClr val="111111"/>
                          </a:solidFill>
                          <a:effectLst/>
                          <a:latin typeface="+mn-lt"/>
                        </a:rPr>
                        <a:t>New York</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340 (24)</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4,849 (2,365)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15016824"/>
                  </a:ext>
                </a:extLst>
              </a:tr>
              <a:tr h="210312">
                <a:tc>
                  <a:txBody>
                    <a:bodyPr/>
                    <a:lstStyle/>
                    <a:p>
                      <a:pPr algn="l" fontAlgn="ctr"/>
                      <a:r>
                        <a:rPr lang="en-US" sz="1100" b="0" i="0" u="none" strike="noStrike">
                          <a:solidFill>
                            <a:srgbClr val="111111"/>
                          </a:solidFill>
                          <a:effectLst/>
                          <a:latin typeface="+mn-lt"/>
                        </a:rPr>
                        <a:t>North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75 (25)</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N (N)</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19800164"/>
                  </a:ext>
                </a:extLst>
              </a:tr>
              <a:tr h="210312">
                <a:tc>
                  <a:txBody>
                    <a:bodyPr/>
                    <a:lstStyle/>
                    <a:p>
                      <a:pPr algn="l" fontAlgn="ctr"/>
                      <a:r>
                        <a:rPr lang="en-US" sz="1100" b="0" i="0" u="none" strike="noStrike">
                          <a:solidFill>
                            <a:srgbClr val="111111"/>
                          </a:solidFill>
                          <a:effectLst/>
                          <a:latin typeface="+mn-lt"/>
                        </a:rPr>
                        <a:t>North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456 (367)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64698882"/>
                  </a:ext>
                </a:extLst>
              </a:tr>
              <a:tr h="210312">
                <a:tc>
                  <a:txBody>
                    <a:bodyPr/>
                    <a:lstStyle/>
                    <a:p>
                      <a:pPr algn="l" fontAlgn="ctr"/>
                      <a:r>
                        <a:rPr lang="en-US" sz="1100" b="0" i="0" u="none" strike="noStrike">
                          <a:solidFill>
                            <a:srgbClr val="111111"/>
                          </a:solidFill>
                          <a:effectLst/>
                          <a:latin typeface="+mn-lt"/>
                        </a:rPr>
                        <a:t>Ohio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186 (55)</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7,027 (5,649)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98490229"/>
                  </a:ext>
                </a:extLst>
              </a:tr>
            </a:tbl>
          </a:graphicData>
        </a:graphic>
      </p:graphicFrame>
    </p:spTree>
    <p:extLst>
      <p:ext uri="{BB962C8B-B14F-4D97-AF65-F5344CB8AC3E}">
        <p14:creationId xmlns:p14="http://schemas.microsoft.com/office/powerpoint/2010/main" val="26462739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Appendix Table 2 – Part 2 of 2</a:t>
            </a:r>
            <a:br>
              <a:rPr lang="en-US" sz="2000"/>
            </a:br>
            <a:r>
              <a:rPr lang="en-US" sz="2000" b="1"/>
              <a:t>Number of reported acute and chronic cases* of hepatitis C virus infection by case status </a:t>
            </a:r>
            <a:br>
              <a:rPr lang="en-US" sz="2000" b="1"/>
            </a:br>
            <a:r>
              <a:rPr lang="en-US" sz="2000" b="1"/>
              <a:t>United States, 2020</a:t>
            </a:r>
            <a:r>
              <a:rPr lang="en-US" sz="2000"/>
              <a:t>				</a:t>
            </a: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3065293789"/>
              </p:ext>
            </p:extLst>
          </p:nvPr>
        </p:nvGraphicFramePr>
        <p:xfrm>
          <a:off x="535833" y="1267599"/>
          <a:ext cx="5280505" cy="3763508"/>
        </p:xfrm>
        <a:graphic>
          <a:graphicData uri="http://schemas.openxmlformats.org/drawingml/2006/table">
            <a:tbl>
              <a:tblPr firstRow="1" bandRow="1">
                <a:tableStyleId>{3B4B98B0-60AC-42C2-AFA5-B58CD77FA1E5}</a:tableStyleId>
              </a:tblPr>
              <a:tblGrid>
                <a:gridCol w="1155734">
                  <a:extLst>
                    <a:ext uri="{9D8B030D-6E8A-4147-A177-3AD203B41FA5}">
                      <a16:colId xmlns:a16="http://schemas.microsoft.com/office/drawing/2014/main" val="2197488459"/>
                    </a:ext>
                  </a:extLst>
                </a:gridCol>
                <a:gridCol w="2012569">
                  <a:extLst>
                    <a:ext uri="{9D8B030D-6E8A-4147-A177-3AD203B41FA5}">
                      <a16:colId xmlns:a16="http://schemas.microsoft.com/office/drawing/2014/main" val="557897342"/>
                    </a:ext>
                  </a:extLst>
                </a:gridCol>
                <a:gridCol w="2112202">
                  <a:extLst>
                    <a:ext uri="{9D8B030D-6E8A-4147-A177-3AD203B41FA5}">
                      <a16:colId xmlns:a16="http://schemas.microsoft.com/office/drawing/2014/main" val="3162417777"/>
                    </a:ext>
                  </a:extLst>
                </a:gridCol>
              </a:tblGrid>
              <a:tr h="398516">
                <a:tc>
                  <a:txBody>
                    <a:bodyPr/>
                    <a:lstStyle/>
                    <a:p>
                      <a:pPr algn="l" fontAlgn="ctr"/>
                      <a:r>
                        <a:rPr lang="en-US" sz="1200" b="1" u="none" strike="noStrike">
                          <a:solidFill>
                            <a:schemeClr val="bg1"/>
                          </a:solidFill>
                          <a:effectLst/>
                        </a:rPr>
                        <a:t>State or Jurisdiction</a:t>
                      </a:r>
                      <a:endParaRPr lang="en-US" sz="1200" b="1" i="0" u="none" strike="noStrike">
                        <a:solidFill>
                          <a:schemeClr val="bg1"/>
                        </a:solidFill>
                        <a:effectLst/>
                        <a:latin typeface="Times New Roman" panose="02020603050405020304" pitchFamily="18" charset="0"/>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u="none" strike="noStrike">
                          <a:solidFill>
                            <a:schemeClr val="bg1"/>
                          </a:solidFill>
                          <a:effectLst/>
                        </a:rPr>
                        <a:t>Acute Hepatitis C</a:t>
                      </a:r>
                    </a:p>
                    <a:p>
                      <a:pPr algn="ctr" fontAlgn="ctr"/>
                      <a:r>
                        <a:rPr lang="en-US" sz="1200" b="1" u="none" strike="noStrike">
                          <a:solidFill>
                            <a:schemeClr val="bg1"/>
                          </a:solidFill>
                          <a:effectLst/>
                        </a:rPr>
                        <a:t>Confirmed (Probable)</a:t>
                      </a:r>
                      <a:endParaRPr lang="en-US" sz="1200" b="1" i="0" u="none" strike="noStrike">
                        <a:solidFill>
                          <a:schemeClr val="bg1"/>
                        </a:solidFill>
                        <a:effectLst/>
                        <a:latin typeface="+mn-lt"/>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u="none" strike="noStrike">
                          <a:solidFill>
                            <a:schemeClr val="bg1"/>
                          </a:solidFill>
                          <a:effectLst/>
                        </a:rPr>
                        <a:t>Chronic Hepatitis C</a:t>
                      </a:r>
                    </a:p>
                    <a:p>
                      <a:pPr algn="ctr" fontAlgn="ctr"/>
                      <a:r>
                        <a:rPr lang="en-US" sz="1200" b="1" u="none" strike="noStrike">
                          <a:solidFill>
                            <a:schemeClr val="bg1"/>
                          </a:solidFill>
                          <a:effectLst/>
                        </a:rPr>
                        <a:t>Confirmed (Probable)</a:t>
                      </a:r>
                      <a:endParaRPr lang="en-US" sz="1200" b="1" i="0" u="none" strike="noStrike">
                        <a:solidFill>
                          <a:schemeClr val="bg1"/>
                        </a:solidFill>
                        <a:effectLst/>
                        <a:latin typeface="+mn-lt"/>
                      </a:endParaRPr>
                    </a:p>
                  </a:txBody>
                  <a:tcPr marL="9525" marR="9525" marT="0" marB="0"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085099476"/>
                  </a:ext>
                </a:extLst>
              </a:tr>
              <a:tr h="210312">
                <a:tc>
                  <a:txBody>
                    <a:bodyPr/>
                    <a:lstStyle/>
                    <a:p>
                      <a:pPr algn="l" fontAlgn="ctr"/>
                      <a:r>
                        <a:rPr lang="en-US" sz="1100" b="0" i="0" u="none" strike="noStrike">
                          <a:solidFill>
                            <a:srgbClr val="111111"/>
                          </a:solidFill>
                          <a:effectLst/>
                          <a:latin typeface="+mn-lt"/>
                        </a:rPr>
                        <a:t>Oklahoma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 (25)</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3,068 (3,811)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111111"/>
                          </a:solidFill>
                          <a:effectLst/>
                          <a:latin typeface="+mn-lt"/>
                        </a:rPr>
                        <a:t>Oregon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 (7)</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1,848 (1,934)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Pennsylvania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146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7,615 (4,315)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Rhode Island</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 (U)</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U (U)</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South Carolina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 (3)</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3,036 (4,034)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South Dakota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7 (4)</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364 (367)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111111"/>
                          </a:solidFill>
                          <a:effectLst/>
                          <a:latin typeface="+mn-lt"/>
                        </a:rPr>
                        <a:t>Tennessee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170 (65)</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5,307 (3,846)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111111"/>
                          </a:solidFill>
                          <a:effectLst/>
                          <a:latin typeface="+mn-lt"/>
                        </a:rPr>
                        <a:t>Texas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17 (21)</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N (N)</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111111"/>
                          </a:solidFill>
                          <a:effectLst/>
                          <a:latin typeface="+mn-lt"/>
                        </a:rPr>
                        <a:t>Utah</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104 (55)</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647 (570)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111111"/>
                          </a:solidFill>
                          <a:effectLst/>
                          <a:latin typeface="+mn-lt"/>
                        </a:rPr>
                        <a:t>Vermont</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251 (268)</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111111"/>
                          </a:solidFill>
                          <a:effectLst/>
                          <a:latin typeface="+mn-lt"/>
                        </a:rPr>
                        <a:t>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 (22)</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3,884 (3,257)</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81314200"/>
                  </a:ext>
                </a:extLst>
              </a:tr>
              <a:tr h="210312">
                <a:tc>
                  <a:txBody>
                    <a:bodyPr/>
                    <a:lstStyle/>
                    <a:p>
                      <a:pPr algn="l" fontAlgn="ctr"/>
                      <a:r>
                        <a:rPr lang="en-US" sz="1100" b="0" i="0" u="none" strike="noStrike">
                          <a:solidFill>
                            <a:srgbClr val="111111"/>
                          </a:solidFill>
                          <a:effectLst/>
                          <a:latin typeface="+mn-lt"/>
                        </a:rPr>
                        <a:t>Washington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105 (14)</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2,968 (1,551)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07265860"/>
                  </a:ext>
                </a:extLst>
              </a:tr>
              <a:tr h="210312">
                <a:tc>
                  <a:txBody>
                    <a:bodyPr/>
                    <a:lstStyle/>
                    <a:p>
                      <a:pPr algn="l" fontAlgn="ctr"/>
                      <a:r>
                        <a:rPr lang="en-US" sz="1100" b="0" i="0" u="none" strike="noStrike">
                          <a:solidFill>
                            <a:srgbClr val="111111"/>
                          </a:solidFill>
                          <a:effectLst/>
                          <a:latin typeface="+mn-lt"/>
                        </a:rPr>
                        <a:t>West Virginia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94 (43)</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2,180 (1,733)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75649476"/>
                  </a:ext>
                </a:extLst>
              </a:tr>
              <a:tr h="210312">
                <a:tc>
                  <a:txBody>
                    <a:bodyPr/>
                    <a:lstStyle/>
                    <a:p>
                      <a:pPr algn="l" fontAlgn="ctr"/>
                      <a:r>
                        <a:rPr lang="en-US" sz="1100" b="0" i="0" u="none" strike="noStrike">
                          <a:solidFill>
                            <a:srgbClr val="111111"/>
                          </a:solidFill>
                          <a:effectLst/>
                          <a:latin typeface="+mn-lt"/>
                        </a:rPr>
                        <a:t>Wisconsin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93 (4)</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1,400 (511)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83195497"/>
                  </a:ext>
                </a:extLst>
              </a:tr>
              <a:tr h="210312">
                <a:tc>
                  <a:txBody>
                    <a:bodyPr/>
                    <a:lstStyle/>
                    <a:p>
                      <a:pPr algn="l" fontAlgn="ctr"/>
                      <a:r>
                        <a:rPr lang="en-US" sz="1100" b="0" i="0" u="none" strike="noStrike">
                          <a:solidFill>
                            <a:srgbClr val="111111"/>
                          </a:solidFill>
                          <a:effectLst/>
                          <a:latin typeface="+mn-lt"/>
                        </a:rPr>
                        <a:t>Wyoming</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 (—)</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306 (—)</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15016824"/>
                  </a:ext>
                </a:extLst>
              </a:tr>
              <a:tr h="210312">
                <a:tc>
                  <a:txBody>
                    <a:bodyPr/>
                    <a:lstStyle/>
                    <a:p>
                      <a:pPr algn="l" fontAlgn="ctr"/>
                      <a:r>
                        <a:rPr lang="en-US" sz="1200" b="1" i="0" u="none" strike="noStrike">
                          <a:solidFill>
                            <a:srgbClr val="111111"/>
                          </a:solidFill>
                          <a:effectLst/>
                          <a:latin typeface="+mn-lt"/>
                        </a:rPr>
                        <a:t>Total</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4,798 (1,227)</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200" b="1" i="0" u="none" strike="noStrike">
                          <a:solidFill>
                            <a:srgbClr val="111111"/>
                          </a:solidFill>
                          <a:effectLst/>
                          <a:latin typeface="+mn-lt"/>
                        </a:rPr>
                        <a:t>107,300 (73,960)</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19800164"/>
                  </a:ext>
                </a:extLst>
              </a:tr>
            </a:tbl>
          </a:graphicData>
        </a:graphic>
      </p:graphicFrame>
      <p:sp>
        <p:nvSpPr>
          <p:cNvPr id="9" name="TextBox 8">
            <a:extLst>
              <a:ext uri="{FF2B5EF4-FFF2-40B4-BE49-F238E27FC236}">
                <a16:creationId xmlns:a16="http://schemas.microsoft.com/office/drawing/2014/main" id="{64140DE4-7877-FFEB-D9DC-611D85FCCD5D}"/>
              </a:ext>
            </a:extLst>
          </p:cNvPr>
          <p:cNvSpPr txBox="1"/>
          <p:nvPr/>
        </p:nvSpPr>
        <p:spPr>
          <a:xfrm>
            <a:off x="6268825" y="5949303"/>
            <a:ext cx="4064679" cy="713016"/>
          </a:xfrm>
          <a:prstGeom prst="rect">
            <a:avLst/>
          </a:prstGeom>
          <a:noFill/>
        </p:spPr>
        <p:txBody>
          <a:bodyPr wrap="square" lIns="91440" tIns="45720" rIns="91440" bIns="45720" anchor="b">
            <a:spAutoFit/>
          </a:bodyPr>
          <a:lstStyle/>
          <a:p>
            <a:pPr>
              <a:spcBef>
                <a:spcPts val="1000"/>
              </a:spcBef>
            </a:pPr>
            <a:r>
              <a:rPr lang="en-US" sz="800">
                <a:latin typeface="Calibri" panose="020F0502020204030204" pitchFamily="34" charset="0"/>
                <a:cs typeface="Calibri" panose="020F0502020204030204" pitchFamily="34" charset="0"/>
              </a:rPr>
              <a:t>Source: CDC, National Notifiable Diseases Surveillance System.</a:t>
            </a:r>
          </a:p>
          <a:p>
            <a:pPr>
              <a:spcBef>
                <a:spcPts val="1000"/>
              </a:spcBef>
            </a:pPr>
            <a:r>
              <a:rPr lang="en-US" sz="800">
                <a:latin typeface="Calibri" panose="020F0502020204030204" pitchFamily="34" charset="0"/>
                <a:ea typeface="+mn-lt"/>
                <a:cs typeface="Calibri" panose="020F0502020204030204" pitchFamily="34" charset="0"/>
              </a:rPr>
              <a:t>Centers for Disease Control and Prevention. Viral Hepatitis Surveillance Report – United States, 2020. </a:t>
            </a:r>
            <a:r>
              <a:rPr lang="en-US" sz="800">
                <a:latin typeface="Calibri" panose="020F0502020204030204" pitchFamily="34" charset="0"/>
                <a:ea typeface="+mn-lt"/>
                <a:cs typeface="Calibri" panose="020F0502020204030204" pitchFamily="34" charset="0"/>
                <a:hlinkClick r:id="rId3"/>
              </a:rPr>
              <a:t>https://www.cdc.gov/hepatitis/statistics/2020surveillance/index.htm</a:t>
            </a:r>
            <a:r>
              <a:rPr lang="en-US" sz="800">
                <a:latin typeface="Calibri" panose="020F0502020204030204" pitchFamily="34" charset="0"/>
                <a:ea typeface="+mn-lt"/>
                <a:cs typeface="Calibri" panose="020F0502020204030204" pitchFamily="34" charset="0"/>
              </a:rPr>
              <a:t>. </a:t>
            </a:r>
            <a:br>
              <a:rPr lang="en-US" sz="800">
                <a:latin typeface="Calibri" panose="020F0502020204030204" pitchFamily="34" charset="0"/>
                <a:ea typeface="+mn-lt"/>
                <a:cs typeface="Calibri" panose="020F0502020204030204" pitchFamily="34" charset="0"/>
              </a:rPr>
            </a:br>
            <a:r>
              <a:rPr lang="en-US" sz="800">
                <a:latin typeface="Calibri" panose="020F0502020204030204" pitchFamily="34" charset="0"/>
                <a:ea typeface="+mn-lt"/>
                <a:cs typeface="Calibri" panose="020F0502020204030204" pitchFamily="34" charset="0"/>
              </a:rPr>
              <a:t>Published September 2022.</a:t>
            </a:r>
          </a:p>
        </p:txBody>
      </p:sp>
      <p:sp>
        <p:nvSpPr>
          <p:cNvPr id="6" name="Text Placeholder 3">
            <a:extLst>
              <a:ext uri="{FF2B5EF4-FFF2-40B4-BE49-F238E27FC236}">
                <a16:creationId xmlns:a16="http://schemas.microsoft.com/office/drawing/2014/main" id="{22D16775-EA1B-07FC-1F15-3176FAFC2495}"/>
              </a:ext>
            </a:extLst>
          </p:cNvPr>
          <p:cNvSpPr>
            <a:spLocks noGrp="1"/>
          </p:cNvSpPr>
          <p:nvPr>
            <p:ph type="body" sz="quarter" idx="11"/>
          </p:nvPr>
        </p:nvSpPr>
        <p:spPr>
          <a:xfrm>
            <a:off x="457201" y="5863799"/>
            <a:ext cx="5354720" cy="798520"/>
          </a:xfrm>
        </p:spPr>
        <p:txBody>
          <a:bodyPr vert="horz" lIns="91440" tIns="45720" rIns="91440" bIns="45720" rtlCol="0" anchor="b">
            <a:noAutofit/>
          </a:bodyPr>
          <a:lstStyle/>
          <a:p>
            <a:pPr>
              <a:lnSpc>
                <a:spcPct val="100000"/>
              </a:lnSpc>
            </a:pPr>
            <a:r>
              <a:rPr lang="en-US" sz="800"/>
              <a:t>* For confirmed and probable case definition, see </a:t>
            </a:r>
            <a:r>
              <a:rPr lang="en-US" sz="800">
                <a:hlinkClick r:id="rId4"/>
              </a:rPr>
              <a:t>https://ndc.services.cdc.gov/case-definitions/hepatitis-c-acute-2020/</a:t>
            </a:r>
            <a:r>
              <a:rPr lang="en-US" sz="800"/>
              <a:t> for acute hepatitis C and </a:t>
            </a:r>
            <a:r>
              <a:rPr lang="en-US" sz="800">
                <a:hlinkClick r:id="rId5"/>
              </a:rPr>
              <a:t>https://ndc.services.cdc.gov/case-definitions/hepatitis-c-chronic-2020/</a:t>
            </a:r>
            <a:r>
              <a:rPr lang="en-US" sz="800"/>
              <a:t> for chronic hepatitis C.</a:t>
            </a:r>
          </a:p>
          <a:p>
            <a:pPr>
              <a:lnSpc>
                <a:spcPct val="100000"/>
              </a:lnSpc>
            </a:pPr>
            <a:r>
              <a:rPr lang="en-US" sz="800"/>
              <a:t>—: No reported cases. The reporting jurisdiction did not submit any cases to CDC.		</a:t>
            </a:r>
          </a:p>
          <a:p>
            <a:pPr>
              <a:lnSpc>
                <a:spcPct val="100000"/>
              </a:lnSpc>
            </a:pPr>
            <a:r>
              <a:rPr lang="en-US" sz="800"/>
              <a:t>N: Not reportable. The disease or condition was not reportable by law, statue, or regulation in the reporting jurisdiction</a:t>
            </a:r>
          </a:p>
          <a:p>
            <a:pPr>
              <a:lnSpc>
                <a:spcPct val="100000"/>
              </a:lnSpc>
            </a:pPr>
            <a:r>
              <a:rPr lang="en-US" sz="800">
                <a:latin typeface="Calibri" panose="020F0502020204030204" pitchFamily="34" charset="0"/>
                <a:cs typeface="Calibri" panose="020F0502020204030204" pitchFamily="34" charset="0"/>
              </a:rPr>
              <a:t>U: Unavailable. The data were unavailable.</a:t>
            </a:r>
            <a:r>
              <a:rPr lang="en-US" sz="800"/>
              <a:t>.				</a:t>
            </a:r>
          </a:p>
        </p:txBody>
      </p:sp>
    </p:spTree>
    <p:extLst>
      <p:ext uri="{BB962C8B-B14F-4D97-AF65-F5344CB8AC3E}">
        <p14:creationId xmlns:p14="http://schemas.microsoft.com/office/powerpoint/2010/main" val="1114169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Figure 1.3</a:t>
            </a:r>
            <a:br>
              <a:rPr lang="en-US" sz="2000"/>
            </a:br>
            <a:r>
              <a:rPr lang="en-US" sz="2000" b="1"/>
              <a:t>Rates* of reported cases† of hepatitis A virus infection, by state or jurisdiction </a:t>
            </a:r>
            <a:br>
              <a:rPr lang="en-US" sz="2000" b="1"/>
            </a:br>
            <a:r>
              <a:rPr lang="en-US" sz="2000" b="1"/>
              <a:t>United States, 2020		</a:t>
            </a:r>
          </a:p>
        </p:txBody>
      </p:sp>
      <mc:AlternateContent xmlns:mc="http://schemas.openxmlformats.org/markup-compatibility/2006">
        <mc:Choice xmlns:cx4="http://schemas.microsoft.com/office/drawing/2016/5/10/chartex" Requires="cx4">
          <p:graphicFrame>
            <p:nvGraphicFramePr>
              <p:cNvPr id="6" name="Map" descr="The states in the lowest rate category of 0.0 to 0.4 cases per 100,000 population, include Connecticut, Iowa, Michigan, Nebraska, New Mexico, North Dakota, Oklahoma, Rhode Island South Dakota, Utah, and Wisconsin. The states in the highest rate category of 5.5 to 22.9 cases per 100,000 population include Alabama, Arkansas, Georgia, Kansas, Louisiana, Maine, Maryland, Mississippi, Missouri, and South Carolina. ">
                <a:extLst>
                  <a:ext uri="{FF2B5EF4-FFF2-40B4-BE49-F238E27FC236}">
                    <a16:creationId xmlns:a16="http://schemas.microsoft.com/office/drawing/2014/main" id="{A11A107F-D22F-C045-5651-AC990003681C}"/>
                  </a:ext>
                </a:extLst>
              </p:cNvPr>
              <p:cNvGraphicFramePr/>
              <p:nvPr>
                <p:extLst>
                  <p:ext uri="{D42A27DB-BD31-4B8C-83A1-F6EECF244321}">
                    <p14:modId xmlns:p14="http://schemas.microsoft.com/office/powerpoint/2010/main" val="351573809"/>
                  </p:ext>
                </p:extLst>
              </p:nvPr>
            </p:nvGraphicFramePr>
            <p:xfrm>
              <a:off x="81110" y="1299246"/>
              <a:ext cx="7724892" cy="4436919"/>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6" name="Map" descr="The states in the lowest rate category of 0.0 to 0.4 cases per 100,000 population, include Connecticut, Iowa, Michigan, Nebraska, New Mexico, North Dakota, Oklahoma, Rhode Island South Dakota, Utah, and Wisconsin. The states in the highest rate category of 5.5 to 22.9 cases per 100,000 population include Alabama, Arkansas, Georgia, Kansas, Louisiana, Maine, Maryland, Mississippi, Missouri, and South Carolina. ">
                <a:extLst>
                  <a:ext uri="{FF2B5EF4-FFF2-40B4-BE49-F238E27FC236}">
                    <a16:creationId xmlns:a16="http://schemas.microsoft.com/office/drawing/2014/main" id="{A11A107F-D22F-C045-5651-AC990003681C}"/>
                  </a:ext>
                </a:extLst>
              </p:cNvPr>
              <p:cNvPicPr>
                <a:picLocks noGrp="1" noRot="1" noChangeAspect="1" noMove="1" noResize="1" noEditPoints="1" noAdjustHandles="1" noChangeArrowheads="1" noChangeShapeType="1"/>
              </p:cNvPicPr>
              <p:nvPr/>
            </p:nvPicPr>
            <p:blipFill>
              <a:blip r:embed="rId3"/>
              <a:stretch>
                <a:fillRect/>
              </a:stretch>
            </p:blipFill>
            <p:spPr>
              <a:xfrm>
                <a:off x="81110" y="1299246"/>
                <a:ext cx="7724892" cy="4436919"/>
              </a:xfrm>
              <a:prstGeom prst="rect">
                <a:avLst/>
              </a:prstGeom>
            </p:spPr>
          </p:pic>
        </mc:Fallback>
      </mc:AlternateContent>
      <p:sp>
        <p:nvSpPr>
          <p:cNvPr id="4" name="Mask">
            <a:extLst>
              <a:ext uri="{FF2B5EF4-FFF2-40B4-BE49-F238E27FC236}">
                <a16:creationId xmlns:a16="http://schemas.microsoft.com/office/drawing/2014/main" id="{2704860E-104C-BD09-FCE9-0A7E6087DD2E}"/>
              </a:ext>
              <a:ext uri="{C183D7F6-B498-43B3-948B-1728B52AA6E4}">
                <adec:decorative xmlns:adec="http://schemas.microsoft.com/office/drawing/2017/decorative" val="1"/>
              </a:ext>
            </a:extLst>
          </p:cNvPr>
          <p:cNvSpPr/>
          <p:nvPr/>
        </p:nvSpPr>
        <p:spPr>
          <a:xfrm>
            <a:off x="6645349" y="5481726"/>
            <a:ext cx="1160653" cy="275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gend Title">
            <a:extLst>
              <a:ext uri="{FF2B5EF4-FFF2-40B4-BE49-F238E27FC236}">
                <a16:creationId xmlns:a16="http://schemas.microsoft.com/office/drawing/2014/main" id="{8B1F949E-2ABB-6462-46D7-65C32D4A8F32}"/>
              </a:ext>
            </a:extLst>
          </p:cNvPr>
          <p:cNvSpPr txBox="1"/>
          <p:nvPr/>
        </p:nvSpPr>
        <p:spPr>
          <a:xfrm>
            <a:off x="7885945" y="1458685"/>
            <a:ext cx="2265489" cy="307777"/>
          </a:xfrm>
          <a:prstGeom prst="rect">
            <a:avLst/>
          </a:prstGeom>
          <a:noFill/>
        </p:spPr>
        <p:txBody>
          <a:bodyPr wrap="square">
            <a:spAutoFit/>
          </a:bodyPr>
          <a:lstStyle/>
          <a:p>
            <a:pPr fontAlgn="ctr"/>
            <a:r>
              <a:rPr lang="en-US" sz="1400" b="1" i="0" u="none" strike="noStrike">
                <a:solidFill>
                  <a:srgbClr val="111111"/>
                </a:solidFill>
                <a:effectLst/>
              </a:rPr>
              <a:t>Cases/100,000 Population</a:t>
            </a:r>
          </a:p>
        </p:txBody>
      </p:sp>
      <p:sp>
        <p:nvSpPr>
          <p:cNvPr id="7" name="Legend Color 1">
            <a:extLst>
              <a:ext uri="{FF2B5EF4-FFF2-40B4-BE49-F238E27FC236}">
                <a16:creationId xmlns:a16="http://schemas.microsoft.com/office/drawing/2014/main" id="{8196F8D7-C103-6DC9-CDE1-B18E2245BD2A}"/>
              </a:ext>
              <a:ext uri="{C183D7F6-B498-43B3-948B-1728B52AA6E4}">
                <adec:decorative xmlns:adec="http://schemas.microsoft.com/office/drawing/2017/decorative" val="1"/>
              </a:ext>
            </a:extLst>
          </p:cNvPr>
          <p:cNvSpPr/>
          <p:nvPr/>
        </p:nvSpPr>
        <p:spPr>
          <a:xfrm>
            <a:off x="7979236" y="1804302"/>
            <a:ext cx="183950" cy="183950"/>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B6B5DE66-311C-D5F0-AC5D-F91C7B0BB3A3}"/>
              </a:ext>
            </a:extLst>
          </p:cNvPr>
          <p:cNvSpPr txBox="1"/>
          <p:nvPr/>
        </p:nvSpPr>
        <p:spPr>
          <a:xfrm>
            <a:off x="8230414" y="1760716"/>
            <a:ext cx="826286" cy="307777"/>
          </a:xfrm>
          <a:prstGeom prst="rect">
            <a:avLst/>
          </a:prstGeom>
          <a:noFill/>
        </p:spPr>
        <p:txBody>
          <a:bodyPr wrap="square" rtlCol="0">
            <a:spAutoFit/>
          </a:bodyPr>
          <a:lstStyle/>
          <a:p>
            <a:r>
              <a:rPr lang="en-US" sz="1400"/>
              <a:t>0.0</a:t>
            </a:r>
            <a:r>
              <a:rPr lang="en-US" sz="1400">
                <a:solidFill>
                  <a:srgbClr val="111111"/>
                </a:solidFill>
              </a:rPr>
              <a:t>–</a:t>
            </a:r>
            <a:r>
              <a:rPr lang="en-US" sz="1400"/>
              <a:t>0.4</a:t>
            </a:r>
          </a:p>
        </p:txBody>
      </p:sp>
      <p:sp>
        <p:nvSpPr>
          <p:cNvPr id="8" name="Legend Color 2">
            <a:extLst>
              <a:ext uri="{FF2B5EF4-FFF2-40B4-BE49-F238E27FC236}">
                <a16:creationId xmlns:a16="http://schemas.microsoft.com/office/drawing/2014/main" id="{F05C952F-3F55-EED2-0F3E-C8BDFE0B6EBF}"/>
              </a:ext>
              <a:ext uri="{C183D7F6-B498-43B3-948B-1728B52AA6E4}">
                <adec:decorative xmlns:adec="http://schemas.microsoft.com/office/drawing/2017/decorative" val="1"/>
              </a:ext>
            </a:extLst>
          </p:cNvPr>
          <p:cNvSpPr/>
          <p:nvPr/>
        </p:nvSpPr>
        <p:spPr>
          <a:xfrm>
            <a:off x="7979236" y="2105704"/>
            <a:ext cx="183950" cy="18395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a:extLst>
              <a:ext uri="{FF2B5EF4-FFF2-40B4-BE49-F238E27FC236}">
                <a16:creationId xmlns:a16="http://schemas.microsoft.com/office/drawing/2014/main" id="{19B183EC-88F9-C1D7-462C-A9F2F7E0206C}"/>
              </a:ext>
            </a:extLst>
          </p:cNvPr>
          <p:cNvSpPr txBox="1"/>
          <p:nvPr/>
        </p:nvSpPr>
        <p:spPr>
          <a:xfrm>
            <a:off x="8230414" y="2055623"/>
            <a:ext cx="826286" cy="307777"/>
          </a:xfrm>
          <a:prstGeom prst="rect">
            <a:avLst/>
          </a:prstGeom>
          <a:noFill/>
        </p:spPr>
        <p:txBody>
          <a:bodyPr wrap="square" rtlCol="0">
            <a:spAutoFit/>
          </a:bodyPr>
          <a:lstStyle/>
          <a:p>
            <a:r>
              <a:rPr lang="en-US" sz="1400"/>
              <a:t>0.5</a:t>
            </a:r>
            <a:r>
              <a:rPr lang="en-US" sz="1400">
                <a:solidFill>
                  <a:srgbClr val="111111"/>
                </a:solidFill>
              </a:rPr>
              <a:t>–</a:t>
            </a:r>
            <a:r>
              <a:rPr lang="en-US" sz="1400"/>
              <a:t>0.8</a:t>
            </a:r>
          </a:p>
        </p:txBody>
      </p:sp>
      <p:sp>
        <p:nvSpPr>
          <p:cNvPr id="10" name="Legend Color 3">
            <a:extLst>
              <a:ext uri="{FF2B5EF4-FFF2-40B4-BE49-F238E27FC236}">
                <a16:creationId xmlns:a16="http://schemas.microsoft.com/office/drawing/2014/main" id="{4B0E710E-7351-014C-1897-7D6727817D6F}"/>
              </a:ext>
              <a:ext uri="{C183D7F6-B498-43B3-948B-1728B52AA6E4}">
                <adec:decorative xmlns:adec="http://schemas.microsoft.com/office/drawing/2017/decorative" val="1"/>
              </a:ext>
            </a:extLst>
          </p:cNvPr>
          <p:cNvSpPr/>
          <p:nvPr/>
        </p:nvSpPr>
        <p:spPr>
          <a:xfrm>
            <a:off x="7979236" y="2408980"/>
            <a:ext cx="183950" cy="183950"/>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4271E5E-1F29-189A-E874-DA40E549B110}"/>
              </a:ext>
            </a:extLst>
          </p:cNvPr>
          <p:cNvSpPr txBox="1"/>
          <p:nvPr/>
        </p:nvSpPr>
        <p:spPr>
          <a:xfrm>
            <a:off x="8230414" y="2350530"/>
            <a:ext cx="826286" cy="307777"/>
          </a:xfrm>
          <a:prstGeom prst="rect">
            <a:avLst/>
          </a:prstGeom>
          <a:noFill/>
        </p:spPr>
        <p:txBody>
          <a:bodyPr wrap="square" rtlCol="0">
            <a:spAutoFit/>
          </a:bodyPr>
          <a:lstStyle/>
          <a:p>
            <a:r>
              <a:rPr lang="en-US" sz="1400"/>
              <a:t>0.9</a:t>
            </a:r>
            <a:r>
              <a:rPr lang="en-US" sz="1400">
                <a:solidFill>
                  <a:srgbClr val="111111"/>
                </a:solidFill>
              </a:rPr>
              <a:t>–2.2</a:t>
            </a:r>
            <a:endParaRPr lang="en-US" sz="1400"/>
          </a:p>
        </p:txBody>
      </p:sp>
      <p:sp>
        <p:nvSpPr>
          <p:cNvPr id="11" name="Legend Color 4">
            <a:extLst>
              <a:ext uri="{FF2B5EF4-FFF2-40B4-BE49-F238E27FC236}">
                <a16:creationId xmlns:a16="http://schemas.microsoft.com/office/drawing/2014/main" id="{4B75C0B5-BAAA-EEE2-E0DD-C9D7D31EF4B7}"/>
              </a:ext>
              <a:ext uri="{C183D7F6-B498-43B3-948B-1728B52AA6E4}">
                <adec:decorative xmlns:adec="http://schemas.microsoft.com/office/drawing/2017/decorative" val="1"/>
              </a:ext>
            </a:extLst>
          </p:cNvPr>
          <p:cNvSpPr/>
          <p:nvPr/>
        </p:nvSpPr>
        <p:spPr>
          <a:xfrm>
            <a:off x="9296710" y="1813928"/>
            <a:ext cx="183950" cy="18288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1E464E3-BBD7-70DB-8896-BA63A3CA797A}"/>
              </a:ext>
            </a:extLst>
          </p:cNvPr>
          <p:cNvSpPr txBox="1"/>
          <p:nvPr/>
        </p:nvSpPr>
        <p:spPr>
          <a:xfrm>
            <a:off x="9529824" y="1748016"/>
            <a:ext cx="826286" cy="307777"/>
          </a:xfrm>
          <a:prstGeom prst="rect">
            <a:avLst/>
          </a:prstGeom>
          <a:noFill/>
        </p:spPr>
        <p:txBody>
          <a:bodyPr wrap="square" rtlCol="0">
            <a:spAutoFit/>
          </a:bodyPr>
          <a:lstStyle/>
          <a:p>
            <a:r>
              <a:rPr lang="en-US" sz="1400"/>
              <a:t>2.3</a:t>
            </a:r>
            <a:r>
              <a:rPr lang="en-US" sz="1400">
                <a:solidFill>
                  <a:srgbClr val="111111"/>
                </a:solidFill>
              </a:rPr>
              <a:t>–5.4</a:t>
            </a:r>
            <a:endParaRPr lang="en-US" sz="1400"/>
          </a:p>
        </p:txBody>
      </p:sp>
      <p:sp>
        <p:nvSpPr>
          <p:cNvPr id="13" name="Legend Color 5">
            <a:extLst>
              <a:ext uri="{FF2B5EF4-FFF2-40B4-BE49-F238E27FC236}">
                <a16:creationId xmlns:a16="http://schemas.microsoft.com/office/drawing/2014/main" id="{AAF0DE9E-D37A-CA89-C25D-F9187360DAC8}"/>
              </a:ext>
              <a:ext uri="{C183D7F6-B498-43B3-948B-1728B52AA6E4}">
                <adec:decorative xmlns:adec="http://schemas.microsoft.com/office/drawing/2017/decorative" val="1"/>
              </a:ext>
            </a:extLst>
          </p:cNvPr>
          <p:cNvSpPr/>
          <p:nvPr/>
        </p:nvSpPr>
        <p:spPr>
          <a:xfrm>
            <a:off x="9296710" y="2105704"/>
            <a:ext cx="183950" cy="1839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TextBox 20">
            <a:extLst>
              <a:ext uri="{FF2B5EF4-FFF2-40B4-BE49-F238E27FC236}">
                <a16:creationId xmlns:a16="http://schemas.microsoft.com/office/drawing/2014/main" id="{38E5F312-C63F-E762-FE1A-0D45D334BA6C}"/>
              </a:ext>
            </a:extLst>
          </p:cNvPr>
          <p:cNvSpPr txBox="1"/>
          <p:nvPr/>
        </p:nvSpPr>
        <p:spPr>
          <a:xfrm>
            <a:off x="9529824" y="2055623"/>
            <a:ext cx="826286" cy="307777"/>
          </a:xfrm>
          <a:prstGeom prst="rect">
            <a:avLst/>
          </a:prstGeom>
          <a:noFill/>
        </p:spPr>
        <p:txBody>
          <a:bodyPr wrap="square" rtlCol="0">
            <a:spAutoFit/>
          </a:bodyPr>
          <a:lstStyle/>
          <a:p>
            <a:r>
              <a:rPr lang="en-US" sz="1400"/>
              <a:t>5.5</a:t>
            </a:r>
            <a:r>
              <a:rPr lang="en-US" sz="1400">
                <a:solidFill>
                  <a:srgbClr val="111111"/>
                </a:solidFill>
              </a:rPr>
              <a:t>–22.9</a:t>
            </a:r>
            <a:endParaRPr lang="en-US" sz="1400"/>
          </a:p>
        </p:txBody>
      </p:sp>
      <p:sp>
        <p:nvSpPr>
          <p:cNvPr id="14" name="Legend Color 6">
            <a:extLst>
              <a:ext uri="{FF2B5EF4-FFF2-40B4-BE49-F238E27FC236}">
                <a16:creationId xmlns:a16="http://schemas.microsoft.com/office/drawing/2014/main" id="{9B68A951-053E-4CCA-6AAF-FEF29B0891AE}"/>
              </a:ext>
              <a:ext uri="{C183D7F6-B498-43B3-948B-1728B52AA6E4}">
                <adec:decorative xmlns:adec="http://schemas.microsoft.com/office/drawing/2017/decorative" val="1"/>
              </a:ext>
            </a:extLst>
          </p:cNvPr>
          <p:cNvSpPr/>
          <p:nvPr/>
        </p:nvSpPr>
        <p:spPr>
          <a:xfrm>
            <a:off x="9296710" y="2408980"/>
            <a:ext cx="183950" cy="18395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28141F0-BBF9-39E3-7FC3-58AD3FD07E4D}"/>
              </a:ext>
            </a:extLst>
          </p:cNvPr>
          <p:cNvSpPr txBox="1"/>
          <p:nvPr/>
        </p:nvSpPr>
        <p:spPr>
          <a:xfrm>
            <a:off x="9529823" y="2350530"/>
            <a:ext cx="1620777" cy="307777"/>
          </a:xfrm>
          <a:prstGeom prst="rect">
            <a:avLst/>
          </a:prstGeom>
          <a:noFill/>
        </p:spPr>
        <p:txBody>
          <a:bodyPr wrap="square" rtlCol="0">
            <a:spAutoFit/>
          </a:bodyPr>
          <a:lstStyle/>
          <a:p>
            <a:r>
              <a:rPr lang="en-US" sz="1400"/>
              <a:t>No reported cases</a:t>
            </a:r>
          </a:p>
        </p:txBody>
      </p:sp>
      <p:graphicFrame>
        <p:nvGraphicFramePr>
          <p:cNvPr id="5" name="Table 4">
            <a:extLst>
              <a:ext uri="{FF2B5EF4-FFF2-40B4-BE49-F238E27FC236}">
                <a16:creationId xmlns:a16="http://schemas.microsoft.com/office/drawing/2014/main" id="{2234C78B-618C-D8C7-F5A3-24475C8365A7}"/>
              </a:ext>
            </a:extLst>
          </p:cNvPr>
          <p:cNvGraphicFramePr>
            <a:graphicFrameLocks noGrp="1"/>
          </p:cNvGraphicFramePr>
          <p:nvPr>
            <p:extLst>
              <p:ext uri="{D42A27DB-BD31-4B8C-83A1-F6EECF244321}">
                <p14:modId xmlns:p14="http://schemas.microsoft.com/office/powerpoint/2010/main" val="2334311535"/>
              </p:ext>
            </p:extLst>
          </p:nvPr>
        </p:nvGraphicFramePr>
        <p:xfrm>
          <a:off x="7979236" y="2994551"/>
          <a:ext cx="3676931" cy="2621360"/>
        </p:xfrm>
        <a:graphic>
          <a:graphicData uri="http://schemas.openxmlformats.org/drawingml/2006/table">
            <a:tbl>
              <a:tblPr firstRow="1" bandRow="1">
                <a:tableStyleId>{ED083AE6-46FA-4A59-8FB0-9F97EB10719F}</a:tableStyleId>
              </a:tblPr>
              <a:tblGrid>
                <a:gridCol w="759786">
                  <a:extLst>
                    <a:ext uri="{9D8B030D-6E8A-4147-A177-3AD203B41FA5}">
                      <a16:colId xmlns:a16="http://schemas.microsoft.com/office/drawing/2014/main" val="2197488459"/>
                    </a:ext>
                  </a:extLst>
                </a:gridCol>
                <a:gridCol w="1255993">
                  <a:extLst>
                    <a:ext uri="{9D8B030D-6E8A-4147-A177-3AD203B41FA5}">
                      <a16:colId xmlns:a16="http://schemas.microsoft.com/office/drawing/2014/main" val="333131822"/>
                    </a:ext>
                  </a:extLst>
                </a:gridCol>
                <a:gridCol w="1661152">
                  <a:extLst>
                    <a:ext uri="{9D8B030D-6E8A-4147-A177-3AD203B41FA5}">
                      <a16:colId xmlns:a16="http://schemas.microsoft.com/office/drawing/2014/main" val="4227953581"/>
                    </a:ext>
                  </a:extLst>
                </a:gridCol>
              </a:tblGrid>
              <a:tr h="426800">
                <a:tc>
                  <a:txBody>
                    <a:bodyPr/>
                    <a:lstStyle/>
                    <a:p>
                      <a:pPr algn="ctr" fontAlgn="ctr"/>
                      <a:r>
                        <a:rPr lang="en-US" sz="1200" b="1" i="0" u="none" strike="noStrike">
                          <a:solidFill>
                            <a:schemeClr val="bg1"/>
                          </a:solidFill>
                          <a:effectLst/>
                          <a:latin typeface="+mn-lt"/>
                        </a:rPr>
                        <a:t>Color Key</a:t>
                      </a:r>
                    </a:p>
                  </a:txBody>
                  <a:tcPr marL="0"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Cases/100,000 Population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fontAlgn="ctr"/>
                      <a:r>
                        <a:rPr lang="en-US" sz="1200" b="1" i="0" u="none" strike="noStrike">
                          <a:solidFill>
                            <a:schemeClr val="bg1"/>
                          </a:solidFill>
                          <a:effectLst/>
                          <a:latin typeface="+mn-lt"/>
                        </a:rPr>
                        <a:t>State or Jurisdiction</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85099476"/>
                  </a:ext>
                </a:extLst>
              </a:tr>
              <a:tr h="365760">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fontAlgn="ctr"/>
                      <a:r>
                        <a:rPr lang="en-US" sz="1100" b="0" i="0" u="none" strike="noStrike">
                          <a:solidFill>
                            <a:srgbClr val="111111"/>
                          </a:solidFill>
                          <a:effectLst/>
                          <a:latin typeface="+mn-lt"/>
                        </a:rPr>
                        <a:t>0.0–0.4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ND, SD, IA, MI, WI, NE, NM, CT, OK, RI, UT</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15237"/>
                  </a:ext>
                </a:extLst>
              </a:tr>
              <a:tr h="365760">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40000"/>
                      </a:schemeClr>
                    </a:solidFill>
                  </a:tcPr>
                </a:tc>
                <a:tc>
                  <a:txBody>
                    <a:bodyPr/>
                    <a:lstStyle/>
                    <a:p>
                      <a:pPr algn="ctr" fontAlgn="ctr"/>
                      <a:r>
                        <a:rPr lang="en-US" sz="1100" b="0" i="0" u="none" strike="noStrike">
                          <a:solidFill>
                            <a:srgbClr val="111111"/>
                          </a:solidFill>
                          <a:effectLst/>
                          <a:latin typeface="+mn-lt"/>
                        </a:rPr>
                        <a:t>0.5–0.8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CA, MA, WY, AZ, HI, NV, MT, OR, IL, TX</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367123"/>
                  </a:ext>
                </a:extLst>
              </a:tr>
              <a:tr h="365760">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60000"/>
                      </a:schemeClr>
                    </a:solidFill>
                  </a:tcPr>
                </a:tc>
                <a:tc>
                  <a:txBody>
                    <a:bodyPr/>
                    <a:lstStyle/>
                    <a:p>
                      <a:pPr algn="ctr" fontAlgn="ctr"/>
                      <a:r>
                        <a:rPr lang="en-US" sz="1100" b="0" i="0" u="none" strike="noStrike">
                          <a:solidFill>
                            <a:srgbClr val="111111"/>
                          </a:solidFill>
                          <a:effectLst/>
                          <a:latin typeface="+mn-lt"/>
                        </a:rPr>
                        <a:t>0.9–2.2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DC, PA, ID, MN, KY, NY, CO, NJ, NH</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142603"/>
                  </a:ext>
                </a:extLst>
              </a:tr>
              <a:tr h="365760">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alpha val="80000"/>
                      </a:schemeClr>
                    </a:solidFill>
                  </a:tcPr>
                </a:tc>
                <a:tc>
                  <a:txBody>
                    <a:bodyPr/>
                    <a:lstStyle/>
                    <a:p>
                      <a:pPr algn="ctr" fontAlgn="ctr"/>
                      <a:r>
                        <a:rPr lang="en-US" sz="1100" b="0" i="0" u="none" strike="noStrike">
                          <a:solidFill>
                            <a:srgbClr val="111111"/>
                          </a:solidFill>
                          <a:effectLst/>
                          <a:latin typeface="+mn-lt"/>
                        </a:rPr>
                        <a:t>2.3–5.4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OH, VA, DE, IN, VT, WA, TN, FL, NC, WV</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13967"/>
                  </a:ext>
                </a:extLst>
              </a:tr>
              <a:tr h="365760">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en-US" sz="1100" b="0" i="0" u="none" strike="noStrike">
                          <a:solidFill>
                            <a:srgbClr val="111111"/>
                          </a:solidFill>
                          <a:effectLst/>
                          <a:latin typeface="+mn-lt"/>
                        </a:rPr>
                        <a:t>5.5–22.9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GA, MO, MD, ME, KS, MS, AR, LA, AL, SC</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015111"/>
                  </a:ext>
                </a:extLst>
              </a:tr>
              <a:tr h="365760">
                <a:tc>
                  <a:txBody>
                    <a:bodyPr/>
                    <a:lstStyle/>
                    <a:p>
                      <a:pPr algn="l" fontAlgn="ctr"/>
                      <a:r>
                        <a:rPr lang="en-US" sz="1200" b="0" i="0" u="none" strike="noStrike">
                          <a:solidFill>
                            <a:srgbClr val="111111"/>
                          </a:solidFill>
                          <a:effectLst/>
                          <a:latin typeface="+mn-lt"/>
                        </a:rPr>
                        <a:t> </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0000"/>
                      </a:schemeClr>
                    </a:solidFill>
                  </a:tcPr>
                </a:tc>
                <a:tc>
                  <a:txBody>
                    <a:bodyPr/>
                    <a:lstStyle/>
                    <a:p>
                      <a:pPr algn="ctr" fontAlgn="ctr"/>
                      <a:r>
                        <a:rPr lang="en-US" sz="1100" b="0" i="0" u="none" strike="noStrike">
                          <a:solidFill>
                            <a:srgbClr val="111111"/>
                          </a:solidFill>
                          <a:effectLst/>
                          <a:latin typeface="+mn-lt"/>
                        </a:rPr>
                        <a:t>No reported cases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a:solidFill>
                            <a:srgbClr val="111111"/>
                          </a:solidFill>
                          <a:effectLst/>
                          <a:latin typeface="+mn-lt"/>
                        </a:rPr>
                        <a:t>AK</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287410"/>
                  </a:ext>
                </a:extLst>
              </a:tr>
            </a:tbl>
          </a:graphicData>
        </a:graphic>
      </p:graphicFrame>
      <p:sp>
        <p:nvSpPr>
          <p:cNvPr id="12" name="Footnote 1">
            <a:extLst>
              <a:ext uri="{FF2B5EF4-FFF2-40B4-BE49-F238E27FC236}">
                <a16:creationId xmlns:a16="http://schemas.microsoft.com/office/drawing/2014/main" id="{D4C24CCE-BDDD-98ED-8A46-22EDFC305437}"/>
              </a:ext>
            </a:extLst>
          </p:cNvPr>
          <p:cNvSpPr>
            <a:spLocks noGrp="1"/>
          </p:cNvSpPr>
          <p:nvPr>
            <p:ph type="body" sz="quarter" idx="11"/>
          </p:nvPr>
        </p:nvSpPr>
        <p:spPr>
          <a:xfrm>
            <a:off x="435935" y="6205775"/>
            <a:ext cx="5638800" cy="673125"/>
          </a:xfrm>
        </p:spPr>
        <p:txBody>
          <a:bodyPr vert="horz" lIns="91440" tIns="45720" rIns="91440" bIns="45720" rtlCol="0" anchor="t">
            <a:noAutofit/>
          </a:bodyPr>
          <a:lstStyle/>
          <a:p>
            <a:pPr>
              <a:lnSpc>
                <a:spcPct val="100000"/>
              </a:lnSpc>
            </a:pPr>
            <a:r>
              <a:rPr lang="en-US" sz="800"/>
              <a:t>* Rates per 100,000 population.		</a:t>
            </a:r>
          </a:p>
          <a:p>
            <a:pPr>
              <a:lnSpc>
                <a:spcPct val="100000"/>
              </a:lnSpc>
            </a:pPr>
            <a:r>
              <a:rPr lang="en-US" sz="800"/>
              <a:t>† Reported confirmed cases. For the case definition, see </a:t>
            </a:r>
            <a:r>
              <a:rPr lang="en-US" sz="800">
                <a:hlinkClick r:id="rId4"/>
              </a:rPr>
              <a:t>https://ndc.services.cdc.gov/conditions/hepatitis-a-acute/</a:t>
            </a:r>
            <a:r>
              <a:rPr lang="en-US" sz="800"/>
              <a:t>. </a:t>
            </a:r>
            <a:endParaRPr lang="en-US" sz="800">
              <a:cs typeface="Calibri"/>
            </a:endParaRPr>
          </a:p>
          <a:p>
            <a:pPr>
              <a:lnSpc>
                <a:spcPct val="100000"/>
              </a:lnSpc>
            </a:pPr>
            <a:r>
              <a:rPr lang="en-US" sz="800"/>
              <a:t>		</a:t>
            </a:r>
          </a:p>
        </p:txBody>
      </p:sp>
      <p:sp>
        <p:nvSpPr>
          <p:cNvPr id="24" name="TextBox 23">
            <a:extLst>
              <a:ext uri="{FF2B5EF4-FFF2-40B4-BE49-F238E27FC236}">
                <a16:creationId xmlns:a16="http://schemas.microsoft.com/office/drawing/2014/main" id="{9F8537CD-3D73-E7F1-F07F-CD743B141828}"/>
              </a:ext>
            </a:extLst>
          </p:cNvPr>
          <p:cNvSpPr txBox="1"/>
          <p:nvPr/>
        </p:nvSpPr>
        <p:spPr>
          <a:xfrm>
            <a:off x="6513813" y="5982521"/>
            <a:ext cx="3983500" cy="830997"/>
          </a:xfrm>
          <a:prstGeom prst="rect">
            <a:avLst/>
          </a:prstGeom>
          <a:noFill/>
        </p:spPr>
        <p:txBody>
          <a:bodyPr wrap="square" lIns="91440" tIns="45720" rIns="91440" bIns="45720" anchor="t">
            <a:spAutoFit/>
          </a:bodyPr>
          <a:lstStyle/>
          <a:p>
            <a:r>
              <a:rPr lang="en-US" sz="800"/>
              <a:t>Source: CDC, National Notifiable Diseases Surveillance System.</a:t>
            </a:r>
          </a:p>
          <a:p>
            <a:endParaRPr lang="en-US" sz="800"/>
          </a:p>
          <a:p>
            <a:r>
              <a:rPr lang="en-US" sz="800">
                <a:ea typeface="+mn-lt"/>
                <a:cs typeface="+mn-lt"/>
              </a:rPr>
              <a:t>Centers for Disease Control and Prevention. Viral Hepatitis Surveillance Report – United States, 2020. </a:t>
            </a:r>
            <a:r>
              <a:rPr lang="en-US" sz="800">
                <a:ea typeface="+mn-lt"/>
                <a:cs typeface="+mn-lt"/>
                <a:hlinkClick r:id="rId5"/>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a:p>
            <a:endParaRPr lang="en-US" sz="800"/>
          </a:p>
        </p:txBody>
      </p:sp>
    </p:spTree>
    <p:extLst>
      <p:ext uri="{BB962C8B-B14F-4D97-AF65-F5344CB8AC3E}">
        <p14:creationId xmlns:p14="http://schemas.microsoft.com/office/powerpoint/2010/main" val="25528282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p:txBody>
          <a:bodyPr>
            <a:noAutofit/>
          </a:bodyPr>
          <a:lstStyle/>
          <a:p>
            <a:r>
              <a:rPr lang="en-US" b="0"/>
              <a:t>Appendix Figure 1</a:t>
            </a:r>
            <a:br>
              <a:rPr lang="en-US" sz="2000"/>
            </a:br>
            <a:r>
              <a:rPr lang="en-US" sz="2000" b="1"/>
              <a:t>Number of reported acute hepatitis B and hepatitis C cases (Panel A) and estimated infections (Panel B) among adults aged 18-40 years old* </a:t>
            </a:r>
            <a:br>
              <a:rPr lang="en-US" sz="2000" b="1"/>
            </a:br>
            <a:r>
              <a:rPr lang="en-US" sz="2000" b="1"/>
              <a:t>United States, 2013–2020</a:t>
            </a:r>
            <a:r>
              <a:rPr lang="en-US" sz="2000"/>
              <a:t>				</a:t>
            </a:r>
          </a:p>
        </p:txBody>
      </p:sp>
      <p:graphicFrame>
        <p:nvGraphicFramePr>
          <p:cNvPr id="3" name="Chart 2" descr="The number of reported cases (Figure 1, Panel A) and estimated infections (Figure 1, Panel B) for acute hepatitis B and acute hepatitis C among persons aged 18 to 40 years for the years 2013 through 2020. ">
            <a:extLst>
              <a:ext uri="{FF2B5EF4-FFF2-40B4-BE49-F238E27FC236}">
                <a16:creationId xmlns:a16="http://schemas.microsoft.com/office/drawing/2014/main" id="{1A2BF267-53DF-CC66-804C-2A03D07AC6AC}"/>
              </a:ext>
            </a:extLst>
          </p:cNvPr>
          <p:cNvGraphicFramePr>
            <a:graphicFrameLocks/>
          </p:cNvGraphicFramePr>
          <p:nvPr>
            <p:extLst>
              <p:ext uri="{D42A27DB-BD31-4B8C-83A1-F6EECF244321}">
                <p14:modId xmlns:p14="http://schemas.microsoft.com/office/powerpoint/2010/main" val="2847671427"/>
              </p:ext>
            </p:extLst>
          </p:nvPr>
        </p:nvGraphicFramePr>
        <p:xfrm>
          <a:off x="372866" y="1593129"/>
          <a:ext cx="5486400" cy="395925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63725F0-C5B6-B0B9-FC3A-304D6AF8FEF0}"/>
              </a:ext>
            </a:extLst>
          </p:cNvPr>
          <p:cNvSpPr txBox="1"/>
          <p:nvPr/>
        </p:nvSpPr>
        <p:spPr>
          <a:xfrm>
            <a:off x="6378220" y="5951237"/>
            <a:ext cx="4002909" cy="713016"/>
          </a:xfrm>
          <a:prstGeom prst="rect">
            <a:avLst/>
          </a:prstGeom>
          <a:noFill/>
        </p:spPr>
        <p:txBody>
          <a:bodyPr wrap="square" lIns="91440" tIns="45720" rIns="91440" bIns="45720" anchor="t">
            <a:spAutoFit/>
          </a:bodyPr>
          <a:lstStyle/>
          <a:p>
            <a:pPr>
              <a:spcBef>
                <a:spcPts val="1000"/>
              </a:spcBef>
            </a:pPr>
            <a:r>
              <a:rPr lang="en-US" sz="800"/>
              <a:t>Source: CDC, National Notifiable Diseases Surveillance System.</a:t>
            </a:r>
          </a:p>
          <a:p>
            <a:pPr>
              <a:spcBef>
                <a:spcPts val="1000"/>
              </a:spcBef>
            </a:pPr>
            <a:r>
              <a:rPr lang="en-US" sz="800">
                <a:ea typeface="+mn-lt"/>
                <a:cs typeface="+mn-lt"/>
              </a:rPr>
              <a:t>Centers for Disease Control and Prevention. Viral Hepatitis Surveillance Report – United States, 2020. </a:t>
            </a:r>
            <a:r>
              <a:rPr lang="en-US" sz="800">
                <a:ea typeface="+mn-lt"/>
                <a:cs typeface="+mn-lt"/>
                <a:hlinkClick r:id="rId4"/>
              </a:rPr>
              <a:t>https://www.cdc.gov/hepatitis/statistics/2020surveillance/index.htm</a:t>
            </a:r>
            <a:r>
              <a:rPr lang="en-US" sz="800">
                <a:ea typeface="+mn-lt"/>
                <a:cs typeface="+mn-lt"/>
              </a:rPr>
              <a:t>. </a:t>
            </a:r>
            <a:br>
              <a:rPr lang="en-US" sz="800">
                <a:ea typeface="+mn-lt"/>
                <a:cs typeface="+mn-lt"/>
              </a:rPr>
            </a:br>
            <a:r>
              <a:rPr lang="en-US" sz="800">
                <a:ea typeface="+mn-lt"/>
                <a:cs typeface="+mn-lt"/>
              </a:rPr>
              <a:t>Published September 2022.</a:t>
            </a:r>
            <a:endParaRPr lang="en-US">
              <a:ea typeface="+mn-lt"/>
              <a:cs typeface="+mn-lt"/>
            </a:endParaRPr>
          </a:p>
        </p:txBody>
      </p:sp>
      <p:graphicFrame>
        <p:nvGraphicFramePr>
          <p:cNvPr id="5" name="Chart 4" descr="The number of reported cases (Figure 1, Panel A) and estimated infections (Figure 1, Panel B) for acute hepatitis B and acute hepatitis C among persons aged 18 to 40 years for the years 2013 through 2020. ">
            <a:extLst>
              <a:ext uri="{FF2B5EF4-FFF2-40B4-BE49-F238E27FC236}">
                <a16:creationId xmlns:a16="http://schemas.microsoft.com/office/drawing/2014/main" id="{9192870A-0D8D-B05C-603A-50129234386C}"/>
              </a:ext>
            </a:extLst>
          </p:cNvPr>
          <p:cNvGraphicFramePr>
            <a:graphicFrameLocks/>
          </p:cNvGraphicFramePr>
          <p:nvPr>
            <p:extLst>
              <p:ext uri="{D42A27DB-BD31-4B8C-83A1-F6EECF244321}">
                <p14:modId xmlns:p14="http://schemas.microsoft.com/office/powerpoint/2010/main" val="750330181"/>
              </p:ext>
            </p:extLst>
          </p:nvPr>
        </p:nvGraphicFramePr>
        <p:xfrm>
          <a:off x="6187479" y="1593130"/>
          <a:ext cx="5486400" cy="39592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01077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480-11D7-200C-39F9-8BF0E49EBAEE}"/>
              </a:ext>
            </a:extLst>
          </p:cNvPr>
          <p:cNvSpPr>
            <a:spLocks noGrp="1"/>
          </p:cNvSpPr>
          <p:nvPr>
            <p:ph type="title"/>
          </p:nvPr>
        </p:nvSpPr>
        <p:spPr>
          <a:xfrm>
            <a:off x="457201" y="143646"/>
            <a:ext cx="11198966" cy="1330311"/>
          </a:xfrm>
        </p:spPr>
        <p:txBody>
          <a:bodyPr>
            <a:noAutofit/>
          </a:bodyPr>
          <a:lstStyle/>
          <a:p>
            <a:r>
              <a:rPr lang="en-US" sz="1800" b="0"/>
              <a:t>Appendix Table 3</a:t>
            </a:r>
            <a:br>
              <a:rPr lang="en-US" sz="2400"/>
            </a:br>
            <a:r>
              <a:rPr lang="en-US" b="1"/>
              <a:t>Numbers and rates* of reported acute hepatitis B infections† and acute hepatitis C infections† among adults aged 18-40 years old, by demographic characteristics </a:t>
            </a:r>
            <a:br>
              <a:rPr lang="en-US" b="1"/>
            </a:br>
            <a:r>
              <a:rPr lang="en-US" b="1"/>
              <a:t>United States, 2020</a:t>
            </a:r>
            <a:endParaRPr lang="en-US" sz="2400" b="0"/>
          </a:p>
        </p:txBody>
      </p:sp>
      <p:sp>
        <p:nvSpPr>
          <p:cNvPr id="4" name="Text Placeholder 3">
            <a:extLst>
              <a:ext uri="{FF2B5EF4-FFF2-40B4-BE49-F238E27FC236}">
                <a16:creationId xmlns:a16="http://schemas.microsoft.com/office/drawing/2014/main" id="{54DDCBAD-650E-0053-7520-23FBDFA1C3FF}"/>
              </a:ext>
            </a:extLst>
          </p:cNvPr>
          <p:cNvSpPr>
            <a:spLocks noGrp="1"/>
          </p:cNvSpPr>
          <p:nvPr>
            <p:ph type="body" sz="quarter" idx="11"/>
          </p:nvPr>
        </p:nvSpPr>
        <p:spPr>
          <a:xfrm>
            <a:off x="457200" y="4847593"/>
            <a:ext cx="5638800" cy="867385"/>
          </a:xfrm>
        </p:spPr>
        <p:txBody>
          <a:bodyPr vert="horz" lIns="91440" tIns="45720" rIns="91440" bIns="45720" rtlCol="0" anchor="t">
            <a:noAutofit/>
          </a:bodyPr>
          <a:lstStyle/>
          <a:p>
            <a:pPr>
              <a:lnSpc>
                <a:spcPct val="100000"/>
              </a:lnSpc>
            </a:pPr>
            <a:r>
              <a:rPr lang="en-US" sz="800"/>
              <a:t>* Rate per 100,000 population.				</a:t>
            </a:r>
          </a:p>
          <a:p>
            <a:pPr>
              <a:lnSpc>
                <a:spcPct val="100000"/>
              </a:lnSpc>
            </a:pPr>
            <a:r>
              <a:rPr lang="en-US" sz="800"/>
              <a:t>§ Numbers reported in each category may not add up to the total number of reported cases in a year due to cases with missing data or, in the case of race/ethnicity, cases categorized as “Other”.			</a:t>
            </a:r>
          </a:p>
          <a:p>
            <a:pPr>
              <a:lnSpc>
                <a:spcPct val="100000"/>
              </a:lnSpc>
            </a:pPr>
            <a:r>
              <a:rPr lang="en-US" sz="800"/>
              <a:t>¶ Urban-rural region was categorized according to 2013 National Center for Health Statistics (NCHS) urban-rural classification scheme for counties and county-equivalent entities (</a:t>
            </a:r>
            <a:r>
              <a:rPr lang="en-US" sz="800">
                <a:hlinkClick r:id="rId2"/>
              </a:rPr>
              <a:t>https://www.cdc.gov/nchs/data_access/urban_rural.htm</a:t>
            </a:r>
            <a:r>
              <a:rPr lang="en-US" sz="800"/>
              <a:t>.) Large central metro, large fringe metro, medium metro, and small metro counties were grouped as urban. Micropolitan and noncore counties were grouped as rural.				</a:t>
            </a:r>
            <a:endParaRPr lang="en-US" sz="800">
              <a:cs typeface="Calibri"/>
            </a:endParaRPr>
          </a:p>
          <a:p>
            <a:pPr>
              <a:lnSpc>
                <a:spcPct val="100000"/>
              </a:lnSpc>
            </a:pPr>
            <a:r>
              <a:rPr lang="en-US" sz="800"/>
              <a:t>** US Department of Health and Human Services Regions were categorized according to the grouping of states and US Territories assigned under each of the ten Department of Health and Human Services regional offices (</a:t>
            </a:r>
            <a:r>
              <a:rPr lang="en-US" sz="800">
                <a:hlinkClick r:id="rId3"/>
              </a:rPr>
              <a:t>https://www.hhs.gov/about/agencies/iea/regional-offices/index.html</a:t>
            </a:r>
            <a:r>
              <a:rPr lang="en-US" sz="800"/>
              <a:t>). For the purposes of this report, regions with US territories (Region 2 and Region 9) contain data from states only.				</a:t>
            </a:r>
            <a:endParaRPr lang="en-US" sz="800">
              <a:cs typeface="Calibri"/>
            </a:endParaRPr>
          </a:p>
        </p:txBody>
      </p:sp>
      <p:graphicFrame>
        <p:nvGraphicFramePr>
          <p:cNvPr id="3" name="Table 2">
            <a:extLst>
              <a:ext uri="{FF2B5EF4-FFF2-40B4-BE49-F238E27FC236}">
                <a16:creationId xmlns:a16="http://schemas.microsoft.com/office/drawing/2014/main" id="{3C9BE060-1E87-051C-57CB-B646C709CEC9}"/>
              </a:ext>
            </a:extLst>
          </p:cNvPr>
          <p:cNvGraphicFramePr>
            <a:graphicFrameLocks noGrp="1"/>
          </p:cNvGraphicFramePr>
          <p:nvPr>
            <p:extLst>
              <p:ext uri="{D42A27DB-BD31-4B8C-83A1-F6EECF244321}">
                <p14:modId xmlns:p14="http://schemas.microsoft.com/office/powerpoint/2010/main" val="4496703"/>
              </p:ext>
            </p:extLst>
          </p:nvPr>
        </p:nvGraphicFramePr>
        <p:xfrm>
          <a:off x="535833" y="1491462"/>
          <a:ext cx="5277949" cy="2626604"/>
        </p:xfrm>
        <a:graphic>
          <a:graphicData uri="http://schemas.openxmlformats.org/drawingml/2006/table">
            <a:tbl>
              <a:tblPr firstRow="1" bandRow="1">
                <a:tableStyleId>{3B4B98B0-60AC-42C2-AFA5-B58CD77FA1E5}</a:tableStyleId>
              </a:tblPr>
              <a:tblGrid>
                <a:gridCol w="1363089">
                  <a:extLst>
                    <a:ext uri="{9D8B030D-6E8A-4147-A177-3AD203B41FA5}">
                      <a16:colId xmlns:a16="http://schemas.microsoft.com/office/drawing/2014/main" val="2197488459"/>
                    </a:ext>
                  </a:extLst>
                </a:gridCol>
                <a:gridCol w="1957430">
                  <a:extLst>
                    <a:ext uri="{9D8B030D-6E8A-4147-A177-3AD203B41FA5}">
                      <a16:colId xmlns:a16="http://schemas.microsoft.com/office/drawing/2014/main" val="557897342"/>
                    </a:ext>
                  </a:extLst>
                </a:gridCol>
                <a:gridCol w="1957430">
                  <a:extLst>
                    <a:ext uri="{9D8B030D-6E8A-4147-A177-3AD203B41FA5}">
                      <a16:colId xmlns:a16="http://schemas.microsoft.com/office/drawing/2014/main" val="3162417777"/>
                    </a:ext>
                  </a:extLst>
                </a:gridCol>
              </a:tblGrid>
              <a:tr h="398516">
                <a:tc>
                  <a:txBody>
                    <a:bodyPr/>
                    <a:lstStyle/>
                    <a:p>
                      <a:pPr algn="l" fontAlgn="ctr"/>
                      <a:r>
                        <a:rPr lang="en-US" sz="1200" b="1" i="0" u="none" strike="noStrike">
                          <a:solidFill>
                            <a:schemeClr val="bg1"/>
                          </a:solidFill>
                          <a:effectLst/>
                          <a:latin typeface="+mn-lt"/>
                        </a:rPr>
                        <a:t>Characteristics</a:t>
                      </a:r>
                    </a:p>
                  </a:txBody>
                  <a:tcPr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i="0" u="none" strike="noStrike">
                          <a:solidFill>
                            <a:schemeClr val="bg1"/>
                          </a:solidFill>
                          <a:effectLst/>
                          <a:latin typeface="+mn-lt"/>
                        </a:rPr>
                        <a:t>Acute Hepatitis B</a:t>
                      </a:r>
                    </a:p>
                    <a:p>
                      <a:pPr algn="ctr" fontAlgn="ctr"/>
                      <a:r>
                        <a:rPr lang="en-US" sz="1200" b="1" i="0" u="none" strike="noStrike">
                          <a:solidFill>
                            <a:schemeClr val="bg1"/>
                          </a:solidFill>
                          <a:effectLst/>
                          <a:latin typeface="+mn-lt"/>
                        </a:rPr>
                        <a:t>No. (Rate*)</a:t>
                      </a:r>
                    </a:p>
                  </a:txBody>
                  <a:tcPr marL="9525" marR="9525" marT="9525"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i="0" u="none" strike="noStrike">
                          <a:solidFill>
                            <a:schemeClr val="bg1"/>
                          </a:solidFill>
                          <a:effectLst/>
                          <a:latin typeface="+mn-lt"/>
                        </a:rPr>
                        <a:t>Acute Hepatitis C</a:t>
                      </a:r>
                    </a:p>
                    <a:p>
                      <a:pPr algn="ctr" fontAlgn="ctr"/>
                      <a:r>
                        <a:rPr lang="en-US" sz="1200" b="1" i="0" u="none" strike="noStrike">
                          <a:solidFill>
                            <a:schemeClr val="bg1"/>
                          </a:solidFill>
                          <a:effectLst/>
                          <a:latin typeface="+mn-lt"/>
                        </a:rPr>
                        <a:t>No. (Rate*)</a:t>
                      </a:r>
                    </a:p>
                  </a:txBody>
                  <a:tcPr marL="9525" marR="9525" marT="9525"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085099476"/>
                  </a:ext>
                </a:extLst>
              </a:tr>
              <a:tr h="210312">
                <a:tc>
                  <a:txBody>
                    <a:bodyPr/>
                    <a:lstStyle/>
                    <a:p>
                      <a:pPr algn="l" fontAlgn="ctr"/>
                      <a:r>
                        <a:rPr lang="en-US" sz="1100" b="1" i="0" u="none" strike="noStrike">
                          <a:solidFill>
                            <a:srgbClr val="111111"/>
                          </a:solidFill>
                          <a:effectLst/>
                          <a:latin typeface="+mn-lt"/>
                        </a:rPr>
                        <a:t>Total</a:t>
                      </a:r>
                      <a:r>
                        <a:rPr lang="en-US" sz="1100" b="1" i="0" u="none" strike="noStrike" baseline="30000">
                          <a:solidFill>
                            <a:srgbClr val="111111"/>
                          </a:solidFill>
                          <a:effectLst/>
                          <a:latin typeface="+mn-lt"/>
                        </a:rPr>
                        <a:t>§</a:t>
                      </a:r>
                      <a:endParaRPr lang="en-US" sz="1100" b="1" i="0" u="none" strike="noStrike">
                        <a:solidFill>
                          <a:srgbClr val="111111"/>
                        </a:solidFill>
                        <a:effectLst/>
                        <a:latin typeface="+mn-lt"/>
                      </a:endParaRP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690 (0.7)</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2,908 (2.9)</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815237"/>
                  </a:ext>
                </a:extLst>
              </a:tr>
              <a:tr h="210312">
                <a:tc>
                  <a:txBody>
                    <a:bodyPr/>
                    <a:lstStyle/>
                    <a:p>
                      <a:pPr algn="l" fontAlgn="ctr"/>
                      <a:r>
                        <a:rPr lang="en-US" sz="1100" b="1" i="0" u="none" strike="noStrike">
                          <a:solidFill>
                            <a:srgbClr val="111111"/>
                          </a:solidFill>
                          <a:effectLst/>
                          <a:latin typeface="+mn-lt"/>
                        </a:rPr>
                        <a:t>Sex</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Male</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402 (0.8)</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1,824 (3.6)</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Female</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287 (0.6)</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1,079 (2.2)</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1" i="0" u="none" strike="noStrike">
                          <a:solidFill>
                            <a:srgbClr val="111111"/>
                          </a:solidFill>
                          <a:effectLst/>
                          <a:latin typeface="+mn-lt"/>
                        </a:rPr>
                        <a:t>Race/ethnicity</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3816015111"/>
                  </a:ext>
                </a:extLst>
              </a:tr>
              <a:tr h="0">
                <a:tc>
                  <a:txBody>
                    <a:bodyPr/>
                    <a:lstStyle/>
                    <a:p>
                      <a:pPr algn="l" fontAlgn="ctr"/>
                      <a:r>
                        <a:rPr lang="en-US" sz="1100" b="0" i="0" u="none" strike="noStrike">
                          <a:solidFill>
                            <a:srgbClr val="111111"/>
                          </a:solidFill>
                          <a:effectLst/>
                          <a:latin typeface="+mn-lt"/>
                        </a:rPr>
                        <a:t>American Indian/Alaskan Native</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 (0.4)</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40 (5.1)</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111111"/>
                          </a:solidFill>
                          <a:effectLst/>
                          <a:latin typeface="+mn-lt"/>
                        </a:rPr>
                        <a:t>Asian/Pacific Islander</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 (0.2)</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29 (0.4)</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111111"/>
                          </a:solidFill>
                          <a:effectLst/>
                          <a:latin typeface="+mn-lt"/>
                        </a:rPr>
                        <a:t>Black, non-Hispanic</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102 (0.7)</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202 (1.4)</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111111"/>
                          </a:solidFill>
                          <a:effectLst/>
                          <a:latin typeface="+mn-lt"/>
                        </a:rPr>
                        <a:t>White, non-Hispanic</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443 (0.8)</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1,974 (3.6)</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111111"/>
                          </a:solidFill>
                          <a:effectLst/>
                          <a:latin typeface="+mn-lt"/>
                        </a:rPr>
                        <a:t>Hispanic</a:t>
                      </a:r>
                    </a:p>
                  </a:txBody>
                  <a:tcPr marR="9525" marT="0" marB="0" anchor="ctr">
                    <a:lnL w="127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55 (0.3)</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223 (1.1)</a:t>
                      </a:r>
                    </a:p>
                  </a:txBody>
                  <a:tcPr marL="9525" marR="9525" marT="0" marB="0" anchor="ctr">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0362953"/>
                  </a:ext>
                </a:extLst>
              </a:tr>
            </a:tbl>
          </a:graphicData>
        </a:graphic>
      </p:graphicFrame>
      <p:sp>
        <p:nvSpPr>
          <p:cNvPr id="8" name="TextBox 7">
            <a:extLst>
              <a:ext uri="{FF2B5EF4-FFF2-40B4-BE49-F238E27FC236}">
                <a16:creationId xmlns:a16="http://schemas.microsoft.com/office/drawing/2014/main" id="{A63725F0-C5B6-B0B9-FC3A-304D6AF8FEF0}"/>
              </a:ext>
            </a:extLst>
          </p:cNvPr>
          <p:cNvSpPr txBox="1"/>
          <p:nvPr/>
        </p:nvSpPr>
        <p:spPr>
          <a:xfrm>
            <a:off x="6378220" y="5994472"/>
            <a:ext cx="4002909" cy="663771"/>
          </a:xfrm>
          <a:prstGeom prst="rect">
            <a:avLst/>
          </a:prstGeom>
          <a:noFill/>
        </p:spPr>
        <p:txBody>
          <a:bodyPr wrap="square" lIns="91440" tIns="45720" rIns="91440" bIns="45720" anchor="t">
            <a:spAutoFit/>
          </a:bodyPr>
          <a:lstStyle/>
          <a:p>
            <a:pPr>
              <a:lnSpc>
                <a:spcPct val="90000"/>
              </a:lnSpc>
              <a:spcBef>
                <a:spcPts val="1000"/>
              </a:spcBef>
            </a:pPr>
            <a:r>
              <a:rPr lang="en-US" sz="800"/>
              <a:t>Source: CDC, National Notifiable Diseases Surveillance System.</a:t>
            </a:r>
          </a:p>
          <a:p>
            <a:pPr>
              <a:lnSpc>
                <a:spcPct val="90000"/>
              </a:lnSpc>
              <a:spcBef>
                <a:spcPts val="1000"/>
              </a:spcBef>
            </a:pPr>
            <a:r>
              <a:rPr lang="en-US" sz="800"/>
              <a:t>Centers for Disease Control and Prevention. Viral Hepatitis Surveillance Report – United States, 2020. </a:t>
            </a:r>
            <a:r>
              <a:rPr lang="en-US" sz="800">
                <a:hlinkClick r:id="rId4"/>
              </a:rPr>
              <a:t>https://www.cdc.gov/hepatitis/statistics/2020surveillance/index.htm</a:t>
            </a:r>
            <a:r>
              <a:rPr lang="en-US" sz="800"/>
              <a:t>. </a:t>
            </a:r>
            <a:br>
              <a:rPr lang="en-US" sz="800"/>
            </a:br>
            <a:r>
              <a:rPr lang="en-US" sz="800"/>
              <a:t>Published September 2022.</a:t>
            </a:r>
            <a:endParaRPr lang="en-US"/>
          </a:p>
        </p:txBody>
      </p:sp>
      <p:graphicFrame>
        <p:nvGraphicFramePr>
          <p:cNvPr id="6" name="Table 5">
            <a:extLst>
              <a:ext uri="{FF2B5EF4-FFF2-40B4-BE49-F238E27FC236}">
                <a16:creationId xmlns:a16="http://schemas.microsoft.com/office/drawing/2014/main" id="{E22E15DC-5971-F955-1E65-B5F9F46CEB90}"/>
              </a:ext>
            </a:extLst>
          </p:cNvPr>
          <p:cNvGraphicFramePr>
            <a:graphicFrameLocks noGrp="1"/>
          </p:cNvGraphicFramePr>
          <p:nvPr>
            <p:extLst>
              <p:ext uri="{D42A27DB-BD31-4B8C-83A1-F6EECF244321}">
                <p14:modId xmlns:p14="http://schemas.microsoft.com/office/powerpoint/2010/main" val="4023553709"/>
              </p:ext>
            </p:extLst>
          </p:nvPr>
        </p:nvGraphicFramePr>
        <p:xfrm>
          <a:off x="6378219" y="1491462"/>
          <a:ext cx="5277947" cy="3346704"/>
        </p:xfrm>
        <a:graphic>
          <a:graphicData uri="http://schemas.openxmlformats.org/drawingml/2006/table">
            <a:tbl>
              <a:tblPr firstRow="1" bandRow="1">
                <a:tableStyleId>{3B4B98B0-60AC-42C2-AFA5-B58CD77FA1E5}</a:tableStyleId>
              </a:tblPr>
              <a:tblGrid>
                <a:gridCol w="1481702">
                  <a:extLst>
                    <a:ext uri="{9D8B030D-6E8A-4147-A177-3AD203B41FA5}">
                      <a16:colId xmlns:a16="http://schemas.microsoft.com/office/drawing/2014/main" val="2197488459"/>
                    </a:ext>
                  </a:extLst>
                </a:gridCol>
                <a:gridCol w="1838816">
                  <a:extLst>
                    <a:ext uri="{9D8B030D-6E8A-4147-A177-3AD203B41FA5}">
                      <a16:colId xmlns:a16="http://schemas.microsoft.com/office/drawing/2014/main" val="557897342"/>
                    </a:ext>
                  </a:extLst>
                </a:gridCol>
                <a:gridCol w="1957429">
                  <a:extLst>
                    <a:ext uri="{9D8B030D-6E8A-4147-A177-3AD203B41FA5}">
                      <a16:colId xmlns:a16="http://schemas.microsoft.com/office/drawing/2014/main" val="3162417777"/>
                    </a:ext>
                  </a:extLst>
                </a:gridCol>
              </a:tblGrid>
              <a:tr h="402336">
                <a:tc>
                  <a:txBody>
                    <a:bodyPr/>
                    <a:lstStyle/>
                    <a:p>
                      <a:pPr algn="l" fontAlgn="ctr"/>
                      <a:r>
                        <a:rPr lang="en-US" sz="1200" b="1" i="0" u="none" strike="noStrike">
                          <a:solidFill>
                            <a:schemeClr val="bg1"/>
                          </a:solidFill>
                          <a:effectLst/>
                          <a:latin typeface="+mn-lt"/>
                        </a:rPr>
                        <a:t>Characteristics</a:t>
                      </a:r>
                    </a:p>
                  </a:txBody>
                  <a:tcPr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i="0" u="none" strike="noStrike">
                          <a:solidFill>
                            <a:schemeClr val="bg1"/>
                          </a:solidFill>
                          <a:effectLst/>
                          <a:latin typeface="+mn-lt"/>
                        </a:rPr>
                        <a:t>Acute Hepatitis B</a:t>
                      </a:r>
                    </a:p>
                    <a:p>
                      <a:pPr algn="ctr" fontAlgn="ctr"/>
                      <a:r>
                        <a:rPr lang="en-US" sz="1200" b="1" i="0" u="none" strike="noStrike">
                          <a:solidFill>
                            <a:schemeClr val="bg1"/>
                          </a:solidFill>
                          <a:effectLst/>
                          <a:latin typeface="+mn-lt"/>
                        </a:rPr>
                        <a:t>No. (Rate*)</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i="0" u="none" strike="noStrike">
                          <a:solidFill>
                            <a:schemeClr val="bg1"/>
                          </a:solidFill>
                          <a:effectLst/>
                          <a:latin typeface="+mn-lt"/>
                        </a:rPr>
                        <a:t>Acute Hepatitis C</a:t>
                      </a:r>
                    </a:p>
                    <a:p>
                      <a:pPr algn="ctr" fontAlgn="ctr"/>
                      <a:r>
                        <a:rPr lang="en-US" sz="1200" b="1" i="0" u="none" strike="noStrike">
                          <a:solidFill>
                            <a:schemeClr val="bg1"/>
                          </a:solidFill>
                          <a:effectLst/>
                          <a:latin typeface="+mn-lt"/>
                        </a:rPr>
                        <a:t>No. (Rate*)</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085099476"/>
                  </a:ext>
                </a:extLst>
              </a:tr>
              <a:tr h="21031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a:solidFill>
                            <a:srgbClr val="111111"/>
                          </a:solidFill>
                          <a:effectLst/>
                          <a:latin typeface="+mn-lt"/>
                        </a:rPr>
                        <a:t>Urbanicity</a:t>
                      </a:r>
                      <a:r>
                        <a:rPr lang="en-US" sz="1100" b="1" i="0" u="none" strike="noStrike" baseline="30000">
                          <a:solidFill>
                            <a:srgbClr val="111111"/>
                          </a:solidFill>
                          <a:effectLst/>
                          <a:latin typeface="+mn-lt"/>
                        </a:rPr>
                        <a:t>¶</a:t>
                      </a:r>
                      <a:endParaRPr lang="en-US" sz="1100" b="1" i="0" u="none" strike="noStrike">
                        <a:solidFill>
                          <a:srgbClr val="111111"/>
                        </a:solidFill>
                        <a:effectLst/>
                        <a:latin typeface="+mn-lt"/>
                      </a:endParaRP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182406008"/>
                  </a:ext>
                </a:extLst>
              </a:tr>
              <a:tr h="210312">
                <a:tc>
                  <a:txBody>
                    <a:bodyPr/>
                    <a:lstStyle/>
                    <a:p>
                      <a:pPr algn="l" fontAlgn="ctr"/>
                      <a:r>
                        <a:rPr lang="en-US" sz="1100" b="0" i="0" u="none" strike="noStrike">
                          <a:solidFill>
                            <a:srgbClr val="111111"/>
                          </a:solidFill>
                          <a:effectLst/>
                          <a:latin typeface="+mn-lt"/>
                        </a:rPr>
                        <a:t>Urban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ctr" fontAlgn="ctr"/>
                      <a:r>
                        <a:rPr lang="en-US" sz="1100" b="0" i="0" u="none" strike="noStrike">
                          <a:solidFill>
                            <a:srgbClr val="111111"/>
                          </a:solidFill>
                          <a:effectLst/>
                          <a:latin typeface="+mn-lt"/>
                        </a:rPr>
                        <a:t>539 (0.6)</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ctr" fontAlgn="ctr"/>
                      <a:r>
                        <a:rPr lang="en-US" sz="1100" b="0" i="0" u="none" strike="noStrike">
                          <a:solidFill>
                            <a:srgbClr val="111111"/>
                          </a:solidFill>
                          <a:effectLst/>
                          <a:latin typeface="+mn-lt"/>
                        </a:rPr>
                        <a:t>2,360 (2.6)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3316415651"/>
                  </a:ext>
                </a:extLst>
              </a:tr>
              <a:tr h="210312">
                <a:tc>
                  <a:txBody>
                    <a:bodyPr/>
                    <a:lstStyle/>
                    <a:p>
                      <a:pPr algn="l" fontAlgn="ctr"/>
                      <a:r>
                        <a:rPr lang="en-US" sz="1100" b="0" i="0" u="none" strike="noStrike">
                          <a:solidFill>
                            <a:srgbClr val="111111"/>
                          </a:solidFill>
                          <a:effectLst/>
                          <a:latin typeface="+mn-lt"/>
                        </a:rPr>
                        <a:t>Rural</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131 (1)</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1100" b="0" i="0" u="none" strike="noStrike">
                          <a:solidFill>
                            <a:srgbClr val="111111"/>
                          </a:solidFill>
                          <a:effectLst/>
                          <a:latin typeface="+mn-lt"/>
                        </a:rPr>
                        <a:t>498 (3.9)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62264181"/>
                  </a:ext>
                </a:extLst>
              </a:tr>
              <a:tr h="210312">
                <a:tc>
                  <a:txBody>
                    <a:bodyPr/>
                    <a:lstStyle/>
                    <a:p>
                      <a:pPr algn="l" fontAlgn="ctr"/>
                      <a:r>
                        <a:rPr lang="en-US" sz="1100" b="1" i="0" u="none" strike="noStrike">
                          <a:solidFill>
                            <a:srgbClr val="111111"/>
                          </a:solidFill>
                          <a:effectLst/>
                          <a:latin typeface="+mn-lt"/>
                        </a:rPr>
                        <a:t>HHS Region**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tc>
                  <a:txBody>
                    <a:bodyPr/>
                    <a:lstStyle/>
                    <a:p>
                      <a:pPr algn="ctr" fontAlgn="ctr"/>
                      <a:endParaRPr lang="en-US" sz="1100" b="0" i="0" u="none" strike="noStrike">
                        <a:solidFill>
                          <a:srgbClr val="111111"/>
                        </a:solidFill>
                        <a:effectLst/>
                        <a:latin typeface="+mn-lt"/>
                      </a:endParaRP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alpha val="60000"/>
                      </a:schemeClr>
                    </a:solidFill>
                  </a:tcPr>
                </a:tc>
                <a:extLst>
                  <a:ext uri="{0D108BD9-81ED-4DB2-BD59-A6C34878D82A}">
                    <a16:rowId xmlns:a16="http://schemas.microsoft.com/office/drawing/2014/main" val="1002815237"/>
                  </a:ext>
                </a:extLst>
              </a:tr>
              <a:tr h="210312">
                <a:tc>
                  <a:txBody>
                    <a:bodyPr/>
                    <a:lstStyle/>
                    <a:p>
                      <a:pPr algn="l" fontAlgn="ctr"/>
                      <a:r>
                        <a:rPr lang="en-US" sz="1100" b="0" i="0" u="none" strike="noStrike">
                          <a:solidFill>
                            <a:srgbClr val="111111"/>
                          </a:solidFill>
                          <a:effectLst/>
                          <a:latin typeface="+mn-lt"/>
                        </a:rPr>
                        <a:t>Region 1: Boston</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 (0.6)</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247 (5.9)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64367123"/>
                  </a:ext>
                </a:extLst>
              </a:tr>
              <a:tr h="210312">
                <a:tc>
                  <a:txBody>
                    <a:bodyPr/>
                    <a:lstStyle/>
                    <a:p>
                      <a:pPr algn="l" fontAlgn="ctr"/>
                      <a:r>
                        <a:rPr lang="en-US" sz="1100" b="0" i="0" u="none" strike="noStrike">
                          <a:solidFill>
                            <a:srgbClr val="111111"/>
                          </a:solidFill>
                          <a:effectLst/>
                          <a:latin typeface="+mn-lt"/>
                        </a:rPr>
                        <a:t>Region 2: New York</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30 (0.3)</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284 (3.3)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47142603"/>
                  </a:ext>
                </a:extLst>
              </a:tr>
              <a:tr h="210312">
                <a:tc>
                  <a:txBody>
                    <a:bodyPr/>
                    <a:lstStyle/>
                    <a:p>
                      <a:pPr algn="l" fontAlgn="ctr"/>
                      <a:r>
                        <a:rPr lang="en-US" sz="1100" b="0" i="0" u="none" strike="noStrike">
                          <a:solidFill>
                            <a:srgbClr val="111111"/>
                          </a:solidFill>
                          <a:effectLst/>
                          <a:latin typeface="+mn-lt"/>
                        </a:rPr>
                        <a:t>Region 3: Philadelphia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63 (0.7)</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235 (2.6)</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10313967"/>
                  </a:ext>
                </a:extLst>
              </a:tr>
              <a:tr h="210312">
                <a:tc>
                  <a:txBody>
                    <a:bodyPr/>
                    <a:lstStyle/>
                    <a:p>
                      <a:pPr algn="l" fontAlgn="ctr"/>
                      <a:r>
                        <a:rPr lang="en-US" sz="1100" b="0" i="0" u="none" strike="noStrike">
                          <a:solidFill>
                            <a:srgbClr val="111111"/>
                          </a:solidFill>
                          <a:effectLst/>
                          <a:latin typeface="+mn-lt"/>
                        </a:rPr>
                        <a:t>Region 4: Atlanta</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351 (1.7)</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1,013 (5)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16015111"/>
                  </a:ext>
                </a:extLst>
              </a:tr>
              <a:tr h="210312">
                <a:tc>
                  <a:txBody>
                    <a:bodyPr/>
                    <a:lstStyle/>
                    <a:p>
                      <a:pPr algn="l" fontAlgn="ctr"/>
                      <a:r>
                        <a:rPr lang="en-US" sz="1100" b="0" i="0" u="none" strike="noStrike">
                          <a:solidFill>
                            <a:srgbClr val="111111"/>
                          </a:solidFill>
                          <a:effectLst/>
                          <a:latin typeface="+mn-lt"/>
                        </a:rPr>
                        <a:t>Region 5: Chicago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116 (0.7)</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615 (3.9)</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56287410"/>
                  </a:ext>
                </a:extLst>
              </a:tr>
              <a:tr h="210312">
                <a:tc>
                  <a:txBody>
                    <a:bodyPr/>
                    <a:lstStyle/>
                    <a:p>
                      <a:pPr algn="l" fontAlgn="ctr"/>
                      <a:r>
                        <a:rPr lang="en-US" sz="1100" b="0" i="0" u="none" strike="noStrike">
                          <a:solidFill>
                            <a:srgbClr val="111111"/>
                          </a:solidFill>
                          <a:effectLst/>
                          <a:latin typeface="+mn-lt"/>
                        </a:rPr>
                        <a:t>Region 6: Dallas</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54 (0.4)</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214 (1.5)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66818688"/>
                  </a:ext>
                </a:extLst>
              </a:tr>
              <a:tr h="210312">
                <a:tc>
                  <a:txBody>
                    <a:bodyPr/>
                    <a:lstStyle/>
                    <a:p>
                      <a:pPr algn="l" fontAlgn="ctr"/>
                      <a:r>
                        <a:rPr lang="en-US" sz="1100" b="0" i="0" u="none" strike="noStrike">
                          <a:solidFill>
                            <a:srgbClr val="111111"/>
                          </a:solidFill>
                          <a:effectLst/>
                          <a:latin typeface="+mn-lt"/>
                        </a:rPr>
                        <a:t>Region 7: Kansas City</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 (0.3)</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42 (1)</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7607299"/>
                  </a:ext>
                </a:extLst>
              </a:tr>
              <a:tr h="210312">
                <a:tc>
                  <a:txBody>
                    <a:bodyPr/>
                    <a:lstStyle/>
                    <a:p>
                      <a:pPr algn="l" fontAlgn="ctr"/>
                      <a:r>
                        <a:rPr lang="en-US" sz="1100" b="0" i="0" u="none" strike="noStrike">
                          <a:solidFill>
                            <a:srgbClr val="111111"/>
                          </a:solidFill>
                          <a:effectLst/>
                          <a:latin typeface="+mn-lt"/>
                        </a:rPr>
                        <a:t>Region 8: Denver</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11 (0.3)</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101 (2.5)</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86322596"/>
                  </a:ext>
                </a:extLst>
              </a:tr>
              <a:tr h="210312">
                <a:tc>
                  <a:txBody>
                    <a:bodyPr/>
                    <a:lstStyle/>
                    <a:p>
                      <a:pPr algn="l" fontAlgn="ctr"/>
                      <a:r>
                        <a:rPr lang="en-US" sz="1100" b="0" i="0" u="none" strike="noStrike">
                          <a:solidFill>
                            <a:srgbClr val="111111"/>
                          </a:solidFill>
                          <a:effectLst/>
                          <a:latin typeface="+mn-lt"/>
                        </a:rPr>
                        <a:t>Region 9: San Francisco</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14 (0.1)</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55 (0.4)</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10362953"/>
                  </a:ext>
                </a:extLst>
              </a:tr>
              <a:tr h="210312">
                <a:tc>
                  <a:txBody>
                    <a:bodyPr/>
                    <a:lstStyle/>
                    <a:p>
                      <a:pPr algn="l" fontAlgn="ctr"/>
                      <a:r>
                        <a:rPr lang="en-US" sz="1100" b="0" i="0" u="none" strike="noStrike">
                          <a:solidFill>
                            <a:srgbClr val="111111"/>
                          </a:solidFill>
                          <a:effectLst/>
                          <a:latin typeface="+mn-lt"/>
                        </a:rPr>
                        <a:t>Region 10: Seattle</a:t>
                      </a:r>
                    </a:p>
                  </a:txBody>
                  <a:tcPr marR="9525" marT="0" marB="0"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16 (0.3)</a:t>
                      </a:r>
                    </a:p>
                  </a:txBody>
                  <a:tcPr marL="9525" marR="9525" marT="0" marB="0" anchor="ct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a:solidFill>
                            <a:srgbClr val="111111"/>
                          </a:solidFill>
                          <a:effectLst/>
                          <a:latin typeface="+mn-lt"/>
                        </a:rPr>
                        <a:t>101 (2.3)</a:t>
                      </a:r>
                    </a:p>
                  </a:txBody>
                  <a:tcPr marL="9525" marR="9525" marT="0" marB="0"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81314200"/>
                  </a:ext>
                </a:extLst>
              </a:tr>
            </a:tbl>
          </a:graphicData>
        </a:graphic>
      </p:graphicFrame>
    </p:spTree>
    <p:extLst>
      <p:ext uri="{BB962C8B-B14F-4D97-AF65-F5344CB8AC3E}">
        <p14:creationId xmlns:p14="http://schemas.microsoft.com/office/powerpoint/2010/main" val="11304035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6E59-9240-6A7D-0459-59C6E3E647B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End of Presentation</a:t>
            </a:r>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Tree>
    <p:extLst>
      <p:ext uri="{BB962C8B-B14F-4D97-AF65-F5344CB8AC3E}">
        <p14:creationId xmlns:p14="http://schemas.microsoft.com/office/powerpoint/2010/main" val="3596032568"/>
      </p:ext>
    </p:extLst>
  </p:cSld>
  <p:clrMapOvr>
    <a:masterClrMapping/>
  </p:clrMapOvr>
</p:sld>
</file>

<file path=ppt/theme/theme1.xml><?xml version="1.0" encoding="utf-8"?>
<a:theme xmlns:a="http://schemas.openxmlformats.org/drawingml/2006/main" name="Office Theme">
  <a:themeElements>
    <a:clrScheme name="Hep-All-v2">
      <a:dk1>
        <a:srgbClr val="000000"/>
      </a:dk1>
      <a:lt1>
        <a:srgbClr val="FFFFFF"/>
      </a:lt1>
      <a:dk2>
        <a:srgbClr val="FFFFFF"/>
      </a:dk2>
      <a:lt2>
        <a:srgbClr val="83BC49"/>
      </a:lt2>
      <a:accent1>
        <a:srgbClr val="28434E"/>
      </a:accent1>
      <a:accent2>
        <a:srgbClr val="26418F"/>
      </a:accent2>
      <a:accent3>
        <a:srgbClr val="004940"/>
      </a:accent3>
      <a:accent4>
        <a:srgbClr val="497D0C"/>
      </a:accent4>
      <a:accent5>
        <a:srgbClr val="92A6DD"/>
      </a:accent5>
      <a:accent6>
        <a:srgbClr val="4EBAAA"/>
      </a:accent6>
      <a:hlink>
        <a:srgbClr val="0F56DC"/>
      </a:hlink>
      <a:folHlink>
        <a:srgbClr val="3077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A0E967F181BB4799F61530F57313A7" ma:contentTypeVersion="15" ma:contentTypeDescription="Create a new document." ma:contentTypeScope="" ma:versionID="ebb4b786c50db4e938002a6b96886c64">
  <xsd:schema xmlns:xsd="http://www.w3.org/2001/XMLSchema" xmlns:xs="http://www.w3.org/2001/XMLSchema" xmlns:p="http://schemas.microsoft.com/office/2006/metadata/properties" xmlns:ns2="e6129190-2502-4b9b-a176-45f32946105d" xmlns:ns3="43a61471-335a-4812-b149-2392b70c09ae" targetNamespace="http://schemas.microsoft.com/office/2006/metadata/properties" ma:root="true" ma:fieldsID="10f67f884fe6e0e42b0e6e56111affd8" ns2:_="" ns3:_="">
    <xsd:import namespace="e6129190-2502-4b9b-a176-45f32946105d"/>
    <xsd:import namespace="43a61471-335a-4812-b149-2392b70c09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129190-2502-4b9b-a176-45f3294610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a7d435f-bc0a-452e-b7b2-4cb57826a06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a61471-335a-4812-b149-2392b70c09a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b61f6f9-9dac-4657-a88a-c3c23afc2975}" ma:internalName="TaxCatchAll" ma:showField="CatchAllData" ma:web="43a61471-335a-4812-b149-2392b70c09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a61471-335a-4812-b149-2392b70c09ae" xsi:nil="true"/>
    <lcf76f155ced4ddcb4097134ff3c332f xmlns="e6129190-2502-4b9b-a176-45f32946105d">
      <Terms xmlns="http://schemas.microsoft.com/office/infopath/2007/PartnerControls"/>
    </lcf76f155ced4ddcb4097134ff3c332f>
    <SharedWithUsers xmlns="43a61471-335a-4812-b149-2392b70c09ae">
      <UserInfo>
        <DisplayName>Hafera, David (WAS-WSW)</DisplayName>
        <AccountId>68</AccountId>
        <AccountType/>
      </UserInfo>
      <UserInfo>
        <DisplayName>Wexler, Becky (WAS-WSW)</DisplayName>
        <AccountId>9</AccountId>
        <AccountType/>
      </UserInfo>
      <UserInfo>
        <DisplayName>Kelly, Stephen (NYC-RSD)</DisplayName>
        <AccountId>162</AccountId>
        <AccountType/>
      </UserInfo>
      <UserInfo>
        <DisplayName>Wey, Julianne (LAN-WSW)</DisplayName>
        <AccountId>332</AccountId>
        <AccountType/>
      </UserInfo>
      <UserInfo>
        <DisplayName>Hume, Hannah (WAS-WSW)</DisplayName>
        <AccountId>207</AccountId>
        <AccountType/>
      </UserInfo>
    </SharedWithUsers>
    <MediaLengthInSeconds xmlns="e6129190-2502-4b9b-a176-45f32946105d" xsi:nil="true"/>
  </documentManagement>
</p:properties>
</file>

<file path=customXml/itemProps1.xml><?xml version="1.0" encoding="utf-8"?>
<ds:datastoreItem xmlns:ds="http://schemas.openxmlformats.org/officeDocument/2006/customXml" ds:itemID="{B569B53A-F81D-42F9-86B6-313656655330}">
  <ds:schemaRefs>
    <ds:schemaRef ds:uri="http://schemas.microsoft.com/sharepoint/v3/contenttype/forms"/>
  </ds:schemaRefs>
</ds:datastoreItem>
</file>

<file path=customXml/itemProps2.xml><?xml version="1.0" encoding="utf-8"?>
<ds:datastoreItem xmlns:ds="http://schemas.openxmlformats.org/officeDocument/2006/customXml" ds:itemID="{8C931A3B-4E2C-41ED-BBB1-A3681235817D}"/>
</file>

<file path=customXml/itemProps3.xml><?xml version="1.0" encoding="utf-8"?>
<ds:datastoreItem xmlns:ds="http://schemas.openxmlformats.org/officeDocument/2006/customXml" ds:itemID="{DE9434D5-4D44-4090-9F30-B85933BA4D4D}">
  <ds:schemaRefs>
    <ds:schemaRef ds:uri="0bf74ea8-196f-4ed0-acda-4d1b8eb91222"/>
    <ds:schemaRef ds:uri="a5db0dc4-de41-4547-9920-1aed1993f0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92</Slides>
  <Notes>41</Notes>
  <HiddenSlides>0</HiddenSlide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Viral Hepatitis  Surveillance Report  United States, 2020</vt:lpstr>
      <vt:lpstr>Table of Contents</vt:lpstr>
      <vt:lpstr>Figure 1.1 – Part 1 of 2 Number of reported cases* of hepatitis A virus infection and estimated infections†  United States, 2013–2020</vt:lpstr>
      <vt:lpstr>Figure 1.1 – Part 2 of 2 Number of reported cases* of hepatitis A virus infection and estimated infections†  United States, 2013–2020</vt:lpstr>
      <vt:lpstr>Table 1.1 – Part 1 of 3 Number and rates* of reported cases† of hepatitis A virus infection, by state or jurisdiction United States, 2016–2020          </vt:lpstr>
      <vt:lpstr>Table 1.1 – Part 2 of 3 Number and rates* of reported cases† of hepatitis A virus infection, by state or jurisdiction United States, 2016–2020          </vt:lpstr>
      <vt:lpstr>Table 1.1 – Part 3 of 3 Number and rates* of reported cases† of hepatitis A virus infection, by state or jurisdiction United States, 2016–2020          </vt:lpstr>
      <vt:lpstr>Figure 1.2 Rates* of reported cases† of hepatitis A virus infection, by state or jurisdiction United States, 2019–2020</vt:lpstr>
      <vt:lpstr>Figure 1.3 Rates* of reported cases† of hepatitis A virus infection, by state or jurisdiction  United States, 2020  </vt:lpstr>
      <vt:lpstr>Figure 1.4 – Part 1 of 2 Rates* of reported cases† of hepatitis A virus infection, by age group  United States, 2005–2020                </vt:lpstr>
      <vt:lpstr>Figure 1.4 – Part 2 of 2 Rates* of reported cases† of hepatitis A virus infection, by age group  United States, 2005–2020</vt:lpstr>
      <vt:lpstr>Figure 1.5 – Part 1 of 2 Rates* of reported cases† of hepatitis A virus infection, by sex  United States, 2005–2020</vt:lpstr>
      <vt:lpstr>Figure 1.5 – Part 2 of 2 Rates* of reported cases† of hepatitis A virus infection, by sex  United States, 2005–2020</vt:lpstr>
      <vt:lpstr>Figure 1.6 – Part 1 of 2 Rates* of reported cases† of hepatitis A virus infection, by race/ethnicity  United States, 2005–2020                </vt:lpstr>
      <vt:lpstr>Figure 1.6 – Part 2 of 2 Rates* of reported cases† of hepatitis A virus infection, by race/ethnicity  United States, 2005–2020</vt:lpstr>
      <vt:lpstr>Table 1.2 – Part 1 of 2 Numbers and rates* of reported cases† of hepatitis A virus infection, by demographic characteristics United States, 2016–2020          </vt:lpstr>
      <vt:lpstr>Table 1.2 – Part 2 of 2 Numbers and rates* of reported cases† of hepatitis A virus infection, by demographic characteristics United States, 2016–2020          </vt:lpstr>
      <vt:lpstr>Figure 1.7 Availability of information regarding risk behaviors or exposures* associated with reported cases of hepatitis A virus infection United States, 2016–2020          </vt:lpstr>
      <vt:lpstr>Table 1.3 Reported risk behaviors or exposures among reported cases* of hepatitis A virus infection United States, 2020   </vt:lpstr>
      <vt:lpstr>Table 1.4 Numbers and rates* of deaths with hepatitis A virus infection listed as a cause of death† among residents, by demographic characteristics  United States, 2016–2020   </vt:lpstr>
      <vt:lpstr>Figure 2.1 – Part 1 of 2 Number of reported cases* of acute hepatitis B virus infection and estimated infections†  United States, 2013–2020</vt:lpstr>
      <vt:lpstr>Figure 2.1 – Part 2 of 2 Number of reported cases* of acute hepatitis B virus infection and estimated infections†  United States, 2013–2020</vt:lpstr>
      <vt:lpstr>Table 2.1 – Part 1 of 3 Numbers and rates* of reported cases† of acute hepatitis B virus infection, by state or jurisdiction United States, 2016–2020</vt:lpstr>
      <vt:lpstr>Table 2.1 – Part 2 of 3 Numbers and rates* of reported cases† of acute hepatitis B virus infection, by state or jurisdiction United States, 2016–2020</vt:lpstr>
      <vt:lpstr>Table 2.1 – Part 3 of 3 Numbers and rates* of reported cases† of acute hepatitis B virus infection, by state or jurisdiction United States, 2016–2020</vt:lpstr>
      <vt:lpstr>Figure 2.2 Rates* of reported cases of hepatitis B virus infection†, by state or jurisdiction  United States, 2019–2020</vt:lpstr>
      <vt:lpstr>Figure 2.3  Rates* of reported cases† of acute hepatitis B virus infection, by state or jurisdiction  United States, 2020</vt:lpstr>
      <vt:lpstr>Figure 2.4 – Part 1 of 2 Rates* of reported cases† of acute hepatitis B virus infection, by age group  United States, 2005–2020                                </vt:lpstr>
      <vt:lpstr>Figure 2.4 – Part 2 of 2 Rates* of reported cases† of acute hepatitis B virus infection, by age group  United States, 2005–2020</vt:lpstr>
      <vt:lpstr>Figure 2.5 – Part 1 of 2 Rates* of reported cases† of acute hepatitis B virus infection, by sex  United States, 2005–2020                </vt:lpstr>
      <vt:lpstr>Figure 2.5 – Part 2 of 2 Rates* of reported cases† of acute hepatitis B virus infection, by sex  United States, 2005–2020</vt:lpstr>
      <vt:lpstr>Figure 2.6 – Part 1 of 2 Rates* of reported cases† of acute hepatitis B virus infection, by race/ethnicity United States, 2005–2020                </vt:lpstr>
      <vt:lpstr>Figure 2.6 – Part 2 of 2 Rates* of reported cases† of acute hepatitis B virus infection, by race/ethnicity United States, 2005–2020</vt:lpstr>
      <vt:lpstr>Table 2.2 – Part 1 of 2 Numbers and rates* of reported cases† of acute hepatitis B virus infection, by  demographic characteristics United States, 2016–2020</vt:lpstr>
      <vt:lpstr>Table 2.2 – Part 2 of 2 Numbers and rates* of reported cases† of acute hepatitis B virus infection, by  demographic characteristics United States, 2016–2020</vt:lpstr>
      <vt:lpstr>Figure 2.7  Availability of information on risk behaviors or exposures* associated with reported cases of acute hepatitis B virus infection United States, 2020</vt:lpstr>
      <vt:lpstr>Table 2.3 Reported risk behaviors or exposures among reported cases* of acute hepatitis B virus infection United States, 2020   </vt:lpstr>
      <vt:lpstr>Table 2.4 Number of newly reported cases* of perinatal hepatitis B virus infection, by state or jurisdiction United States, 2020 </vt:lpstr>
      <vt:lpstr>Table 2.5 Number and rate* of newly reported cases† of chronic hepatitis B virus infection, by state or jurisdiction United States, 2020   </vt:lpstr>
      <vt:lpstr>Table 2.6 Number and rate* of newly reported cases† of chronic hepatitis B virus infection, by  demographic characteristics United States, 2020     </vt:lpstr>
      <vt:lpstr>Table 2.7 – Part 1 of 4 Numbers and rates* of deaths with hepatitis B virus infection listed as a cause of death† among residents, by state or jurisdiction United States, 2016–2020          </vt:lpstr>
      <vt:lpstr>Table 2.7 – Part 2 of 4 Numbers and rates* of deaths with hepatitis B virus infection listed as a cause of death† among residents, by state or jurisdiction United States, 2016–2020          </vt:lpstr>
      <vt:lpstr>Table 2.7 – Part 3 of 4 Numbers and rates* of deaths with hepatitis B virus infection listed as a cause of death† among residents, by state or jurisdiction United States, 2016–2020          </vt:lpstr>
      <vt:lpstr>Table 2.7 – Part 4 of 4 Numbers and rates* of deaths with hepatitis B virus infection listed as a cause of death† among residents, by state or jurisdiction United States, 2016–2020          </vt:lpstr>
      <vt:lpstr>Figure 2.8  Rates* of deaths with hepatitis B virus infection listed as a cause of death† among residents,  by state or jurisdiction United States, 2020 </vt:lpstr>
      <vt:lpstr>Table 2.8 – Part 1 of 3 Numbers and rates* of deaths with hepatitis B virus infections listed as a cause of death† among residents, by demographic characteristics United States, 2016–2020                    </vt:lpstr>
      <vt:lpstr>Table 2.8 – Part 2 of 3 Numbers and rates* of deaths with hepatitis B virus infections listed as a cause of death† among residents, by demographic characteristics United States, 2016–2020                    </vt:lpstr>
      <vt:lpstr>Table 2.8 – Part 3 of 3 Numbers and rates* of deaths with hepatitis B virus infections listed as a cause of death† among residents, by demographic characteristics United States, 2016–2020                    </vt:lpstr>
      <vt:lpstr>Figure 3.1 – Part 1 of 2 Number of reported cases* of acute hepatitis C virus infection and estimated infections†  United States, 2013–2020        </vt:lpstr>
      <vt:lpstr>Figure 3.1 – Part 2 of 2 Number of reported cases* of acute hepatitis C virus infection and estimated infections†  United States, 2013–2020</vt:lpstr>
      <vt:lpstr>Table 3.1 – Part 1 of 3 Numbers and rates* of reported cases† of acute hepatitis C virus infection, by state or jurisdiction  United States, 2016–2020</vt:lpstr>
      <vt:lpstr>Table 3.1 – Part 2 of 3 Numbers and rates* of reported cases† of acute hepatitis C virus infection, by state or jurisdiction United States, 2016–2020</vt:lpstr>
      <vt:lpstr>Table 3.1 – Part 3 of 3 Numbers and rates* of reported cases† of acute hepatitis C virus infection, by state or jurisdiction United States, 2016–2020</vt:lpstr>
      <vt:lpstr>Figure 3.2  Rates* of reported cases† of acute hepatitis C virus infection, by state or jurisdiction  United States, 2019–2020        </vt:lpstr>
      <vt:lpstr>Figure 3.3  Rates* of reported cases† of acute hepatitis C virus infection, by state or jurisdiction  United States, 2020</vt:lpstr>
      <vt:lpstr>Figure 3.4 – Part 1 of 2 Rates* of reported cases† of acute hepatitis C virus infection, by age group United States, 2005–2020        </vt:lpstr>
      <vt:lpstr>Figure 3.4 – Part 2 of 2 Rates* of reported cases† of acute hepatitis C virus infection, by age group  United States, 2005–2020</vt:lpstr>
      <vt:lpstr>Figure 3.5 – Part 1 of 2 Rates* of reported cases† of acute hepatitis C virus infection, by sex  United States, 2005–2020      </vt:lpstr>
      <vt:lpstr>Figure 3.5 – Part 2 of 2 Rates* of reported cases† of acute hepatitis C virus infection, by sex  United States, 2005–2020    </vt:lpstr>
      <vt:lpstr>Figure 3.6 – Part 1 of 2 Rates* of reported cases† of acute hepatitis C virus infection, by race/ethnicity  United States, 2005–2020        </vt:lpstr>
      <vt:lpstr>Figure 3.6 – Part 2 of 2 Rates* of reported cases† of acute hepatitis C virus infection, by race/ethnicity  United States, 2005–2020</vt:lpstr>
      <vt:lpstr>Table 3.2 – Part 1 of 2 Numbers and rates* of reported cases† of acute hepatitis C virus infection,  by demographic characteristics United States 2016–2020</vt:lpstr>
      <vt:lpstr>Table 3.2 – Part 2 of 2 Numbers and rates* of reported cases† of acute hepatitis C virus infection,  by demographic characteristics United States 2016–2020</vt:lpstr>
      <vt:lpstr>Figure 3.7  Availability of information on risk behaviors or exposures* associated with reported cases of acute hepatitis C virus infection  United States, 2020 </vt:lpstr>
      <vt:lpstr>Table 3.3 Reported risk behaviors or exposures among reported cases* of acute hepatitis C virus infection United States, 2020</vt:lpstr>
      <vt:lpstr>Table 3.4  Number of newly reported cases* of perinatal hepatitis C virus infection, by state or jurisdiction United States, 2020  </vt:lpstr>
      <vt:lpstr>Table 3.5 Number and rate* of newly reported cases† of chronic hepatitis C virus infection, by state or jurisdiction United States, 2020  </vt:lpstr>
      <vt:lpstr>Table 3.6 – Part 1 of 2 Number and rate* of newly reported cases† of chronic hepatitis C virus infection,  by demographic characteristics United States, 2020  </vt:lpstr>
      <vt:lpstr>Table 3.6 – Part 2 of 2 Number and rate* of newly reported cases† of chronic hepatitis C virus infection,  by demographic characteristics United States, 2020  </vt:lpstr>
      <vt:lpstr>Figure 3.8  Number of newly reported* chronic hepatitis C virus infection cases† by sex and age  United States, 2020  </vt:lpstr>
      <vt:lpstr>Table 3.7 – Part 1 of 4 Numbers and rates* of deaths with hepatitis C listed as a cause of death† among residents,  by state or jurisdiction United States, 2016–2020</vt:lpstr>
      <vt:lpstr>Table 3.7 – Part 2 of 4 Numbers and rates* of deaths with hepatitis C listed as a cause of death† among residents, by state or jurisdiction United States, 2016–2020</vt:lpstr>
      <vt:lpstr>Table 3.7 – Part 3 of 4 Numbers and rates* of deaths with hepatitis C listed as a cause of death† among residents, by state or jurisdiction United States, 2016–2020</vt:lpstr>
      <vt:lpstr>Table 3.7 – Part 4 of 4 Numbers and rates* of deaths with hepatitis C listed as a cause of death† among residents, by state or jurisdiction United States, 2016–2020</vt:lpstr>
      <vt:lpstr>Figure 3.9  Rates* of death with hepatitis C virus infection listed as a cause of death† among residents,  by state or jurisdiction United States, 2020</vt:lpstr>
      <vt:lpstr>Table 3.8 – Part 1 of 3 Numbers and rates* of deaths with hepatitis C virus infection listed as a cause of death† among residents, by demographic characteristics United States, 2016–2020          </vt:lpstr>
      <vt:lpstr>Table 3.8 – Part 2 of 3 Numbers and rates* of deaths with hepatitis C virus infection listed as a cause of death† among residents, by demographic characteristics United States, 2016–2020          </vt:lpstr>
      <vt:lpstr>Table 3.8 – Part 3 of 3 Numbers and rates* of deaths with hepatitis C virus infection listed as a cause of death† among residents, by demographic characteristics United States, 2016–2020          </vt:lpstr>
      <vt:lpstr>Figure 4.1 – Part 1 of 2 Outcomes of infants born to persons infected with hepatitis B virus and managed by CDC Perinatal Hepatitis B Prevention Program, by birth cohort year — 55 US Jurisdictions*, 2009–2019    </vt:lpstr>
      <vt:lpstr>Figure 4.1 – Part 2 of 2 Outcomes of infants born to persons infected with hepatitis B virus and managed by CDC Perinatal Hepatitis B Prevention Program, by birth cohort year — 55 US Jurisdictions*, 2009–2019    </vt:lpstr>
      <vt:lpstr>Table 4.1 – Part 1 of 6 Outcomes of infants born in 2019 to persons infected with hepatitis B virus and managed by CDC Perinatal Hepatitis B Prevention Program through the end of 2020, 64 US Jurisdictions </vt:lpstr>
      <vt:lpstr>Table 4.1 – Part 2 of 6 Outcomes of infants born in 2019 to persons infected with hepatitis B virus and managed by CDC Perinatal Hepatitis B Prevention Program through the end of 2020, 64 US Jurisdictions</vt:lpstr>
      <vt:lpstr>Table 4.1 – Part 3 of 6 Outcomes of infants born in 2019 to persons infected with hepatitis B virus and managed by CDC Perinatal Hepatitis B Prevention Program through the end of 2020, 64 US Jurisdictions</vt:lpstr>
      <vt:lpstr>Table 4.1 – Part 4 of 6 Outcomes of infants born in 2019 to persons infected with hepatitis B virus and managed by CDC Perinatal Hepatitis B Prevention Program through the end of 2020, 64 US Jurisdictions</vt:lpstr>
      <vt:lpstr>Table 4.1 – Part 5 of 6 Outcomes of infants born in 2019 to persons infected with hepatitis B virus and managed by CDC Perinatal Hepatitis B Prevention Program through the end of 2020, 64 US Jurisdictions</vt:lpstr>
      <vt:lpstr>Table 4.1 – Part 6 of 6 Outcomes of infants born in 2019 to persons infected with hepatitis B virus and managed by CDC Perinatal Hepatitis B Prevention Program through the end of 2020, 64 US Jurisdictions</vt:lpstr>
      <vt:lpstr>Appendix Table 1 Number of reported acute viral hepatitis cases* and estimated infections† with 95% bootstrap confidence intervals United States, 2013–2020      </vt:lpstr>
      <vt:lpstr>Appendix Table 2 – Part 1 of 2 Number of reported acute and chronic cases* of hepatitis C virus infection by case status  United States, 2020    </vt:lpstr>
      <vt:lpstr>Appendix Table 2 – Part 2 of 2 Number of reported acute and chronic cases* of hepatitis C virus infection by case status  United States, 2020    </vt:lpstr>
      <vt:lpstr>Appendix Figure 1 Number of reported acute hepatitis B and hepatitis C cases (Panel A) and estimated infections (Panel B) among adults aged 18-40 years old*  United States, 2013–2020    </vt:lpstr>
      <vt:lpstr>Appendix Table 3 Numbers and rates* of reported acute hepatitis B infections† and acute hepatitis C infections† among adults aged 18-40 years old, by demographic characteristics  United States, 2020</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Sporrong, Katari (NYC-RSD)</dc:creator>
  <cp:revision>1</cp:revision>
  <dcterms:created xsi:type="dcterms:W3CDTF">2022-08-02T19:32:21Z</dcterms:created>
  <dcterms:modified xsi:type="dcterms:W3CDTF">2023-01-26T16:52:45Z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0x01010016A0E967F181BB4799F61530F57313A7</vt:lpwstr>
  </property>
  <property fmtid="{D5CDD505-2E9C-101B-9397-08002B2CF9AE}" pid="3" name="MediaServiceImageTags">
    <vt:lpwstr/>
  </property>
  <property fmtid="{D5CDD505-2E9C-101B-9397-08002B2CF9AE}" pid="4" name="Order">
    <vt:r8>323400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haredFileIndex">
    <vt:lpwstr/>
  </property>
  <property fmtid="{D5CDD505-2E9C-101B-9397-08002B2CF9AE}" pid="12" name="_SourceUrl">
    <vt:lpwstr/>
  </property>
  <property fmtid="{D5CDD505-2E9C-101B-9397-08002B2CF9AE}" pid="13" name="MSIP_Label_8af03ff0-41c5-4c41-b55e-fabb8fae94be_Name">
    <vt:lpwstr>8af03ff0-41c5-4c41-b55e-fabb8fae94be</vt:lpwstr>
  </property>
  <property fmtid="{D5CDD505-2E9C-101B-9397-08002B2CF9AE}" pid="14" name="MSIP_Label_8af03ff0-41c5-4c41-b55e-fabb8fae94be_Enabled">
    <vt:lpwstr>true</vt:lpwstr>
  </property>
  <property fmtid="{D5CDD505-2E9C-101B-9397-08002B2CF9AE}" pid="15" name="MSIP_Label_8af03ff0-41c5-4c41-b55e-fabb8fae94be_SetDate">
    <vt:lpwstr>2022-09-26T18:12:39Z</vt:lpwstr>
  </property>
  <property fmtid="{D5CDD505-2E9C-101B-9397-08002B2CF9AE}" pid="16" name="MSIP_Label_8af03ff0-41c5-4c41-b55e-fabb8fae94be_SiteId">
    <vt:lpwstr>9ce70869-60db-44fd-abe8-d2767077fc8f</vt:lpwstr>
  </property>
  <property fmtid="{D5CDD505-2E9C-101B-9397-08002B2CF9AE}" pid="17" name="MSIP_Label_8af03ff0-41c5-4c41-b55e-fabb8fae94be_Method">
    <vt:lpwstr>Privileged</vt:lpwstr>
  </property>
  <property fmtid="{D5CDD505-2E9C-101B-9397-08002B2CF9AE}" pid="18" name="MSIP_Label_8af03ff0-41c5-4c41-b55e-fabb8fae94be_ContentBits">
    <vt:lpwstr>0</vt:lpwstr>
  </property>
  <property fmtid="{D5CDD505-2E9C-101B-9397-08002B2CF9AE}" pid="19" name="MSIP_Label_8af03ff0-41c5-4c41-b55e-fabb8fae94be_ActionId">
    <vt:lpwstr>0889dd41-5272-4998-baba-61054e125ce3</vt:lpwstr>
  </property>
</Properties>
</file>