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64" r:id="rId4"/>
    <p:sldMasterId id="2147483665" r:id="rId5"/>
  </p:sldMasterIdLst>
  <p:notesMasterIdLst>
    <p:notesMasterId r:id="rId21"/>
  </p:notesMasterIdLst>
  <p:sldIdLst>
    <p:sldId id="256" r:id="rId6"/>
    <p:sldId id="270" r:id="rId7"/>
    <p:sldId id="269" r:id="rId8"/>
    <p:sldId id="272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  <p:sldId id="266" r:id="rId18"/>
    <p:sldId id="267" r:id="rId19"/>
    <p:sldId id="271" r:id="rId20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F2EA5260-71F3-45F5-91E9-AEC72726DD0B}">
  <a:tblStyle styleId="{F2EA5260-71F3-45F5-91E9-AEC72726DD0B}" styleName="Table_0">
    <a:wholeTbl>
      <a:tcTxStyle b="off" i="off">
        <a:font>
          <a:latin typeface="Trebuchet MS"/>
          <a:ea typeface="Trebuchet MS"/>
          <a:cs typeface="Trebuchet MS"/>
        </a:font>
        <a:schemeClr val="dk1"/>
      </a:tcTxStyle>
      <a:tcStyle>
        <a:tcBdr>
          <a:lef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E9F6FC"/>
          </a:solidFill>
        </a:fill>
      </a:tcStyle>
    </a:wholeTbl>
    <a:band1H>
      <a:tcTxStyle/>
      <a:tcStyle>
        <a:tcBdr/>
        <a:fill>
          <a:solidFill>
            <a:srgbClr val="D1ECF9"/>
          </a:solidFill>
        </a:fill>
      </a:tcStyle>
    </a:band1H>
    <a:band2H>
      <a:tcTxStyle/>
      <a:tcStyle>
        <a:tcBdr/>
      </a:tcStyle>
    </a:band2H>
    <a:band1V>
      <a:tcTxStyle/>
      <a:tcStyle>
        <a:tcBdr/>
        <a:fill>
          <a:solidFill>
            <a:srgbClr val="D1ECF9"/>
          </a:solidFill>
        </a:fill>
      </a:tcStyle>
    </a:band1V>
    <a:band2V>
      <a:tcTxStyle/>
      <a:tcStyle>
        <a:tcBdr/>
      </a:tcStyle>
    </a:band2V>
    <a:lastCol>
      <a:tcTxStyle b="on" i="off">
        <a:font>
          <a:latin typeface="Trebuchet MS"/>
          <a:ea typeface="Trebuchet MS"/>
          <a:cs typeface="Trebuchet MS"/>
        </a:font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 i="off">
        <a:font>
          <a:latin typeface="Trebuchet MS"/>
          <a:ea typeface="Trebuchet MS"/>
          <a:cs typeface="Trebuchet MS"/>
        </a:font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 i="off">
        <a:font>
          <a:latin typeface="Trebuchet MS"/>
          <a:ea typeface="Trebuchet MS"/>
          <a:cs typeface="Trebuchet MS"/>
        </a:font>
        <a:schemeClr val="lt1"/>
      </a:tcTxStyle>
      <a:tcStyle>
        <a:tcBdr>
          <a:top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</a:tcBdr>
        <a:fill>
          <a:solidFill>
            <a:schemeClr val="accent1"/>
          </a:solidFill>
        </a:fill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 b="on" i="off">
        <a:font>
          <a:latin typeface="Trebuchet MS"/>
          <a:ea typeface="Trebuchet MS"/>
          <a:cs typeface="Trebuchet MS"/>
        </a:font>
        <a:schemeClr val="lt1"/>
      </a:tcTxStyle>
      <a:tcStyle>
        <a:tcBdr>
          <a:bottom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</a:tcBdr>
        <a:fill>
          <a:solidFill>
            <a:schemeClr val="accent1"/>
          </a:solidFill>
        </a:fill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9" d="100"/>
          <a:sy n="89" d="100"/>
        </p:scale>
        <p:origin x="437" y="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3" Type="http://schemas.openxmlformats.org/officeDocument/2006/relationships/customXml" Target="../customXml/item3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theme" Target="theme/theme1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23" Type="http://schemas.openxmlformats.org/officeDocument/2006/relationships/viewProps" Target="viewProps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716350877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1" name="Google Shape;14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77621713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Google Shape;209;p1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0" name="Google Shape;210;p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56638362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" name="Google Shape;218;p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9" name="Google Shape;219;p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0858722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4" name="Google Shape;154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71236047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3" name="Google Shape;163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34700155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Google Shape;170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1" name="Google Shape;171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90540478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Google Shape;176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7" name="Google Shape;177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8913369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Google Shape;182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3" name="Google Shape;183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11383037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Google Shape;188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9" name="Google Shape;189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42522081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Google Shape;194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5" name="Google Shape;195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49692969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Google Shape;202;p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3" name="Google Shape;203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7230744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5"/>
          <p:cNvSpPr txBox="1"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000"/>
              <a:buFont typeface="Trebuchet MS"/>
              <a:buNone/>
              <a:defRPr sz="4000" b="0" cap="none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4" name="Google Shape;54;p5"/>
          <p:cNvSpPr txBox="1"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spcBef>
                <a:spcPts val="1000"/>
              </a:spcBef>
              <a:spcAft>
                <a:spcPts val="0"/>
              </a:spcAft>
              <a:buSzPts val="1600"/>
              <a:buNone/>
              <a:defRPr sz="2000">
                <a:solidFill>
                  <a:srgbClr val="7F7F7F"/>
                </a:solidFill>
              </a:defRPr>
            </a:lvl1pPr>
            <a:lvl2pPr marL="914400" lvl="1" indent="-228600" algn="l">
              <a:spcBef>
                <a:spcPts val="1000"/>
              </a:spcBef>
              <a:spcAft>
                <a:spcPts val="0"/>
              </a:spcAft>
              <a:buSzPts val="144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>
              <a:spcBef>
                <a:spcPts val="1000"/>
              </a:spcBef>
              <a:spcAft>
                <a:spcPts val="0"/>
              </a:spcAft>
              <a:buSzPts val="1280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5pPr>
            <a:lvl6pPr marL="2743200" lvl="5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6pPr>
            <a:lvl7pPr marL="3200400" lvl="6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7pPr>
            <a:lvl8pPr marL="3657600" lvl="7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8pPr>
            <a:lvl9pPr marL="4114800" lvl="8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55" name="Google Shape;55;p5"/>
          <p:cNvSpPr txBox="1">
            <a:spLocks noGrp="1"/>
          </p:cNvSpPr>
          <p:nvPr>
            <p:ph type="dt" idx="10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5"/>
          <p:cNvSpPr txBox="1">
            <a:spLocks noGrp="1"/>
          </p:cNvSpPr>
          <p:nvPr>
            <p:ph type="ftr" idx="11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5"/>
          <p:cNvSpPr txBox="1">
            <a:spLocks noGrp="1"/>
          </p:cNvSpPr>
          <p:nvPr>
            <p:ph type="sldNum" idx="12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Quote Name Card">
  <p:cSld name="Quote Name Card"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15"/>
          <p:cNvSpPr txBox="1"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400"/>
              <a:buFont typeface="Trebuchet MS"/>
              <a:buNone/>
              <a:defRPr sz="4400" b="0" cap="none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0" name="Google Shape;120;p15"/>
          <p:cNvSpPr txBox="1">
            <a:spLocks noGrp="1"/>
          </p:cNvSpPr>
          <p:nvPr>
            <p:ph type="body" idx="1"/>
          </p:nvPr>
        </p:nvSpPr>
        <p:spPr>
          <a:xfrm>
            <a:off x="677332" y="4013200"/>
            <a:ext cx="8596669" cy="51424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spcBef>
                <a:spcPts val="1000"/>
              </a:spcBef>
              <a:spcAft>
                <a:spcPts val="0"/>
              </a:spcAft>
              <a:buSzPts val="1920"/>
              <a:buFont typeface="Trebuchet MS"/>
              <a:buNone/>
              <a:defRPr sz="2400">
                <a:solidFill>
                  <a:srgbClr val="3F3F3F"/>
                </a:solidFill>
              </a:defRPr>
            </a:lvl1pPr>
            <a:lvl2pPr marL="914400" lvl="1" indent="-228600" algn="l">
              <a:spcBef>
                <a:spcPts val="1000"/>
              </a:spcBef>
              <a:spcAft>
                <a:spcPts val="0"/>
              </a:spcAft>
              <a:buSzPts val="1280"/>
              <a:buFont typeface="Trebuchet MS"/>
              <a:buNone/>
              <a:defRPr/>
            </a:lvl2pPr>
            <a:lvl3pPr marL="1371600" lvl="2" indent="-228600" algn="l">
              <a:spcBef>
                <a:spcPts val="1000"/>
              </a:spcBef>
              <a:spcAft>
                <a:spcPts val="0"/>
              </a:spcAft>
              <a:buSzPts val="1120"/>
              <a:buFont typeface="Trebuchet MS"/>
              <a:buNone/>
              <a:defRPr/>
            </a:lvl3pPr>
            <a:lvl4pPr marL="1828800" lvl="3" indent="-228600" algn="l">
              <a:spcBef>
                <a:spcPts val="1000"/>
              </a:spcBef>
              <a:spcAft>
                <a:spcPts val="0"/>
              </a:spcAft>
              <a:buSzPts val="960"/>
              <a:buFont typeface="Trebuchet MS"/>
              <a:buNone/>
              <a:defRPr/>
            </a:lvl4pPr>
            <a:lvl5pPr marL="2286000" lvl="4" indent="-228600" algn="l">
              <a:spcBef>
                <a:spcPts val="1000"/>
              </a:spcBef>
              <a:spcAft>
                <a:spcPts val="0"/>
              </a:spcAft>
              <a:buSzPts val="960"/>
              <a:buFont typeface="Trebuchet MS"/>
              <a:buNone/>
              <a:defRPr/>
            </a:lvl5pPr>
            <a:lvl6pPr marL="2743200" lvl="5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6pPr>
            <a:lvl7pPr marL="3200400" lvl="6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7pPr>
            <a:lvl8pPr marL="3657600" lvl="7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8pPr>
            <a:lvl9pPr marL="4114800" lvl="8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9pPr>
          </a:lstStyle>
          <a:p>
            <a:endParaRPr/>
          </a:p>
        </p:txBody>
      </p:sp>
      <p:sp>
        <p:nvSpPr>
          <p:cNvPr id="121" name="Google Shape;121;p15"/>
          <p:cNvSpPr txBox="1">
            <a:spLocks noGrp="1"/>
          </p:cNvSpPr>
          <p:nvPr>
            <p:ph type="body" idx="2"/>
          </p:nvPr>
        </p:nvSpPr>
        <p:spPr>
          <a:xfrm>
            <a:off x="677335" y="4527448"/>
            <a:ext cx="8596668" cy="15139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spcBef>
                <a:spcPts val="1000"/>
              </a:spcBef>
              <a:spcAft>
                <a:spcPts val="0"/>
              </a:spcAft>
              <a:buSzPts val="1440"/>
              <a:buNone/>
              <a:defRPr sz="1800">
                <a:solidFill>
                  <a:srgbClr val="7F7F7F"/>
                </a:solidFill>
              </a:defRPr>
            </a:lvl1pPr>
            <a:lvl2pPr marL="914400" lvl="1" indent="-228600" algn="l">
              <a:spcBef>
                <a:spcPts val="1000"/>
              </a:spcBef>
              <a:spcAft>
                <a:spcPts val="0"/>
              </a:spcAft>
              <a:buSzPts val="144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>
              <a:spcBef>
                <a:spcPts val="1000"/>
              </a:spcBef>
              <a:spcAft>
                <a:spcPts val="0"/>
              </a:spcAft>
              <a:buSzPts val="1280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5pPr>
            <a:lvl6pPr marL="2743200" lvl="5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6pPr>
            <a:lvl7pPr marL="3200400" lvl="6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7pPr>
            <a:lvl8pPr marL="3657600" lvl="7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8pPr>
            <a:lvl9pPr marL="4114800" lvl="8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122" name="Google Shape;122;p15"/>
          <p:cNvSpPr txBox="1">
            <a:spLocks noGrp="1"/>
          </p:cNvSpPr>
          <p:nvPr>
            <p:ph type="dt" idx="10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3" name="Google Shape;123;p15"/>
          <p:cNvSpPr txBox="1">
            <a:spLocks noGrp="1"/>
          </p:cNvSpPr>
          <p:nvPr>
            <p:ph type="ftr" idx="11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4" name="Google Shape;124;p15"/>
          <p:cNvSpPr txBox="1">
            <a:spLocks noGrp="1"/>
          </p:cNvSpPr>
          <p:nvPr>
            <p:ph type="sldNum" idx="12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25" name="Google Shape;125;p15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0">
                <a:solidFill>
                  <a:srgbClr val="9EDFF5"/>
                </a:solidFill>
                <a:latin typeface="Arial"/>
                <a:ea typeface="Arial"/>
                <a:cs typeface="Arial"/>
                <a:sym typeface="Arial"/>
              </a:rPr>
              <a:t>“</a:t>
            </a:r>
            <a:endParaRPr/>
          </a:p>
        </p:txBody>
      </p:sp>
      <p:sp>
        <p:nvSpPr>
          <p:cNvPr id="126" name="Google Shape;126;p15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0">
                <a:solidFill>
                  <a:srgbClr val="9EDFF5"/>
                </a:solidFill>
                <a:latin typeface="Arial"/>
                <a:ea typeface="Arial"/>
                <a:cs typeface="Arial"/>
                <a:sym typeface="Arial"/>
              </a:rPr>
              <a:t>”</a:t>
            </a:r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16"/>
          <p:cNvSpPr txBox="1"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9" name="Google Shape;129;p16"/>
          <p:cNvSpPr txBox="1">
            <a:spLocks noGrp="1"/>
          </p:cNvSpPr>
          <p:nvPr>
            <p:ph type="body" idx="1"/>
          </p:nvPr>
        </p:nvSpPr>
        <p:spPr>
          <a:xfrm rot="5400000">
            <a:off x="3035282" y="-197358"/>
            <a:ext cx="3880773" cy="85966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1pPr>
            <a:lvl2pPr marL="914400" lvl="1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2pPr>
            <a:lvl3pPr marL="1371600" lvl="2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3pPr>
            <a:lvl4pPr marL="1828800" lvl="3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4pPr>
            <a:lvl5pPr marL="2286000" lvl="4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5pPr>
            <a:lvl6pPr marL="2743200" lvl="5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6pPr>
            <a:lvl7pPr marL="3200400" lvl="6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7pPr>
            <a:lvl8pPr marL="3657600" lvl="7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8pPr>
            <a:lvl9pPr marL="4114800" lvl="8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9pPr>
          </a:lstStyle>
          <a:p>
            <a:endParaRPr/>
          </a:p>
        </p:txBody>
      </p:sp>
      <p:sp>
        <p:nvSpPr>
          <p:cNvPr id="130" name="Google Shape;130;p16"/>
          <p:cNvSpPr txBox="1">
            <a:spLocks noGrp="1"/>
          </p:cNvSpPr>
          <p:nvPr>
            <p:ph type="dt" idx="10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1" name="Google Shape;131;p16"/>
          <p:cNvSpPr txBox="1">
            <a:spLocks noGrp="1"/>
          </p:cNvSpPr>
          <p:nvPr>
            <p:ph type="ftr" idx="11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2" name="Google Shape;132;p16"/>
          <p:cNvSpPr txBox="1">
            <a:spLocks noGrp="1"/>
          </p:cNvSpPr>
          <p:nvPr>
            <p:ph type="sldNum" idx="12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17"/>
          <p:cNvSpPr txBox="1">
            <a:spLocks noGrp="1"/>
          </p:cNvSpPr>
          <p:nvPr>
            <p:ph type="title"/>
          </p:nvPr>
        </p:nvSpPr>
        <p:spPr>
          <a:xfrm rot="5400000">
            <a:off x="5994319" y="2582953"/>
            <a:ext cx="5251451" cy="13047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5" name="Google Shape;135;p17"/>
          <p:cNvSpPr txBox="1">
            <a:spLocks noGrp="1"/>
          </p:cNvSpPr>
          <p:nvPr>
            <p:ph type="body" idx="1"/>
          </p:nvPr>
        </p:nvSpPr>
        <p:spPr>
          <a:xfrm rot="5400000">
            <a:off x="1581685" y="-294750"/>
            <a:ext cx="5251450" cy="70601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1pPr>
            <a:lvl2pPr marL="914400" lvl="1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2pPr>
            <a:lvl3pPr marL="1371600" lvl="2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3pPr>
            <a:lvl4pPr marL="1828800" lvl="3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4pPr>
            <a:lvl5pPr marL="2286000" lvl="4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5pPr>
            <a:lvl6pPr marL="2743200" lvl="5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6pPr>
            <a:lvl7pPr marL="3200400" lvl="6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7pPr>
            <a:lvl8pPr marL="3657600" lvl="7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8pPr>
            <a:lvl9pPr marL="4114800" lvl="8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9pPr>
          </a:lstStyle>
          <a:p>
            <a:endParaRPr/>
          </a:p>
        </p:txBody>
      </p:sp>
      <p:sp>
        <p:nvSpPr>
          <p:cNvPr id="136" name="Google Shape;136;p17"/>
          <p:cNvSpPr txBox="1">
            <a:spLocks noGrp="1"/>
          </p:cNvSpPr>
          <p:nvPr>
            <p:ph type="dt" idx="10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7" name="Google Shape;137;p17"/>
          <p:cNvSpPr txBox="1">
            <a:spLocks noGrp="1"/>
          </p:cNvSpPr>
          <p:nvPr>
            <p:ph type="ftr" idx="11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8" name="Google Shape;138;p17"/>
          <p:cNvSpPr txBox="1">
            <a:spLocks noGrp="1"/>
          </p:cNvSpPr>
          <p:nvPr>
            <p:ph type="sldNum" idx="12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Title Slide" type="title">
  <p:cSld name="Title Slide"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oogle Shape;23;p2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24" name="Google Shape;24;p2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 extrusionOk="0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69803"/>
              </a:schemeClr>
            </a:solidFill>
            <a:ln>
              <a:noFill/>
            </a:ln>
          </p:spPr>
        </p:sp>
        <p:cxnSp>
          <p:nvCxnSpPr>
            <p:cNvPr id="25" name="Google Shape;25;p2"/>
            <p:cNvCxnSpPr/>
            <p:nvPr/>
          </p:nvCxnSpPr>
          <p:spPr>
            <a:xfrm>
              <a:off x="9371012" y="0"/>
              <a:ext cx="1219200" cy="6858000"/>
            </a:xfrm>
            <a:prstGeom prst="straightConnector1">
              <a:avLst/>
            </a:prstGeom>
            <a:noFill/>
            <a:ln w="9525" cap="flat" cmpd="sng">
              <a:solidFill>
                <a:schemeClr val="accent1">
                  <a:alpha val="69803"/>
                </a:schemeClr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26" name="Google Shape;26;p2"/>
            <p:cNvCxnSpPr/>
            <p:nvPr/>
          </p:nvCxnSpPr>
          <p:spPr>
            <a:xfrm flipH="1">
              <a:off x="7425267" y="3681413"/>
              <a:ext cx="4763558" cy="3176587"/>
            </a:xfrm>
            <a:prstGeom prst="straightConnector1">
              <a:avLst/>
            </a:prstGeom>
            <a:noFill/>
            <a:ln w="9525" cap="flat" cmpd="sng">
              <a:solidFill>
                <a:schemeClr val="accent1">
                  <a:alpha val="69803"/>
                </a:schemeClr>
              </a:solidFill>
              <a:prstDash val="solid"/>
              <a:round/>
              <a:headEnd type="none" w="sm" len="sm"/>
              <a:tailEnd type="none" w="sm" len="sm"/>
            </a:ln>
          </p:spPr>
        </p:cxnSp>
        <p:sp>
          <p:nvSpPr>
            <p:cNvPr id="27" name="Google Shape;27;p2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 extrusionOk="0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5686"/>
              </a:schemeClr>
            </a:solidFill>
            <a:ln>
              <a:noFill/>
            </a:ln>
          </p:spPr>
        </p:sp>
        <p:sp>
          <p:nvSpPr>
            <p:cNvPr id="28" name="Google Shape;28;p2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 extrusionOk="0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</p:spPr>
        </p:sp>
        <p:sp>
          <p:nvSpPr>
            <p:cNvPr id="29" name="Google Shape;29;p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rgbClr val="16B0E3">
                <a:alpha val="65882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" name="Google Shape;30;p2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 extrusionOk="0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16B0E3">
                <a:alpha val="49803"/>
              </a:srgbClr>
            </a:solidFill>
            <a:ln>
              <a:noFill/>
            </a:ln>
          </p:spPr>
        </p:sp>
        <p:sp>
          <p:nvSpPr>
            <p:cNvPr id="31" name="Google Shape;31;p2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 extrusionOk="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69803"/>
              </a:schemeClr>
            </a:solidFill>
            <a:ln>
              <a:noFill/>
            </a:ln>
          </p:spPr>
        </p:sp>
        <p:sp>
          <p:nvSpPr>
            <p:cNvPr id="32" name="Google Shape;32;p2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 extrusionOk="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226292">
                <a:alpha val="80000"/>
              </a:srgbClr>
            </a:solidFill>
            <a:ln>
              <a:noFill/>
            </a:ln>
          </p:spPr>
        </p:sp>
        <p:sp>
          <p:nvSpPr>
            <p:cNvPr id="33" name="Google Shape;33;p2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rgbClr val="16B0E3">
                <a:alpha val="65882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4" name="Google Shape;34;p2"/>
          <p:cNvSpPr txBox="1"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400"/>
              <a:buFont typeface="Trebuchet MS"/>
              <a:buNone/>
              <a:defRPr sz="5400">
                <a:solidFill>
                  <a:schemeClr val="accent1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2"/>
          <p:cNvSpPr txBox="1"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r">
              <a:spcBef>
                <a:spcPts val="1000"/>
              </a:spcBef>
              <a:spcAft>
                <a:spcPts val="0"/>
              </a:spcAft>
              <a:buSzPts val="1440"/>
              <a:buNone/>
              <a:defRPr>
                <a:solidFill>
                  <a:srgbClr val="7F7F7F"/>
                </a:solidFill>
              </a:defRPr>
            </a:lvl1pPr>
            <a:lvl2pPr lvl="1" algn="ctr">
              <a:spcBef>
                <a:spcPts val="1000"/>
              </a:spcBef>
              <a:spcAft>
                <a:spcPts val="0"/>
              </a:spcAft>
              <a:buSzPts val="128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1000"/>
              </a:spcBef>
              <a:spcAft>
                <a:spcPts val="0"/>
              </a:spcAft>
              <a:buSzPts val="112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1000"/>
              </a:spcBef>
              <a:spcAft>
                <a:spcPts val="0"/>
              </a:spcAft>
              <a:buSzPts val="96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1000"/>
              </a:spcBef>
              <a:spcAft>
                <a:spcPts val="0"/>
              </a:spcAft>
              <a:buSzPts val="96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1000"/>
              </a:spcBef>
              <a:spcAft>
                <a:spcPts val="0"/>
              </a:spcAft>
              <a:buSzPts val="96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1000"/>
              </a:spcBef>
              <a:spcAft>
                <a:spcPts val="0"/>
              </a:spcAft>
              <a:buSzPts val="96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1000"/>
              </a:spcBef>
              <a:spcAft>
                <a:spcPts val="0"/>
              </a:spcAft>
              <a:buSzPts val="96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1000"/>
              </a:spcBef>
              <a:spcAft>
                <a:spcPts val="0"/>
              </a:spcAft>
              <a:buSzPts val="960"/>
              <a:buNone/>
              <a:defRPr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6" name="Google Shape;36;p2"/>
          <p:cNvSpPr txBox="1">
            <a:spLocks noGrp="1"/>
          </p:cNvSpPr>
          <p:nvPr>
            <p:ph type="dt" idx="10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7" name="Google Shape;37;p2"/>
          <p:cNvSpPr txBox="1">
            <a:spLocks noGrp="1"/>
          </p:cNvSpPr>
          <p:nvPr>
            <p:ph type="ftr" idx="11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2"/>
          <p:cNvSpPr txBox="1">
            <a:spLocks noGrp="1"/>
          </p:cNvSpPr>
          <p:nvPr>
            <p:ph type="sldNum" idx="12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52088865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Title and Content">
    <p:spTree>
      <p:nvGrpSpPr>
        <p:cNvPr id="1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4"/>
          <p:cNvSpPr txBox="1"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4"/>
          <p:cNvSpPr txBox="1"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1pPr>
            <a:lvl2pPr marL="914400" lvl="1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2pPr>
            <a:lvl3pPr marL="1371600" lvl="2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3pPr>
            <a:lvl4pPr marL="1828800" lvl="3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4pPr>
            <a:lvl5pPr marL="2286000" lvl="4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5pPr>
            <a:lvl6pPr marL="2743200" lvl="5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6pPr>
            <a:lvl7pPr marL="3200400" lvl="6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7pPr>
            <a:lvl8pPr marL="3657600" lvl="7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8pPr>
            <a:lvl9pPr marL="4114800" lvl="8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9pPr>
          </a:lstStyle>
          <a:p>
            <a:endParaRPr/>
          </a:p>
        </p:txBody>
      </p:sp>
      <p:sp>
        <p:nvSpPr>
          <p:cNvPr id="49" name="Google Shape;49;p4"/>
          <p:cNvSpPr txBox="1">
            <a:spLocks noGrp="1"/>
          </p:cNvSpPr>
          <p:nvPr>
            <p:ph type="dt" idx="10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0" name="Google Shape;50;p4"/>
          <p:cNvSpPr txBox="1">
            <a:spLocks noGrp="1"/>
          </p:cNvSpPr>
          <p:nvPr>
            <p:ph type="ftr" idx="11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4"/>
          <p:cNvSpPr txBox="1">
            <a:spLocks noGrp="1"/>
          </p:cNvSpPr>
          <p:nvPr>
            <p:ph type="sldNum" idx="12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87460142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 Header"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5"/>
          <p:cNvSpPr txBox="1"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000"/>
              <a:buFont typeface="Trebuchet MS"/>
              <a:buNone/>
              <a:defRPr sz="4000" b="0" cap="none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4" name="Google Shape;54;p5"/>
          <p:cNvSpPr txBox="1"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spcBef>
                <a:spcPts val="1000"/>
              </a:spcBef>
              <a:spcAft>
                <a:spcPts val="0"/>
              </a:spcAft>
              <a:buSzPts val="1600"/>
              <a:buNone/>
              <a:defRPr sz="2000">
                <a:solidFill>
                  <a:srgbClr val="7F7F7F"/>
                </a:solidFill>
              </a:defRPr>
            </a:lvl1pPr>
            <a:lvl2pPr marL="914400" lvl="1" indent="-228600" algn="l">
              <a:spcBef>
                <a:spcPts val="1000"/>
              </a:spcBef>
              <a:spcAft>
                <a:spcPts val="0"/>
              </a:spcAft>
              <a:buSzPts val="144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>
              <a:spcBef>
                <a:spcPts val="1000"/>
              </a:spcBef>
              <a:spcAft>
                <a:spcPts val="0"/>
              </a:spcAft>
              <a:buSzPts val="1280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5pPr>
            <a:lvl6pPr marL="2743200" lvl="5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6pPr>
            <a:lvl7pPr marL="3200400" lvl="6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7pPr>
            <a:lvl8pPr marL="3657600" lvl="7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8pPr>
            <a:lvl9pPr marL="4114800" lvl="8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55" name="Google Shape;55;p5"/>
          <p:cNvSpPr txBox="1">
            <a:spLocks noGrp="1"/>
          </p:cNvSpPr>
          <p:nvPr>
            <p:ph type="dt" idx="10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5"/>
          <p:cNvSpPr txBox="1">
            <a:spLocks noGrp="1"/>
          </p:cNvSpPr>
          <p:nvPr>
            <p:ph type="ftr" idx="11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5"/>
          <p:cNvSpPr txBox="1">
            <a:spLocks noGrp="1"/>
          </p:cNvSpPr>
          <p:nvPr>
            <p:ph type="sldNum" idx="12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79201332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 Content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6"/>
          <p:cNvSpPr txBox="1"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6"/>
          <p:cNvSpPr txBox="1">
            <a:spLocks noGrp="1"/>
          </p:cNvSpPr>
          <p:nvPr>
            <p:ph type="body" idx="1"/>
          </p:nvPr>
        </p:nvSpPr>
        <p:spPr>
          <a:xfrm>
            <a:off x="677334" y="2160589"/>
            <a:ext cx="4184035" cy="38807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1pPr>
            <a:lvl2pPr marL="914400" lvl="1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2pPr>
            <a:lvl3pPr marL="1371600" lvl="2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3pPr>
            <a:lvl4pPr marL="1828800" lvl="3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4pPr>
            <a:lvl5pPr marL="2286000" lvl="4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5pPr>
            <a:lvl6pPr marL="2743200" lvl="5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6pPr>
            <a:lvl7pPr marL="3200400" lvl="6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7pPr>
            <a:lvl8pPr marL="3657600" lvl="7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8pPr>
            <a:lvl9pPr marL="4114800" lvl="8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9pPr>
          </a:lstStyle>
          <a:p>
            <a:endParaRPr/>
          </a:p>
        </p:txBody>
      </p:sp>
      <p:sp>
        <p:nvSpPr>
          <p:cNvPr id="61" name="Google Shape;61;p6"/>
          <p:cNvSpPr txBox="1">
            <a:spLocks noGrp="1"/>
          </p:cNvSpPr>
          <p:nvPr>
            <p:ph type="body" idx="2"/>
          </p:nvPr>
        </p:nvSpPr>
        <p:spPr>
          <a:xfrm>
            <a:off x="5089970" y="2160589"/>
            <a:ext cx="4184034" cy="38807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1pPr>
            <a:lvl2pPr marL="914400" lvl="1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2pPr>
            <a:lvl3pPr marL="1371600" lvl="2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3pPr>
            <a:lvl4pPr marL="1828800" lvl="3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4pPr>
            <a:lvl5pPr marL="2286000" lvl="4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5pPr>
            <a:lvl6pPr marL="2743200" lvl="5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6pPr>
            <a:lvl7pPr marL="3200400" lvl="6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7pPr>
            <a:lvl8pPr marL="3657600" lvl="7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8pPr>
            <a:lvl9pPr marL="4114800" lvl="8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9pPr>
          </a:lstStyle>
          <a:p>
            <a:endParaRPr/>
          </a:p>
        </p:txBody>
      </p:sp>
      <p:sp>
        <p:nvSpPr>
          <p:cNvPr id="62" name="Google Shape;62;p6"/>
          <p:cNvSpPr txBox="1">
            <a:spLocks noGrp="1"/>
          </p:cNvSpPr>
          <p:nvPr>
            <p:ph type="dt" idx="10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6"/>
          <p:cNvSpPr txBox="1">
            <a:spLocks noGrp="1"/>
          </p:cNvSpPr>
          <p:nvPr>
            <p:ph type="ftr" idx="11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6"/>
          <p:cNvSpPr txBox="1">
            <a:spLocks noGrp="1"/>
          </p:cNvSpPr>
          <p:nvPr>
            <p:ph type="sldNum" idx="12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23000678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Comparison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7"/>
          <p:cNvSpPr txBox="1"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Trebuchet MS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7"/>
          <p:cNvSpPr txBox="1"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spcBef>
                <a:spcPts val="1000"/>
              </a:spcBef>
              <a:spcAft>
                <a:spcPts val="0"/>
              </a:spcAft>
              <a:buSzPts val="1920"/>
              <a:buNone/>
              <a:defRPr sz="2400" b="0"/>
            </a:lvl1pPr>
            <a:lvl2pPr marL="914400" lvl="1" indent="-228600" algn="l">
              <a:spcBef>
                <a:spcPts val="1000"/>
              </a:spcBef>
              <a:spcAft>
                <a:spcPts val="0"/>
              </a:spcAft>
              <a:buSzPts val="1600"/>
              <a:buNone/>
              <a:defRPr sz="2000" b="1"/>
            </a:lvl2pPr>
            <a:lvl3pPr marL="1371600" lvl="2" indent="-228600" algn="l">
              <a:spcBef>
                <a:spcPts val="1000"/>
              </a:spcBef>
              <a:spcAft>
                <a:spcPts val="0"/>
              </a:spcAft>
              <a:buSzPts val="1440"/>
              <a:buNone/>
              <a:defRPr sz="1800" b="1"/>
            </a:lvl3pPr>
            <a:lvl4pPr marL="1828800" lvl="3" indent="-228600" algn="l">
              <a:spcBef>
                <a:spcPts val="1000"/>
              </a:spcBef>
              <a:spcAft>
                <a:spcPts val="0"/>
              </a:spcAft>
              <a:buSzPts val="1280"/>
              <a:buNone/>
              <a:defRPr sz="1600" b="1"/>
            </a:lvl4pPr>
            <a:lvl5pPr marL="2286000" lvl="4" indent="-228600" algn="l">
              <a:spcBef>
                <a:spcPts val="1000"/>
              </a:spcBef>
              <a:spcAft>
                <a:spcPts val="0"/>
              </a:spcAft>
              <a:buSzPts val="1280"/>
              <a:buNone/>
              <a:defRPr sz="1600" b="1"/>
            </a:lvl5pPr>
            <a:lvl6pPr marL="2743200" lvl="5" indent="-228600" algn="l">
              <a:spcBef>
                <a:spcPts val="1000"/>
              </a:spcBef>
              <a:spcAft>
                <a:spcPts val="0"/>
              </a:spcAft>
              <a:buSzPts val="1280"/>
              <a:buNone/>
              <a:defRPr sz="1600" b="1"/>
            </a:lvl6pPr>
            <a:lvl7pPr marL="3200400" lvl="6" indent="-228600" algn="l">
              <a:spcBef>
                <a:spcPts val="1000"/>
              </a:spcBef>
              <a:spcAft>
                <a:spcPts val="0"/>
              </a:spcAft>
              <a:buSzPts val="1280"/>
              <a:buNone/>
              <a:defRPr sz="1600" b="1"/>
            </a:lvl7pPr>
            <a:lvl8pPr marL="3657600" lvl="7" indent="-228600" algn="l">
              <a:spcBef>
                <a:spcPts val="1000"/>
              </a:spcBef>
              <a:spcAft>
                <a:spcPts val="0"/>
              </a:spcAft>
              <a:buSzPts val="1280"/>
              <a:buNone/>
              <a:defRPr sz="1600" b="1"/>
            </a:lvl8pPr>
            <a:lvl9pPr marL="4114800" lvl="8" indent="-228600" algn="l">
              <a:spcBef>
                <a:spcPts val="1000"/>
              </a:spcBef>
              <a:spcAft>
                <a:spcPts val="0"/>
              </a:spcAft>
              <a:buSzPts val="1280"/>
              <a:buNone/>
              <a:defRPr sz="1600" b="1"/>
            </a:lvl9pPr>
          </a:lstStyle>
          <a:p>
            <a:endParaRPr/>
          </a:p>
        </p:txBody>
      </p:sp>
      <p:sp>
        <p:nvSpPr>
          <p:cNvPr id="68" name="Google Shape;68;p7"/>
          <p:cNvSpPr txBox="1">
            <a:spLocks noGrp="1"/>
          </p:cNvSpPr>
          <p:nvPr>
            <p:ph type="body" idx="2"/>
          </p:nvPr>
        </p:nvSpPr>
        <p:spPr>
          <a:xfrm>
            <a:off x="675745" y="2737245"/>
            <a:ext cx="4185623" cy="33041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1pPr>
            <a:lvl2pPr marL="914400" lvl="1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2pPr>
            <a:lvl3pPr marL="1371600" lvl="2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3pPr>
            <a:lvl4pPr marL="1828800" lvl="3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4pPr>
            <a:lvl5pPr marL="2286000" lvl="4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5pPr>
            <a:lvl6pPr marL="2743200" lvl="5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6pPr>
            <a:lvl7pPr marL="3200400" lvl="6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7pPr>
            <a:lvl8pPr marL="3657600" lvl="7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8pPr>
            <a:lvl9pPr marL="4114800" lvl="8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9pPr>
          </a:lstStyle>
          <a:p>
            <a:endParaRPr/>
          </a:p>
        </p:txBody>
      </p:sp>
      <p:sp>
        <p:nvSpPr>
          <p:cNvPr id="69" name="Google Shape;69;p7"/>
          <p:cNvSpPr txBox="1">
            <a:spLocks noGrp="1"/>
          </p:cNvSpPr>
          <p:nvPr>
            <p:ph type="body" idx="3"/>
          </p:nvPr>
        </p:nvSpPr>
        <p:spPr>
          <a:xfrm>
            <a:off x="5088383" y="2160983"/>
            <a:ext cx="4185618" cy="5762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spcBef>
                <a:spcPts val="1000"/>
              </a:spcBef>
              <a:spcAft>
                <a:spcPts val="0"/>
              </a:spcAft>
              <a:buSzPts val="1920"/>
              <a:buNone/>
              <a:defRPr sz="2400" b="0"/>
            </a:lvl1pPr>
            <a:lvl2pPr marL="914400" lvl="1" indent="-228600" algn="l">
              <a:spcBef>
                <a:spcPts val="1000"/>
              </a:spcBef>
              <a:spcAft>
                <a:spcPts val="0"/>
              </a:spcAft>
              <a:buSzPts val="1600"/>
              <a:buNone/>
              <a:defRPr sz="2000" b="1"/>
            </a:lvl2pPr>
            <a:lvl3pPr marL="1371600" lvl="2" indent="-228600" algn="l">
              <a:spcBef>
                <a:spcPts val="1000"/>
              </a:spcBef>
              <a:spcAft>
                <a:spcPts val="0"/>
              </a:spcAft>
              <a:buSzPts val="1440"/>
              <a:buNone/>
              <a:defRPr sz="1800" b="1"/>
            </a:lvl3pPr>
            <a:lvl4pPr marL="1828800" lvl="3" indent="-228600" algn="l">
              <a:spcBef>
                <a:spcPts val="1000"/>
              </a:spcBef>
              <a:spcAft>
                <a:spcPts val="0"/>
              </a:spcAft>
              <a:buSzPts val="1280"/>
              <a:buNone/>
              <a:defRPr sz="1600" b="1"/>
            </a:lvl4pPr>
            <a:lvl5pPr marL="2286000" lvl="4" indent="-228600" algn="l">
              <a:spcBef>
                <a:spcPts val="1000"/>
              </a:spcBef>
              <a:spcAft>
                <a:spcPts val="0"/>
              </a:spcAft>
              <a:buSzPts val="1280"/>
              <a:buNone/>
              <a:defRPr sz="1600" b="1"/>
            </a:lvl5pPr>
            <a:lvl6pPr marL="2743200" lvl="5" indent="-228600" algn="l">
              <a:spcBef>
                <a:spcPts val="1000"/>
              </a:spcBef>
              <a:spcAft>
                <a:spcPts val="0"/>
              </a:spcAft>
              <a:buSzPts val="1280"/>
              <a:buNone/>
              <a:defRPr sz="1600" b="1"/>
            </a:lvl6pPr>
            <a:lvl7pPr marL="3200400" lvl="6" indent="-228600" algn="l">
              <a:spcBef>
                <a:spcPts val="1000"/>
              </a:spcBef>
              <a:spcAft>
                <a:spcPts val="0"/>
              </a:spcAft>
              <a:buSzPts val="1280"/>
              <a:buNone/>
              <a:defRPr sz="1600" b="1"/>
            </a:lvl7pPr>
            <a:lvl8pPr marL="3657600" lvl="7" indent="-228600" algn="l">
              <a:spcBef>
                <a:spcPts val="1000"/>
              </a:spcBef>
              <a:spcAft>
                <a:spcPts val="0"/>
              </a:spcAft>
              <a:buSzPts val="1280"/>
              <a:buNone/>
              <a:defRPr sz="1600" b="1"/>
            </a:lvl8pPr>
            <a:lvl9pPr marL="4114800" lvl="8" indent="-228600" algn="l">
              <a:spcBef>
                <a:spcPts val="1000"/>
              </a:spcBef>
              <a:spcAft>
                <a:spcPts val="0"/>
              </a:spcAft>
              <a:buSzPts val="1280"/>
              <a:buNone/>
              <a:defRPr sz="1600" b="1"/>
            </a:lvl9pPr>
          </a:lstStyle>
          <a:p>
            <a:endParaRPr/>
          </a:p>
        </p:txBody>
      </p:sp>
      <p:sp>
        <p:nvSpPr>
          <p:cNvPr id="70" name="Google Shape;70;p7"/>
          <p:cNvSpPr txBox="1">
            <a:spLocks noGrp="1"/>
          </p:cNvSpPr>
          <p:nvPr>
            <p:ph type="body" idx="4"/>
          </p:nvPr>
        </p:nvSpPr>
        <p:spPr>
          <a:xfrm>
            <a:off x="5088384" y="2737245"/>
            <a:ext cx="4185617" cy="33041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1pPr>
            <a:lvl2pPr marL="914400" lvl="1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2pPr>
            <a:lvl3pPr marL="1371600" lvl="2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3pPr>
            <a:lvl4pPr marL="1828800" lvl="3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4pPr>
            <a:lvl5pPr marL="2286000" lvl="4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5pPr>
            <a:lvl6pPr marL="2743200" lvl="5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6pPr>
            <a:lvl7pPr marL="3200400" lvl="6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7pPr>
            <a:lvl8pPr marL="3657600" lvl="7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8pPr>
            <a:lvl9pPr marL="4114800" lvl="8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9pPr>
          </a:lstStyle>
          <a:p>
            <a:endParaRPr/>
          </a:p>
        </p:txBody>
      </p:sp>
      <p:sp>
        <p:nvSpPr>
          <p:cNvPr id="71" name="Google Shape;71;p7"/>
          <p:cNvSpPr txBox="1">
            <a:spLocks noGrp="1"/>
          </p:cNvSpPr>
          <p:nvPr>
            <p:ph type="dt" idx="10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7"/>
          <p:cNvSpPr txBox="1">
            <a:spLocks noGrp="1"/>
          </p:cNvSpPr>
          <p:nvPr>
            <p:ph type="ftr" idx="11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7"/>
          <p:cNvSpPr txBox="1">
            <a:spLocks noGrp="1"/>
          </p:cNvSpPr>
          <p:nvPr>
            <p:ph type="sldNum" idx="12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73953687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 Only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8"/>
          <p:cNvSpPr txBox="1"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8"/>
          <p:cNvSpPr txBox="1">
            <a:spLocks noGrp="1"/>
          </p:cNvSpPr>
          <p:nvPr>
            <p:ph type="dt" idx="10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8"/>
          <p:cNvSpPr txBox="1">
            <a:spLocks noGrp="1"/>
          </p:cNvSpPr>
          <p:nvPr>
            <p:ph type="ftr" idx="11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8"/>
          <p:cNvSpPr txBox="1">
            <a:spLocks noGrp="1"/>
          </p:cNvSpPr>
          <p:nvPr>
            <p:ph type="sldNum" idx="12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23378880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9"/>
          <p:cNvSpPr txBox="1">
            <a:spLocks noGrp="1"/>
          </p:cNvSpPr>
          <p:nvPr>
            <p:ph type="dt" idx="10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1" name="Google Shape;81;p9"/>
          <p:cNvSpPr txBox="1">
            <a:spLocks noGrp="1"/>
          </p:cNvSpPr>
          <p:nvPr>
            <p:ph type="ftr" idx="11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9"/>
          <p:cNvSpPr txBox="1">
            <a:spLocks noGrp="1"/>
          </p:cNvSpPr>
          <p:nvPr>
            <p:ph type="sldNum" idx="12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0375285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6"/>
          <p:cNvSpPr txBox="1"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6"/>
          <p:cNvSpPr txBox="1">
            <a:spLocks noGrp="1"/>
          </p:cNvSpPr>
          <p:nvPr>
            <p:ph type="body" idx="1"/>
          </p:nvPr>
        </p:nvSpPr>
        <p:spPr>
          <a:xfrm>
            <a:off x="677334" y="2160589"/>
            <a:ext cx="4184035" cy="38807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1pPr>
            <a:lvl2pPr marL="914400" lvl="1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2pPr>
            <a:lvl3pPr marL="1371600" lvl="2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3pPr>
            <a:lvl4pPr marL="1828800" lvl="3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4pPr>
            <a:lvl5pPr marL="2286000" lvl="4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5pPr>
            <a:lvl6pPr marL="2743200" lvl="5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6pPr>
            <a:lvl7pPr marL="3200400" lvl="6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7pPr>
            <a:lvl8pPr marL="3657600" lvl="7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8pPr>
            <a:lvl9pPr marL="4114800" lvl="8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9pPr>
          </a:lstStyle>
          <a:p>
            <a:endParaRPr/>
          </a:p>
        </p:txBody>
      </p:sp>
      <p:sp>
        <p:nvSpPr>
          <p:cNvPr id="61" name="Google Shape;61;p6"/>
          <p:cNvSpPr txBox="1">
            <a:spLocks noGrp="1"/>
          </p:cNvSpPr>
          <p:nvPr>
            <p:ph type="body" idx="2"/>
          </p:nvPr>
        </p:nvSpPr>
        <p:spPr>
          <a:xfrm>
            <a:off x="5089970" y="2160589"/>
            <a:ext cx="4184034" cy="38807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1pPr>
            <a:lvl2pPr marL="914400" lvl="1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2pPr>
            <a:lvl3pPr marL="1371600" lvl="2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3pPr>
            <a:lvl4pPr marL="1828800" lvl="3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4pPr>
            <a:lvl5pPr marL="2286000" lvl="4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5pPr>
            <a:lvl6pPr marL="2743200" lvl="5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6pPr>
            <a:lvl7pPr marL="3200400" lvl="6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7pPr>
            <a:lvl8pPr marL="3657600" lvl="7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8pPr>
            <a:lvl9pPr marL="4114800" lvl="8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9pPr>
          </a:lstStyle>
          <a:p>
            <a:endParaRPr/>
          </a:p>
        </p:txBody>
      </p:sp>
      <p:sp>
        <p:nvSpPr>
          <p:cNvPr id="62" name="Google Shape;62;p6"/>
          <p:cNvSpPr txBox="1">
            <a:spLocks noGrp="1"/>
          </p:cNvSpPr>
          <p:nvPr>
            <p:ph type="dt" idx="10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6"/>
          <p:cNvSpPr txBox="1">
            <a:spLocks noGrp="1"/>
          </p:cNvSpPr>
          <p:nvPr>
            <p:ph type="ftr" idx="11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6"/>
          <p:cNvSpPr txBox="1">
            <a:spLocks noGrp="1"/>
          </p:cNvSpPr>
          <p:nvPr>
            <p:ph type="sldNum" idx="12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Content with Caption"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0"/>
          <p:cNvSpPr txBox="1"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Trebuchet MS"/>
              <a:buNone/>
              <a:defRPr sz="2000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5" name="Google Shape;85;p10"/>
          <p:cNvSpPr txBox="1">
            <a:spLocks noGrp="1"/>
          </p:cNvSpPr>
          <p:nvPr>
            <p:ph type="body" idx="1"/>
          </p:nvPr>
        </p:nvSpPr>
        <p:spPr>
          <a:xfrm>
            <a:off x="4760461" y="514924"/>
            <a:ext cx="4513541" cy="55264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1pPr>
            <a:lvl2pPr marL="914400" lvl="1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2pPr>
            <a:lvl3pPr marL="1371600" lvl="2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3pPr>
            <a:lvl4pPr marL="1828800" lvl="3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4pPr>
            <a:lvl5pPr marL="2286000" lvl="4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5pPr>
            <a:lvl6pPr marL="2743200" lvl="5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6pPr>
            <a:lvl7pPr marL="3200400" lvl="6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7pPr>
            <a:lvl8pPr marL="3657600" lvl="7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8pPr>
            <a:lvl9pPr marL="4114800" lvl="8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9pPr>
          </a:lstStyle>
          <a:p>
            <a:endParaRPr/>
          </a:p>
        </p:txBody>
      </p:sp>
      <p:sp>
        <p:nvSpPr>
          <p:cNvPr id="86" name="Google Shape;86;p10"/>
          <p:cNvSpPr txBox="1">
            <a:spLocks noGrp="1"/>
          </p:cNvSpPr>
          <p:nvPr>
            <p:ph type="body" idx="2"/>
          </p:nvPr>
        </p:nvSpPr>
        <p:spPr>
          <a:xfrm>
            <a:off x="677334" y="2777069"/>
            <a:ext cx="3854528" cy="25844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/>
            </a:lvl1pPr>
            <a:lvl2pPr marL="914400" lvl="1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/>
            </a:lvl2pPr>
            <a:lvl3pPr marL="1371600" lvl="2" indent="-228600" algn="l">
              <a:spcBef>
                <a:spcPts val="1000"/>
              </a:spcBef>
              <a:spcAft>
                <a:spcPts val="0"/>
              </a:spcAft>
              <a:buSzPts val="960"/>
              <a:buNone/>
              <a:defRPr sz="1200"/>
            </a:lvl3pPr>
            <a:lvl4pPr marL="1828800" lvl="3" indent="-228600" algn="l">
              <a:spcBef>
                <a:spcPts val="1000"/>
              </a:spcBef>
              <a:spcAft>
                <a:spcPts val="0"/>
              </a:spcAft>
              <a:buSzPts val="800"/>
              <a:buNone/>
              <a:defRPr sz="1000"/>
            </a:lvl4pPr>
            <a:lvl5pPr marL="2286000" lvl="4" indent="-228600" algn="l">
              <a:spcBef>
                <a:spcPts val="1000"/>
              </a:spcBef>
              <a:spcAft>
                <a:spcPts val="0"/>
              </a:spcAft>
              <a:buSzPts val="800"/>
              <a:buNone/>
              <a:defRPr sz="1000"/>
            </a:lvl5pPr>
            <a:lvl6pPr marL="2743200" lvl="5" indent="-228600" algn="l">
              <a:spcBef>
                <a:spcPts val="1000"/>
              </a:spcBef>
              <a:spcAft>
                <a:spcPts val="0"/>
              </a:spcAft>
              <a:buSzPts val="800"/>
              <a:buNone/>
              <a:defRPr sz="1000"/>
            </a:lvl6pPr>
            <a:lvl7pPr marL="3200400" lvl="6" indent="-228600" algn="l">
              <a:spcBef>
                <a:spcPts val="1000"/>
              </a:spcBef>
              <a:spcAft>
                <a:spcPts val="0"/>
              </a:spcAft>
              <a:buSzPts val="800"/>
              <a:buNone/>
              <a:defRPr sz="1000"/>
            </a:lvl7pPr>
            <a:lvl8pPr marL="3657600" lvl="7" indent="-228600" algn="l">
              <a:spcBef>
                <a:spcPts val="1000"/>
              </a:spcBef>
              <a:spcAft>
                <a:spcPts val="0"/>
              </a:spcAft>
              <a:buSzPts val="800"/>
              <a:buNone/>
              <a:defRPr sz="1000"/>
            </a:lvl8pPr>
            <a:lvl9pPr marL="4114800" lvl="8" indent="-228600" algn="l">
              <a:spcBef>
                <a:spcPts val="1000"/>
              </a:spcBef>
              <a:spcAft>
                <a:spcPts val="0"/>
              </a:spcAft>
              <a:buSzPts val="800"/>
              <a:buNone/>
              <a:defRPr sz="1000"/>
            </a:lvl9pPr>
          </a:lstStyle>
          <a:p>
            <a:endParaRPr/>
          </a:p>
        </p:txBody>
      </p:sp>
      <p:sp>
        <p:nvSpPr>
          <p:cNvPr id="87" name="Google Shape;87;p10"/>
          <p:cNvSpPr txBox="1">
            <a:spLocks noGrp="1"/>
          </p:cNvSpPr>
          <p:nvPr>
            <p:ph type="dt" idx="10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8" name="Google Shape;88;p10"/>
          <p:cNvSpPr txBox="1">
            <a:spLocks noGrp="1"/>
          </p:cNvSpPr>
          <p:nvPr>
            <p:ph type="ftr" idx="11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9" name="Google Shape;89;p10"/>
          <p:cNvSpPr txBox="1">
            <a:spLocks noGrp="1"/>
          </p:cNvSpPr>
          <p:nvPr>
            <p:ph type="sldNum" idx="12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60021073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 with Caption"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11"/>
          <p:cNvSpPr txBox="1"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Trebuchet MS"/>
              <a:buNone/>
              <a:defRPr sz="2400" b="0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2" name="Google Shape;92;p11"/>
          <p:cNvSpPr>
            <a:spLocks noGrp="1"/>
          </p:cNvSpPr>
          <p:nvPr>
            <p:ph type="pic" idx="2"/>
          </p:nvPr>
        </p:nvSpPr>
        <p:spPr>
          <a:xfrm>
            <a:off x="677334" y="609600"/>
            <a:ext cx="8596668" cy="38457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ctr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280"/>
              <a:buFont typeface="Noto Sans Symbols"/>
              <a:buNone/>
              <a:defRPr sz="16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marR="0" lvl="1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280"/>
              <a:buFont typeface="Noto Sans Symbols"/>
              <a:buNone/>
              <a:defRPr sz="16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marR="0" lvl="2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280"/>
              <a:buFont typeface="Noto Sans Symbols"/>
              <a:buNone/>
              <a:defRPr sz="16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marR="0" lvl="3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280"/>
              <a:buFont typeface="Noto Sans Symbols"/>
              <a:buNone/>
              <a:defRPr sz="16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marR="0" lvl="4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280"/>
              <a:buFont typeface="Noto Sans Symbols"/>
              <a:buNone/>
              <a:defRPr sz="16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marR="0" lvl="5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280"/>
              <a:buFont typeface="Noto Sans Symbols"/>
              <a:buNone/>
              <a:defRPr sz="16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marR="0" lvl="6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280"/>
              <a:buFont typeface="Noto Sans Symbols"/>
              <a:buNone/>
              <a:defRPr sz="16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marR="0" lvl="7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280"/>
              <a:buFont typeface="Noto Sans Symbols"/>
              <a:buNone/>
              <a:defRPr sz="16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marR="0" lvl="8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280"/>
              <a:buFont typeface="Noto Sans Symbols"/>
              <a:buNone/>
              <a:defRPr sz="16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endParaRPr/>
          </a:p>
        </p:txBody>
      </p:sp>
      <p:sp>
        <p:nvSpPr>
          <p:cNvPr id="93" name="Google Shape;93;p11"/>
          <p:cNvSpPr txBox="1">
            <a:spLocks noGrp="1"/>
          </p:cNvSpPr>
          <p:nvPr>
            <p:ph type="body" idx="1"/>
          </p:nvPr>
        </p:nvSpPr>
        <p:spPr>
          <a:xfrm>
            <a:off x="677334" y="5367338"/>
            <a:ext cx="8596667" cy="6740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spcBef>
                <a:spcPts val="1000"/>
              </a:spcBef>
              <a:spcAft>
                <a:spcPts val="0"/>
              </a:spcAft>
              <a:buSzPts val="960"/>
              <a:buNone/>
              <a:defRPr sz="1200"/>
            </a:lvl1pPr>
            <a:lvl2pPr marL="914400" lvl="1" indent="-228600" algn="l">
              <a:spcBef>
                <a:spcPts val="1000"/>
              </a:spcBef>
              <a:spcAft>
                <a:spcPts val="0"/>
              </a:spcAft>
              <a:buSzPts val="960"/>
              <a:buNone/>
              <a:defRPr sz="1200"/>
            </a:lvl2pPr>
            <a:lvl3pPr marL="1371600" lvl="2" indent="-228600" algn="l">
              <a:spcBef>
                <a:spcPts val="1000"/>
              </a:spcBef>
              <a:spcAft>
                <a:spcPts val="0"/>
              </a:spcAft>
              <a:buSzPts val="800"/>
              <a:buNone/>
              <a:defRPr sz="1000"/>
            </a:lvl3pPr>
            <a:lvl4pPr marL="1828800" lvl="3" indent="-228600" algn="l">
              <a:spcBef>
                <a:spcPts val="1000"/>
              </a:spcBef>
              <a:spcAft>
                <a:spcPts val="0"/>
              </a:spcAft>
              <a:buSzPts val="720"/>
              <a:buNone/>
              <a:defRPr sz="900"/>
            </a:lvl4pPr>
            <a:lvl5pPr marL="2286000" lvl="4" indent="-228600" algn="l">
              <a:spcBef>
                <a:spcPts val="1000"/>
              </a:spcBef>
              <a:spcAft>
                <a:spcPts val="0"/>
              </a:spcAft>
              <a:buSzPts val="720"/>
              <a:buNone/>
              <a:defRPr sz="900"/>
            </a:lvl5pPr>
            <a:lvl6pPr marL="2743200" lvl="5" indent="-228600" algn="l">
              <a:spcBef>
                <a:spcPts val="1000"/>
              </a:spcBef>
              <a:spcAft>
                <a:spcPts val="0"/>
              </a:spcAft>
              <a:buSzPts val="720"/>
              <a:buNone/>
              <a:defRPr sz="900"/>
            </a:lvl6pPr>
            <a:lvl7pPr marL="3200400" lvl="6" indent="-228600" algn="l">
              <a:spcBef>
                <a:spcPts val="1000"/>
              </a:spcBef>
              <a:spcAft>
                <a:spcPts val="0"/>
              </a:spcAft>
              <a:buSzPts val="720"/>
              <a:buNone/>
              <a:defRPr sz="900"/>
            </a:lvl7pPr>
            <a:lvl8pPr marL="3657600" lvl="7" indent="-228600" algn="l">
              <a:spcBef>
                <a:spcPts val="1000"/>
              </a:spcBef>
              <a:spcAft>
                <a:spcPts val="0"/>
              </a:spcAft>
              <a:buSzPts val="720"/>
              <a:buNone/>
              <a:defRPr sz="900"/>
            </a:lvl8pPr>
            <a:lvl9pPr marL="4114800" lvl="8" indent="-228600" algn="l">
              <a:spcBef>
                <a:spcPts val="1000"/>
              </a:spcBef>
              <a:spcAft>
                <a:spcPts val="0"/>
              </a:spcAft>
              <a:buSzPts val="720"/>
              <a:buNone/>
              <a:defRPr sz="900"/>
            </a:lvl9pPr>
          </a:lstStyle>
          <a:p>
            <a:endParaRPr/>
          </a:p>
        </p:txBody>
      </p:sp>
      <p:sp>
        <p:nvSpPr>
          <p:cNvPr id="94" name="Google Shape;94;p11"/>
          <p:cNvSpPr txBox="1">
            <a:spLocks noGrp="1"/>
          </p:cNvSpPr>
          <p:nvPr>
            <p:ph type="ftr" idx="11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5" name="Google Shape;95;p11"/>
          <p:cNvSpPr txBox="1">
            <a:spLocks noGrp="1"/>
          </p:cNvSpPr>
          <p:nvPr>
            <p:ph type="sldNum" idx="12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96" name="Google Shape;96;p11"/>
          <p:cNvSpPr txBox="1">
            <a:spLocks noGrp="1"/>
          </p:cNvSpPr>
          <p:nvPr>
            <p:ph type="dt" idx="10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37419362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aption">
  <p:cSld name="Title and Caption"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12"/>
          <p:cNvSpPr txBox="1"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400"/>
              <a:buFont typeface="Trebuchet MS"/>
              <a:buNone/>
              <a:defRPr sz="4400" b="0" cap="none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9" name="Google Shape;99;p12"/>
          <p:cNvSpPr txBox="1"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457200" lvl="0" indent="-228600" algn="l">
              <a:spcBef>
                <a:spcPts val="1000"/>
              </a:spcBef>
              <a:spcAft>
                <a:spcPts val="0"/>
              </a:spcAft>
              <a:buSzPts val="1440"/>
              <a:buNone/>
              <a:defRPr sz="1800">
                <a:solidFill>
                  <a:srgbClr val="3F3F3F"/>
                </a:solidFill>
              </a:defRPr>
            </a:lvl1pPr>
            <a:lvl2pPr marL="914400" lvl="1" indent="-228600" algn="l">
              <a:spcBef>
                <a:spcPts val="1000"/>
              </a:spcBef>
              <a:spcAft>
                <a:spcPts val="0"/>
              </a:spcAft>
              <a:buSzPts val="144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>
              <a:spcBef>
                <a:spcPts val="1000"/>
              </a:spcBef>
              <a:spcAft>
                <a:spcPts val="0"/>
              </a:spcAft>
              <a:buSzPts val="1280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5pPr>
            <a:lvl6pPr marL="2743200" lvl="5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6pPr>
            <a:lvl7pPr marL="3200400" lvl="6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7pPr>
            <a:lvl8pPr marL="3657600" lvl="7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8pPr>
            <a:lvl9pPr marL="4114800" lvl="8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100" name="Google Shape;100;p12"/>
          <p:cNvSpPr txBox="1">
            <a:spLocks noGrp="1"/>
          </p:cNvSpPr>
          <p:nvPr>
            <p:ph type="dt" idx="10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1" name="Google Shape;101;p12"/>
          <p:cNvSpPr txBox="1">
            <a:spLocks noGrp="1"/>
          </p:cNvSpPr>
          <p:nvPr>
            <p:ph type="ftr" idx="11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2" name="Google Shape;102;p12"/>
          <p:cNvSpPr txBox="1">
            <a:spLocks noGrp="1"/>
          </p:cNvSpPr>
          <p:nvPr>
            <p:ph type="sldNum" idx="12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27741818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Quote with Caption">
  <p:cSld name="Quote with Caption"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13"/>
          <p:cNvSpPr txBox="1"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400"/>
              <a:buFont typeface="Trebuchet MS"/>
              <a:buNone/>
              <a:defRPr sz="4400" b="0" cap="none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5" name="Google Shape;105;p13"/>
          <p:cNvSpPr txBox="1">
            <a:spLocks noGrp="1"/>
          </p:cNvSpPr>
          <p:nvPr>
            <p:ph type="body" idx="1"/>
          </p:nvPr>
        </p:nvSpPr>
        <p:spPr>
          <a:xfrm>
            <a:off x="1366139" y="3632200"/>
            <a:ext cx="7224524" cy="38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457200" lvl="0" indent="-228600" algn="l">
              <a:spcBef>
                <a:spcPts val="1000"/>
              </a:spcBef>
              <a:spcAft>
                <a:spcPts val="0"/>
              </a:spcAft>
              <a:buSzPts val="1280"/>
              <a:buFont typeface="Trebuchet MS"/>
              <a:buNone/>
              <a:defRPr sz="1600">
                <a:solidFill>
                  <a:srgbClr val="7F7F7F"/>
                </a:solidFill>
              </a:defRPr>
            </a:lvl1pPr>
            <a:lvl2pPr marL="914400" lvl="1" indent="-228600" algn="l">
              <a:spcBef>
                <a:spcPts val="1000"/>
              </a:spcBef>
              <a:spcAft>
                <a:spcPts val="0"/>
              </a:spcAft>
              <a:buSzPts val="1280"/>
              <a:buFont typeface="Trebuchet MS"/>
              <a:buNone/>
              <a:defRPr/>
            </a:lvl2pPr>
            <a:lvl3pPr marL="1371600" lvl="2" indent="-228600" algn="l">
              <a:spcBef>
                <a:spcPts val="1000"/>
              </a:spcBef>
              <a:spcAft>
                <a:spcPts val="0"/>
              </a:spcAft>
              <a:buSzPts val="1120"/>
              <a:buFont typeface="Trebuchet MS"/>
              <a:buNone/>
              <a:defRPr/>
            </a:lvl3pPr>
            <a:lvl4pPr marL="1828800" lvl="3" indent="-228600" algn="l">
              <a:spcBef>
                <a:spcPts val="1000"/>
              </a:spcBef>
              <a:spcAft>
                <a:spcPts val="0"/>
              </a:spcAft>
              <a:buSzPts val="960"/>
              <a:buFont typeface="Trebuchet MS"/>
              <a:buNone/>
              <a:defRPr/>
            </a:lvl4pPr>
            <a:lvl5pPr marL="2286000" lvl="4" indent="-228600" algn="l">
              <a:spcBef>
                <a:spcPts val="1000"/>
              </a:spcBef>
              <a:spcAft>
                <a:spcPts val="0"/>
              </a:spcAft>
              <a:buSzPts val="960"/>
              <a:buFont typeface="Trebuchet MS"/>
              <a:buNone/>
              <a:defRPr/>
            </a:lvl5pPr>
            <a:lvl6pPr marL="2743200" lvl="5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6pPr>
            <a:lvl7pPr marL="3200400" lvl="6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7pPr>
            <a:lvl8pPr marL="3657600" lvl="7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8pPr>
            <a:lvl9pPr marL="4114800" lvl="8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9pPr>
          </a:lstStyle>
          <a:p>
            <a:endParaRPr/>
          </a:p>
        </p:txBody>
      </p:sp>
      <p:sp>
        <p:nvSpPr>
          <p:cNvPr id="106" name="Google Shape;106;p13"/>
          <p:cNvSpPr txBox="1">
            <a:spLocks noGrp="1"/>
          </p:cNvSpPr>
          <p:nvPr>
            <p:ph type="body" idx="2"/>
          </p:nvPr>
        </p:nvSpPr>
        <p:spPr>
          <a:xfrm>
            <a:off x="677335" y="4470400"/>
            <a:ext cx="8596668" cy="1570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457200" lvl="0" indent="-228600" algn="l">
              <a:spcBef>
                <a:spcPts val="1000"/>
              </a:spcBef>
              <a:spcAft>
                <a:spcPts val="0"/>
              </a:spcAft>
              <a:buSzPts val="1440"/>
              <a:buNone/>
              <a:defRPr sz="1800">
                <a:solidFill>
                  <a:srgbClr val="3F3F3F"/>
                </a:solidFill>
              </a:defRPr>
            </a:lvl1pPr>
            <a:lvl2pPr marL="914400" lvl="1" indent="-228600" algn="l">
              <a:spcBef>
                <a:spcPts val="1000"/>
              </a:spcBef>
              <a:spcAft>
                <a:spcPts val="0"/>
              </a:spcAft>
              <a:buSzPts val="144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>
              <a:spcBef>
                <a:spcPts val="1000"/>
              </a:spcBef>
              <a:spcAft>
                <a:spcPts val="0"/>
              </a:spcAft>
              <a:buSzPts val="1280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5pPr>
            <a:lvl6pPr marL="2743200" lvl="5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6pPr>
            <a:lvl7pPr marL="3200400" lvl="6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7pPr>
            <a:lvl8pPr marL="3657600" lvl="7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8pPr>
            <a:lvl9pPr marL="4114800" lvl="8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107" name="Google Shape;107;p13"/>
          <p:cNvSpPr txBox="1">
            <a:spLocks noGrp="1"/>
          </p:cNvSpPr>
          <p:nvPr>
            <p:ph type="dt" idx="10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8" name="Google Shape;108;p13"/>
          <p:cNvSpPr txBox="1">
            <a:spLocks noGrp="1"/>
          </p:cNvSpPr>
          <p:nvPr>
            <p:ph type="ftr" idx="11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9" name="Google Shape;109;p13"/>
          <p:cNvSpPr txBox="1">
            <a:spLocks noGrp="1"/>
          </p:cNvSpPr>
          <p:nvPr>
            <p:ph type="sldNum" idx="12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10" name="Google Shape;110;p1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0">
                <a:solidFill>
                  <a:srgbClr val="9EDFF5"/>
                </a:solidFill>
                <a:latin typeface="Arial"/>
                <a:ea typeface="Arial"/>
                <a:cs typeface="Arial"/>
                <a:sym typeface="Arial"/>
              </a:rPr>
              <a:t>“</a:t>
            </a:r>
            <a:endParaRPr/>
          </a:p>
        </p:txBody>
      </p:sp>
      <p:sp>
        <p:nvSpPr>
          <p:cNvPr id="111" name="Google Shape;111;p13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0">
                <a:solidFill>
                  <a:srgbClr val="9EDFF5"/>
                </a:solidFill>
                <a:latin typeface="Arial"/>
                <a:ea typeface="Arial"/>
                <a:cs typeface="Arial"/>
                <a:sym typeface="Arial"/>
              </a:rPr>
              <a:t>”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298444169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Name Card">
  <p:cSld name="Name Card"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14"/>
          <p:cNvSpPr txBox="1"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400"/>
              <a:buFont typeface="Trebuchet MS"/>
              <a:buNone/>
              <a:defRPr sz="4400" b="0" cap="none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4" name="Google Shape;114;p14"/>
          <p:cNvSpPr txBox="1"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spcBef>
                <a:spcPts val="1000"/>
              </a:spcBef>
              <a:spcAft>
                <a:spcPts val="0"/>
              </a:spcAft>
              <a:buSzPts val="1440"/>
              <a:buNone/>
              <a:defRPr sz="1800">
                <a:solidFill>
                  <a:srgbClr val="3F3F3F"/>
                </a:solidFill>
              </a:defRPr>
            </a:lvl1pPr>
            <a:lvl2pPr marL="914400" lvl="1" indent="-228600" algn="l">
              <a:spcBef>
                <a:spcPts val="1000"/>
              </a:spcBef>
              <a:spcAft>
                <a:spcPts val="0"/>
              </a:spcAft>
              <a:buSzPts val="144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>
              <a:spcBef>
                <a:spcPts val="1000"/>
              </a:spcBef>
              <a:spcAft>
                <a:spcPts val="0"/>
              </a:spcAft>
              <a:buSzPts val="1280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5pPr>
            <a:lvl6pPr marL="2743200" lvl="5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6pPr>
            <a:lvl7pPr marL="3200400" lvl="6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7pPr>
            <a:lvl8pPr marL="3657600" lvl="7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8pPr>
            <a:lvl9pPr marL="4114800" lvl="8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115" name="Google Shape;115;p14"/>
          <p:cNvSpPr txBox="1">
            <a:spLocks noGrp="1"/>
          </p:cNvSpPr>
          <p:nvPr>
            <p:ph type="dt" idx="10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6" name="Google Shape;116;p14"/>
          <p:cNvSpPr txBox="1">
            <a:spLocks noGrp="1"/>
          </p:cNvSpPr>
          <p:nvPr>
            <p:ph type="ftr" idx="11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7" name="Google Shape;117;p14"/>
          <p:cNvSpPr txBox="1">
            <a:spLocks noGrp="1"/>
          </p:cNvSpPr>
          <p:nvPr>
            <p:ph type="sldNum" idx="12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962737841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Quote Name Card">
  <p:cSld name="Quote Name Card"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15"/>
          <p:cNvSpPr txBox="1"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400"/>
              <a:buFont typeface="Trebuchet MS"/>
              <a:buNone/>
              <a:defRPr sz="4400" b="0" cap="none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0" name="Google Shape;120;p15"/>
          <p:cNvSpPr txBox="1">
            <a:spLocks noGrp="1"/>
          </p:cNvSpPr>
          <p:nvPr>
            <p:ph type="body" idx="1"/>
          </p:nvPr>
        </p:nvSpPr>
        <p:spPr>
          <a:xfrm>
            <a:off x="677332" y="4013200"/>
            <a:ext cx="8596669" cy="51424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spcBef>
                <a:spcPts val="1000"/>
              </a:spcBef>
              <a:spcAft>
                <a:spcPts val="0"/>
              </a:spcAft>
              <a:buSzPts val="1920"/>
              <a:buFont typeface="Trebuchet MS"/>
              <a:buNone/>
              <a:defRPr sz="2400">
                <a:solidFill>
                  <a:srgbClr val="3F3F3F"/>
                </a:solidFill>
              </a:defRPr>
            </a:lvl1pPr>
            <a:lvl2pPr marL="914400" lvl="1" indent="-228600" algn="l">
              <a:spcBef>
                <a:spcPts val="1000"/>
              </a:spcBef>
              <a:spcAft>
                <a:spcPts val="0"/>
              </a:spcAft>
              <a:buSzPts val="1280"/>
              <a:buFont typeface="Trebuchet MS"/>
              <a:buNone/>
              <a:defRPr/>
            </a:lvl2pPr>
            <a:lvl3pPr marL="1371600" lvl="2" indent="-228600" algn="l">
              <a:spcBef>
                <a:spcPts val="1000"/>
              </a:spcBef>
              <a:spcAft>
                <a:spcPts val="0"/>
              </a:spcAft>
              <a:buSzPts val="1120"/>
              <a:buFont typeface="Trebuchet MS"/>
              <a:buNone/>
              <a:defRPr/>
            </a:lvl3pPr>
            <a:lvl4pPr marL="1828800" lvl="3" indent="-228600" algn="l">
              <a:spcBef>
                <a:spcPts val="1000"/>
              </a:spcBef>
              <a:spcAft>
                <a:spcPts val="0"/>
              </a:spcAft>
              <a:buSzPts val="960"/>
              <a:buFont typeface="Trebuchet MS"/>
              <a:buNone/>
              <a:defRPr/>
            </a:lvl4pPr>
            <a:lvl5pPr marL="2286000" lvl="4" indent="-228600" algn="l">
              <a:spcBef>
                <a:spcPts val="1000"/>
              </a:spcBef>
              <a:spcAft>
                <a:spcPts val="0"/>
              </a:spcAft>
              <a:buSzPts val="960"/>
              <a:buFont typeface="Trebuchet MS"/>
              <a:buNone/>
              <a:defRPr/>
            </a:lvl5pPr>
            <a:lvl6pPr marL="2743200" lvl="5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6pPr>
            <a:lvl7pPr marL="3200400" lvl="6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7pPr>
            <a:lvl8pPr marL="3657600" lvl="7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8pPr>
            <a:lvl9pPr marL="4114800" lvl="8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9pPr>
          </a:lstStyle>
          <a:p>
            <a:endParaRPr/>
          </a:p>
        </p:txBody>
      </p:sp>
      <p:sp>
        <p:nvSpPr>
          <p:cNvPr id="121" name="Google Shape;121;p15"/>
          <p:cNvSpPr txBox="1">
            <a:spLocks noGrp="1"/>
          </p:cNvSpPr>
          <p:nvPr>
            <p:ph type="body" idx="2"/>
          </p:nvPr>
        </p:nvSpPr>
        <p:spPr>
          <a:xfrm>
            <a:off x="677335" y="4527448"/>
            <a:ext cx="8596668" cy="15139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spcBef>
                <a:spcPts val="1000"/>
              </a:spcBef>
              <a:spcAft>
                <a:spcPts val="0"/>
              </a:spcAft>
              <a:buSzPts val="1440"/>
              <a:buNone/>
              <a:defRPr sz="1800">
                <a:solidFill>
                  <a:srgbClr val="7F7F7F"/>
                </a:solidFill>
              </a:defRPr>
            </a:lvl1pPr>
            <a:lvl2pPr marL="914400" lvl="1" indent="-228600" algn="l">
              <a:spcBef>
                <a:spcPts val="1000"/>
              </a:spcBef>
              <a:spcAft>
                <a:spcPts val="0"/>
              </a:spcAft>
              <a:buSzPts val="144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>
              <a:spcBef>
                <a:spcPts val="1000"/>
              </a:spcBef>
              <a:spcAft>
                <a:spcPts val="0"/>
              </a:spcAft>
              <a:buSzPts val="1280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5pPr>
            <a:lvl6pPr marL="2743200" lvl="5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6pPr>
            <a:lvl7pPr marL="3200400" lvl="6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7pPr>
            <a:lvl8pPr marL="3657600" lvl="7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8pPr>
            <a:lvl9pPr marL="4114800" lvl="8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122" name="Google Shape;122;p15"/>
          <p:cNvSpPr txBox="1">
            <a:spLocks noGrp="1"/>
          </p:cNvSpPr>
          <p:nvPr>
            <p:ph type="dt" idx="10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3" name="Google Shape;123;p15"/>
          <p:cNvSpPr txBox="1">
            <a:spLocks noGrp="1"/>
          </p:cNvSpPr>
          <p:nvPr>
            <p:ph type="ftr" idx="11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4" name="Google Shape;124;p15"/>
          <p:cNvSpPr txBox="1">
            <a:spLocks noGrp="1"/>
          </p:cNvSpPr>
          <p:nvPr>
            <p:ph type="sldNum" idx="12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25" name="Google Shape;125;p15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0">
                <a:solidFill>
                  <a:srgbClr val="9EDFF5"/>
                </a:solidFill>
                <a:latin typeface="Arial"/>
                <a:ea typeface="Arial"/>
                <a:cs typeface="Arial"/>
                <a:sym typeface="Arial"/>
              </a:rPr>
              <a:t>“</a:t>
            </a:r>
            <a:endParaRPr/>
          </a:p>
        </p:txBody>
      </p:sp>
      <p:sp>
        <p:nvSpPr>
          <p:cNvPr id="126" name="Google Shape;126;p15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0">
                <a:solidFill>
                  <a:srgbClr val="9EDFF5"/>
                </a:solidFill>
                <a:latin typeface="Arial"/>
                <a:ea typeface="Arial"/>
                <a:cs typeface="Arial"/>
                <a:sym typeface="Arial"/>
              </a:rPr>
              <a:t>”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213805842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Title and Vertical Text"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16"/>
          <p:cNvSpPr txBox="1"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9" name="Google Shape;129;p16"/>
          <p:cNvSpPr txBox="1">
            <a:spLocks noGrp="1"/>
          </p:cNvSpPr>
          <p:nvPr>
            <p:ph type="body" idx="1"/>
          </p:nvPr>
        </p:nvSpPr>
        <p:spPr>
          <a:xfrm rot="5400000">
            <a:off x="3035282" y="-197358"/>
            <a:ext cx="3880773" cy="85966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1pPr>
            <a:lvl2pPr marL="914400" lvl="1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2pPr>
            <a:lvl3pPr marL="1371600" lvl="2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3pPr>
            <a:lvl4pPr marL="1828800" lvl="3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4pPr>
            <a:lvl5pPr marL="2286000" lvl="4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5pPr>
            <a:lvl6pPr marL="2743200" lvl="5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6pPr>
            <a:lvl7pPr marL="3200400" lvl="6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7pPr>
            <a:lvl8pPr marL="3657600" lvl="7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8pPr>
            <a:lvl9pPr marL="4114800" lvl="8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9pPr>
          </a:lstStyle>
          <a:p>
            <a:endParaRPr/>
          </a:p>
        </p:txBody>
      </p:sp>
      <p:sp>
        <p:nvSpPr>
          <p:cNvPr id="130" name="Google Shape;130;p16"/>
          <p:cNvSpPr txBox="1">
            <a:spLocks noGrp="1"/>
          </p:cNvSpPr>
          <p:nvPr>
            <p:ph type="dt" idx="10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1" name="Google Shape;131;p16"/>
          <p:cNvSpPr txBox="1">
            <a:spLocks noGrp="1"/>
          </p:cNvSpPr>
          <p:nvPr>
            <p:ph type="ftr" idx="11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2" name="Google Shape;132;p16"/>
          <p:cNvSpPr txBox="1">
            <a:spLocks noGrp="1"/>
          </p:cNvSpPr>
          <p:nvPr>
            <p:ph type="sldNum" idx="12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274646062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 Title and Text">
    <p:spTree>
      <p:nvGrpSpPr>
        <p:cNvPr id="1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17"/>
          <p:cNvSpPr txBox="1">
            <a:spLocks noGrp="1"/>
          </p:cNvSpPr>
          <p:nvPr>
            <p:ph type="title"/>
          </p:nvPr>
        </p:nvSpPr>
        <p:spPr>
          <a:xfrm rot="5400000">
            <a:off x="5994319" y="2582953"/>
            <a:ext cx="5251451" cy="13047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5" name="Google Shape;135;p17"/>
          <p:cNvSpPr txBox="1">
            <a:spLocks noGrp="1"/>
          </p:cNvSpPr>
          <p:nvPr>
            <p:ph type="body" idx="1"/>
          </p:nvPr>
        </p:nvSpPr>
        <p:spPr>
          <a:xfrm rot="5400000">
            <a:off x="1581685" y="-294750"/>
            <a:ext cx="5251450" cy="70601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1pPr>
            <a:lvl2pPr marL="914400" lvl="1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2pPr>
            <a:lvl3pPr marL="1371600" lvl="2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3pPr>
            <a:lvl4pPr marL="1828800" lvl="3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4pPr>
            <a:lvl5pPr marL="2286000" lvl="4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5pPr>
            <a:lvl6pPr marL="2743200" lvl="5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6pPr>
            <a:lvl7pPr marL="3200400" lvl="6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7pPr>
            <a:lvl8pPr marL="3657600" lvl="7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8pPr>
            <a:lvl9pPr marL="4114800" lvl="8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9pPr>
          </a:lstStyle>
          <a:p>
            <a:endParaRPr/>
          </a:p>
        </p:txBody>
      </p:sp>
      <p:sp>
        <p:nvSpPr>
          <p:cNvPr id="136" name="Google Shape;136;p17"/>
          <p:cNvSpPr txBox="1">
            <a:spLocks noGrp="1"/>
          </p:cNvSpPr>
          <p:nvPr>
            <p:ph type="dt" idx="10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7" name="Google Shape;137;p17"/>
          <p:cNvSpPr txBox="1">
            <a:spLocks noGrp="1"/>
          </p:cNvSpPr>
          <p:nvPr>
            <p:ph type="ftr" idx="11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8" name="Google Shape;138;p17"/>
          <p:cNvSpPr txBox="1">
            <a:spLocks noGrp="1"/>
          </p:cNvSpPr>
          <p:nvPr>
            <p:ph type="sldNum" idx="12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83366324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re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6">
            <a:extLst>
              <a:ext uri="{FF2B5EF4-FFF2-40B4-BE49-F238E27FC236}">
                <a16:creationId xmlns:a16="http://schemas.microsoft.com/office/drawing/2014/main" id="{D8156D9A-05B6-459C-961C-C682ECB8BD40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Picture 7">
            <a:extLst>
              <a:ext uri="{FF2B5EF4-FFF2-40B4-BE49-F238E27FC236}">
                <a16:creationId xmlns:a16="http://schemas.microsoft.com/office/drawing/2014/main" id="{193221F4-F62C-41A4-AF88-6A4879D5AA98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24584" y="6437314"/>
            <a:ext cx="234949" cy="230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8">
            <a:extLst>
              <a:ext uri="{FF2B5EF4-FFF2-40B4-BE49-F238E27FC236}">
                <a16:creationId xmlns:a16="http://schemas.microsoft.com/office/drawing/2014/main" id="{BCB5EB44-A6AB-4155-A4D3-B0D0E2F991A7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76885" y="192088"/>
            <a:ext cx="1018116" cy="265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9">
            <a:extLst>
              <a:ext uri="{FF2B5EF4-FFF2-40B4-BE49-F238E27FC236}">
                <a16:creationId xmlns:a16="http://schemas.microsoft.com/office/drawing/2014/main" id="{52C70D81-B357-4595-B288-0C343239E56B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45800" y="192088"/>
            <a:ext cx="1153584" cy="265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6" name="Group 10">
            <a:extLst>
              <a:ext uri="{FF2B5EF4-FFF2-40B4-BE49-F238E27FC236}">
                <a16:creationId xmlns:a16="http://schemas.microsoft.com/office/drawing/2014/main" id="{90C43992-B643-4346-99F4-7045C7A4C91A}"/>
              </a:ext>
            </a:extLst>
          </p:cNvPr>
          <p:cNvGrpSpPr>
            <a:grpSpLocks/>
          </p:cNvGrpSpPr>
          <p:nvPr userDrawn="1"/>
        </p:nvGrpSpPr>
        <p:grpSpPr bwMode="auto">
          <a:xfrm>
            <a:off x="10676468" y="6432551"/>
            <a:ext cx="690033" cy="265113"/>
            <a:chOff x="10552374" y="6512008"/>
            <a:chExt cx="690769" cy="264878"/>
          </a:xfrm>
        </p:grpSpPr>
        <p:pic>
          <p:nvPicPr>
            <p:cNvPr id="7" name="Picture 11">
              <a:extLst>
                <a:ext uri="{FF2B5EF4-FFF2-40B4-BE49-F238E27FC236}">
                  <a16:creationId xmlns:a16="http://schemas.microsoft.com/office/drawing/2014/main" id="{5FCF1FBC-C875-4C0A-AB34-431C3D32C1F1}"/>
                </a:ext>
              </a:extLst>
            </p:cNvPr>
            <p:cNvPicPr>
              <a:picLocks noChangeAspect="1" noChangeArrowheads="1"/>
            </p:cNvPicPr>
            <p:nvPr userDrawn="1"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713388" y="6512008"/>
              <a:ext cx="529755" cy="26487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" name="Picture 12">
              <a:extLst>
                <a:ext uri="{FF2B5EF4-FFF2-40B4-BE49-F238E27FC236}">
                  <a16:creationId xmlns:a16="http://schemas.microsoft.com/office/drawing/2014/main" id="{F5A3907C-3AE1-4AF2-9D2F-5A1EBDEA7E48}"/>
                </a:ext>
              </a:extLst>
            </p:cNvPr>
            <p:cNvPicPr>
              <a:picLocks noChangeAspect="1" noChangeArrowheads="1"/>
            </p:cNvPicPr>
            <p:nvPr userDrawn="1"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552374" y="6535172"/>
              <a:ext cx="193150" cy="1931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9" name="Group 13">
            <a:extLst>
              <a:ext uri="{FF2B5EF4-FFF2-40B4-BE49-F238E27FC236}">
                <a16:creationId xmlns:a16="http://schemas.microsoft.com/office/drawing/2014/main" id="{F3EC5F2E-CA1A-4269-9CDF-0544CD66C6EB}"/>
              </a:ext>
            </a:extLst>
          </p:cNvPr>
          <p:cNvGrpSpPr>
            <a:grpSpLocks/>
          </p:cNvGrpSpPr>
          <p:nvPr userDrawn="1"/>
        </p:nvGrpSpPr>
        <p:grpSpPr bwMode="auto">
          <a:xfrm>
            <a:off x="11332634" y="6432551"/>
            <a:ext cx="662517" cy="265113"/>
            <a:chOff x="11411503" y="6512008"/>
            <a:chExt cx="663408" cy="264878"/>
          </a:xfrm>
        </p:grpSpPr>
        <p:pic>
          <p:nvPicPr>
            <p:cNvPr id="10" name="Picture 14">
              <a:extLst>
                <a:ext uri="{FF2B5EF4-FFF2-40B4-BE49-F238E27FC236}">
                  <a16:creationId xmlns:a16="http://schemas.microsoft.com/office/drawing/2014/main" id="{0B67CADA-19AE-4D8F-A056-96A2E3AD84A5}"/>
                </a:ext>
              </a:extLst>
            </p:cNvPr>
            <p:cNvPicPr>
              <a:picLocks noChangeAspect="1" noChangeArrowheads="1"/>
            </p:cNvPicPr>
            <p:nvPr userDrawn="1"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411503" y="6512008"/>
              <a:ext cx="522964" cy="26487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1" name="Picture 15">
              <a:extLst>
                <a:ext uri="{FF2B5EF4-FFF2-40B4-BE49-F238E27FC236}">
                  <a16:creationId xmlns:a16="http://schemas.microsoft.com/office/drawing/2014/main" id="{F810FA54-3ECA-4AD4-AE5B-2091617125FC}"/>
                </a:ext>
              </a:extLst>
            </p:cNvPr>
            <p:cNvPicPr>
              <a:picLocks noChangeAspect="1" noChangeArrowheads="1"/>
            </p:cNvPicPr>
            <p:nvPr userDrawn="1"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881761" y="6536800"/>
              <a:ext cx="193150" cy="1931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12" name="Group 16">
            <a:extLst>
              <a:ext uri="{FF2B5EF4-FFF2-40B4-BE49-F238E27FC236}">
                <a16:creationId xmlns:a16="http://schemas.microsoft.com/office/drawing/2014/main" id="{00FCAB86-33B9-41F6-9D41-3D5040C6828A}"/>
              </a:ext>
            </a:extLst>
          </p:cNvPr>
          <p:cNvGrpSpPr>
            <a:grpSpLocks/>
          </p:cNvGrpSpPr>
          <p:nvPr userDrawn="1"/>
        </p:nvGrpSpPr>
        <p:grpSpPr bwMode="auto">
          <a:xfrm>
            <a:off x="275167" y="6424613"/>
            <a:ext cx="10085917" cy="246062"/>
            <a:chOff x="276024" y="6425113"/>
            <a:chExt cx="10084526" cy="244974"/>
          </a:xfrm>
        </p:grpSpPr>
        <p:pic>
          <p:nvPicPr>
            <p:cNvPr id="13" name="Picture 17">
              <a:extLst>
                <a:ext uri="{FF2B5EF4-FFF2-40B4-BE49-F238E27FC236}">
                  <a16:creationId xmlns:a16="http://schemas.microsoft.com/office/drawing/2014/main" id="{FB1A440C-7E29-481B-9295-B9DAB07E06A8}"/>
                </a:ext>
              </a:extLst>
            </p:cNvPr>
            <p:cNvPicPr>
              <a:picLocks noChangeAspect="1" noChangeArrowheads="1"/>
            </p:cNvPicPr>
            <p:nvPr userDrawn="1"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43543" y="6435361"/>
              <a:ext cx="214749" cy="2347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4" name="Picture 18">
              <a:extLst>
                <a:ext uri="{FF2B5EF4-FFF2-40B4-BE49-F238E27FC236}">
                  <a16:creationId xmlns:a16="http://schemas.microsoft.com/office/drawing/2014/main" id="{75E9A5F9-7B04-4B1E-866F-5ACBD76DF997}"/>
                </a:ext>
              </a:extLst>
            </p:cNvPr>
            <p:cNvPicPr>
              <a:picLocks noChangeAspect="1" noChangeArrowheads="1"/>
            </p:cNvPicPr>
            <p:nvPr userDrawn="1"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76024" y="6425113"/>
              <a:ext cx="299650" cy="2297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CB3C424C-7D72-421D-AC40-805384F029A0}"/>
                </a:ext>
              </a:extLst>
            </p:cNvPr>
            <p:cNvSpPr/>
            <p:nvPr userDrawn="1"/>
          </p:nvSpPr>
          <p:spPr>
            <a:xfrm>
              <a:off x="938450" y="6493073"/>
              <a:ext cx="9422100" cy="113795"/>
            </a:xfrm>
            <a:prstGeom prst="rect">
              <a:avLst/>
            </a:prstGeom>
            <a:noFill/>
            <a:ln>
              <a:solidFill>
                <a:schemeClr val="bg2">
                  <a:lumMod val="9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1800"/>
            </a:p>
          </p:txBody>
        </p:sp>
      </p:grpSp>
      <p:grpSp>
        <p:nvGrpSpPr>
          <p:cNvPr id="16" name="Group 20">
            <a:extLst>
              <a:ext uri="{FF2B5EF4-FFF2-40B4-BE49-F238E27FC236}">
                <a16:creationId xmlns:a16="http://schemas.microsoft.com/office/drawing/2014/main" id="{F70A3E60-5C72-4E2D-AF83-7621E8F2BDFF}"/>
              </a:ext>
            </a:extLst>
          </p:cNvPr>
          <p:cNvGrpSpPr>
            <a:grpSpLocks/>
          </p:cNvGrpSpPr>
          <p:nvPr userDrawn="1"/>
        </p:nvGrpSpPr>
        <p:grpSpPr bwMode="auto">
          <a:xfrm>
            <a:off x="9057218" y="192088"/>
            <a:ext cx="550333" cy="265112"/>
            <a:chOff x="9057907" y="191690"/>
            <a:chExt cx="550131" cy="264878"/>
          </a:xfrm>
        </p:grpSpPr>
        <p:pic>
          <p:nvPicPr>
            <p:cNvPr id="17" name="Picture 21">
              <a:extLst>
                <a:ext uri="{FF2B5EF4-FFF2-40B4-BE49-F238E27FC236}">
                  <a16:creationId xmlns:a16="http://schemas.microsoft.com/office/drawing/2014/main" id="{A38B7A2B-9D61-499E-BD98-C3FC4917EB56}"/>
                </a:ext>
              </a:extLst>
            </p:cNvPr>
            <p:cNvPicPr>
              <a:picLocks noChangeAspect="1" noChangeArrowheads="1"/>
            </p:cNvPicPr>
            <p:nvPr userDrawn="1"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057907" y="191690"/>
              <a:ext cx="550131" cy="26487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96AD5A05-2FA9-4F73-B1DD-B4285382C1E4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9102340" y="443879"/>
              <a:ext cx="461264" cy="0"/>
            </a:xfrm>
            <a:prstGeom prst="line">
              <a:avLst/>
            </a:prstGeom>
            <a:ln w="25400">
              <a:solidFill>
                <a:schemeClr val="accent3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9" name="TextBox 18">
            <a:extLst>
              <a:ext uri="{FF2B5EF4-FFF2-40B4-BE49-F238E27FC236}">
                <a16:creationId xmlns:a16="http://schemas.microsoft.com/office/drawing/2014/main" id="{EECF498E-7134-4102-88A6-2E001D7C9BDB}"/>
              </a:ext>
            </a:extLst>
          </p:cNvPr>
          <p:cNvSpPr txBox="1"/>
          <p:nvPr userDrawn="1"/>
        </p:nvSpPr>
        <p:spPr>
          <a:xfrm>
            <a:off x="5257801" y="6240463"/>
            <a:ext cx="835485" cy="207749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750" b="1" dirty="0">
                <a:solidFill>
                  <a:srgbClr val="007C9A"/>
                </a:solidFill>
                <a:latin typeface="Roboto Light" panose="02000000000000000000" pitchFamily="2" charset="0"/>
                <a:ea typeface="Roboto Light" panose="02000000000000000000" pitchFamily="2" charset="0"/>
                <a:cs typeface="Roboto Light" panose="02000000000000000000" pitchFamily="2" charset="0"/>
              </a:rPr>
              <a:t>Screen # of ##</a:t>
            </a:r>
          </a:p>
        </p:txBody>
      </p:sp>
    </p:spTree>
    <p:extLst>
      <p:ext uri="{BB962C8B-B14F-4D97-AF65-F5344CB8AC3E}">
        <p14:creationId xmlns:p14="http://schemas.microsoft.com/office/powerpoint/2010/main" val="23143858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7"/>
          <p:cNvSpPr txBox="1"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Trebuchet MS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7"/>
          <p:cNvSpPr txBox="1"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spcBef>
                <a:spcPts val="1000"/>
              </a:spcBef>
              <a:spcAft>
                <a:spcPts val="0"/>
              </a:spcAft>
              <a:buSzPts val="1920"/>
              <a:buNone/>
              <a:defRPr sz="2400" b="0"/>
            </a:lvl1pPr>
            <a:lvl2pPr marL="914400" lvl="1" indent="-228600" algn="l">
              <a:spcBef>
                <a:spcPts val="1000"/>
              </a:spcBef>
              <a:spcAft>
                <a:spcPts val="0"/>
              </a:spcAft>
              <a:buSzPts val="1600"/>
              <a:buNone/>
              <a:defRPr sz="2000" b="1"/>
            </a:lvl2pPr>
            <a:lvl3pPr marL="1371600" lvl="2" indent="-228600" algn="l">
              <a:spcBef>
                <a:spcPts val="1000"/>
              </a:spcBef>
              <a:spcAft>
                <a:spcPts val="0"/>
              </a:spcAft>
              <a:buSzPts val="1440"/>
              <a:buNone/>
              <a:defRPr sz="1800" b="1"/>
            </a:lvl3pPr>
            <a:lvl4pPr marL="1828800" lvl="3" indent="-228600" algn="l">
              <a:spcBef>
                <a:spcPts val="1000"/>
              </a:spcBef>
              <a:spcAft>
                <a:spcPts val="0"/>
              </a:spcAft>
              <a:buSzPts val="1280"/>
              <a:buNone/>
              <a:defRPr sz="1600" b="1"/>
            </a:lvl4pPr>
            <a:lvl5pPr marL="2286000" lvl="4" indent="-228600" algn="l">
              <a:spcBef>
                <a:spcPts val="1000"/>
              </a:spcBef>
              <a:spcAft>
                <a:spcPts val="0"/>
              </a:spcAft>
              <a:buSzPts val="1280"/>
              <a:buNone/>
              <a:defRPr sz="1600" b="1"/>
            </a:lvl5pPr>
            <a:lvl6pPr marL="2743200" lvl="5" indent="-228600" algn="l">
              <a:spcBef>
                <a:spcPts val="1000"/>
              </a:spcBef>
              <a:spcAft>
                <a:spcPts val="0"/>
              </a:spcAft>
              <a:buSzPts val="1280"/>
              <a:buNone/>
              <a:defRPr sz="1600" b="1"/>
            </a:lvl6pPr>
            <a:lvl7pPr marL="3200400" lvl="6" indent="-228600" algn="l">
              <a:spcBef>
                <a:spcPts val="1000"/>
              </a:spcBef>
              <a:spcAft>
                <a:spcPts val="0"/>
              </a:spcAft>
              <a:buSzPts val="1280"/>
              <a:buNone/>
              <a:defRPr sz="1600" b="1"/>
            </a:lvl7pPr>
            <a:lvl8pPr marL="3657600" lvl="7" indent="-228600" algn="l">
              <a:spcBef>
                <a:spcPts val="1000"/>
              </a:spcBef>
              <a:spcAft>
                <a:spcPts val="0"/>
              </a:spcAft>
              <a:buSzPts val="1280"/>
              <a:buNone/>
              <a:defRPr sz="1600" b="1"/>
            </a:lvl8pPr>
            <a:lvl9pPr marL="4114800" lvl="8" indent="-228600" algn="l">
              <a:spcBef>
                <a:spcPts val="1000"/>
              </a:spcBef>
              <a:spcAft>
                <a:spcPts val="0"/>
              </a:spcAft>
              <a:buSzPts val="1280"/>
              <a:buNone/>
              <a:defRPr sz="1600" b="1"/>
            </a:lvl9pPr>
          </a:lstStyle>
          <a:p>
            <a:endParaRPr/>
          </a:p>
        </p:txBody>
      </p:sp>
      <p:sp>
        <p:nvSpPr>
          <p:cNvPr id="68" name="Google Shape;68;p7"/>
          <p:cNvSpPr txBox="1">
            <a:spLocks noGrp="1"/>
          </p:cNvSpPr>
          <p:nvPr>
            <p:ph type="body" idx="2"/>
          </p:nvPr>
        </p:nvSpPr>
        <p:spPr>
          <a:xfrm>
            <a:off x="675745" y="2737245"/>
            <a:ext cx="4185623" cy="33041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1pPr>
            <a:lvl2pPr marL="914400" lvl="1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2pPr>
            <a:lvl3pPr marL="1371600" lvl="2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3pPr>
            <a:lvl4pPr marL="1828800" lvl="3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4pPr>
            <a:lvl5pPr marL="2286000" lvl="4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5pPr>
            <a:lvl6pPr marL="2743200" lvl="5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6pPr>
            <a:lvl7pPr marL="3200400" lvl="6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7pPr>
            <a:lvl8pPr marL="3657600" lvl="7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8pPr>
            <a:lvl9pPr marL="4114800" lvl="8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9pPr>
          </a:lstStyle>
          <a:p>
            <a:endParaRPr/>
          </a:p>
        </p:txBody>
      </p:sp>
      <p:sp>
        <p:nvSpPr>
          <p:cNvPr id="69" name="Google Shape;69;p7"/>
          <p:cNvSpPr txBox="1">
            <a:spLocks noGrp="1"/>
          </p:cNvSpPr>
          <p:nvPr>
            <p:ph type="body" idx="3"/>
          </p:nvPr>
        </p:nvSpPr>
        <p:spPr>
          <a:xfrm>
            <a:off x="5088383" y="2160983"/>
            <a:ext cx="4185618" cy="5762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spcBef>
                <a:spcPts val="1000"/>
              </a:spcBef>
              <a:spcAft>
                <a:spcPts val="0"/>
              </a:spcAft>
              <a:buSzPts val="1920"/>
              <a:buNone/>
              <a:defRPr sz="2400" b="0"/>
            </a:lvl1pPr>
            <a:lvl2pPr marL="914400" lvl="1" indent="-228600" algn="l">
              <a:spcBef>
                <a:spcPts val="1000"/>
              </a:spcBef>
              <a:spcAft>
                <a:spcPts val="0"/>
              </a:spcAft>
              <a:buSzPts val="1600"/>
              <a:buNone/>
              <a:defRPr sz="2000" b="1"/>
            </a:lvl2pPr>
            <a:lvl3pPr marL="1371600" lvl="2" indent="-228600" algn="l">
              <a:spcBef>
                <a:spcPts val="1000"/>
              </a:spcBef>
              <a:spcAft>
                <a:spcPts val="0"/>
              </a:spcAft>
              <a:buSzPts val="1440"/>
              <a:buNone/>
              <a:defRPr sz="1800" b="1"/>
            </a:lvl3pPr>
            <a:lvl4pPr marL="1828800" lvl="3" indent="-228600" algn="l">
              <a:spcBef>
                <a:spcPts val="1000"/>
              </a:spcBef>
              <a:spcAft>
                <a:spcPts val="0"/>
              </a:spcAft>
              <a:buSzPts val="1280"/>
              <a:buNone/>
              <a:defRPr sz="1600" b="1"/>
            </a:lvl4pPr>
            <a:lvl5pPr marL="2286000" lvl="4" indent="-228600" algn="l">
              <a:spcBef>
                <a:spcPts val="1000"/>
              </a:spcBef>
              <a:spcAft>
                <a:spcPts val="0"/>
              </a:spcAft>
              <a:buSzPts val="1280"/>
              <a:buNone/>
              <a:defRPr sz="1600" b="1"/>
            </a:lvl5pPr>
            <a:lvl6pPr marL="2743200" lvl="5" indent="-228600" algn="l">
              <a:spcBef>
                <a:spcPts val="1000"/>
              </a:spcBef>
              <a:spcAft>
                <a:spcPts val="0"/>
              </a:spcAft>
              <a:buSzPts val="1280"/>
              <a:buNone/>
              <a:defRPr sz="1600" b="1"/>
            </a:lvl6pPr>
            <a:lvl7pPr marL="3200400" lvl="6" indent="-228600" algn="l">
              <a:spcBef>
                <a:spcPts val="1000"/>
              </a:spcBef>
              <a:spcAft>
                <a:spcPts val="0"/>
              </a:spcAft>
              <a:buSzPts val="1280"/>
              <a:buNone/>
              <a:defRPr sz="1600" b="1"/>
            </a:lvl7pPr>
            <a:lvl8pPr marL="3657600" lvl="7" indent="-228600" algn="l">
              <a:spcBef>
                <a:spcPts val="1000"/>
              </a:spcBef>
              <a:spcAft>
                <a:spcPts val="0"/>
              </a:spcAft>
              <a:buSzPts val="1280"/>
              <a:buNone/>
              <a:defRPr sz="1600" b="1"/>
            </a:lvl8pPr>
            <a:lvl9pPr marL="4114800" lvl="8" indent="-228600" algn="l">
              <a:spcBef>
                <a:spcPts val="1000"/>
              </a:spcBef>
              <a:spcAft>
                <a:spcPts val="0"/>
              </a:spcAft>
              <a:buSzPts val="1280"/>
              <a:buNone/>
              <a:defRPr sz="1600" b="1"/>
            </a:lvl9pPr>
          </a:lstStyle>
          <a:p>
            <a:endParaRPr/>
          </a:p>
        </p:txBody>
      </p:sp>
      <p:sp>
        <p:nvSpPr>
          <p:cNvPr id="70" name="Google Shape;70;p7"/>
          <p:cNvSpPr txBox="1">
            <a:spLocks noGrp="1"/>
          </p:cNvSpPr>
          <p:nvPr>
            <p:ph type="body" idx="4"/>
          </p:nvPr>
        </p:nvSpPr>
        <p:spPr>
          <a:xfrm>
            <a:off x="5088384" y="2737245"/>
            <a:ext cx="4185617" cy="33041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1pPr>
            <a:lvl2pPr marL="914400" lvl="1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2pPr>
            <a:lvl3pPr marL="1371600" lvl="2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3pPr>
            <a:lvl4pPr marL="1828800" lvl="3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4pPr>
            <a:lvl5pPr marL="2286000" lvl="4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5pPr>
            <a:lvl6pPr marL="2743200" lvl="5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6pPr>
            <a:lvl7pPr marL="3200400" lvl="6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7pPr>
            <a:lvl8pPr marL="3657600" lvl="7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8pPr>
            <a:lvl9pPr marL="4114800" lvl="8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9pPr>
          </a:lstStyle>
          <a:p>
            <a:endParaRPr/>
          </a:p>
        </p:txBody>
      </p:sp>
      <p:sp>
        <p:nvSpPr>
          <p:cNvPr id="71" name="Google Shape;71;p7"/>
          <p:cNvSpPr txBox="1">
            <a:spLocks noGrp="1"/>
          </p:cNvSpPr>
          <p:nvPr>
            <p:ph type="dt" idx="10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7"/>
          <p:cNvSpPr txBox="1">
            <a:spLocks noGrp="1"/>
          </p:cNvSpPr>
          <p:nvPr>
            <p:ph type="ftr" idx="11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7"/>
          <p:cNvSpPr txBox="1">
            <a:spLocks noGrp="1"/>
          </p:cNvSpPr>
          <p:nvPr>
            <p:ph type="sldNum" idx="12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9"/>
          <p:cNvSpPr txBox="1">
            <a:spLocks noGrp="1"/>
          </p:cNvSpPr>
          <p:nvPr>
            <p:ph type="dt" idx="10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1" name="Google Shape;81;p9"/>
          <p:cNvSpPr txBox="1">
            <a:spLocks noGrp="1"/>
          </p:cNvSpPr>
          <p:nvPr>
            <p:ph type="ftr" idx="11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9"/>
          <p:cNvSpPr txBox="1">
            <a:spLocks noGrp="1"/>
          </p:cNvSpPr>
          <p:nvPr>
            <p:ph type="sldNum" idx="12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0"/>
          <p:cNvSpPr txBox="1"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Trebuchet MS"/>
              <a:buNone/>
              <a:defRPr sz="2000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5" name="Google Shape;85;p10"/>
          <p:cNvSpPr txBox="1">
            <a:spLocks noGrp="1"/>
          </p:cNvSpPr>
          <p:nvPr>
            <p:ph type="body" idx="1"/>
          </p:nvPr>
        </p:nvSpPr>
        <p:spPr>
          <a:xfrm>
            <a:off x="4760461" y="514924"/>
            <a:ext cx="4513541" cy="55264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1pPr>
            <a:lvl2pPr marL="914400" lvl="1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2pPr>
            <a:lvl3pPr marL="1371600" lvl="2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3pPr>
            <a:lvl4pPr marL="1828800" lvl="3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4pPr>
            <a:lvl5pPr marL="2286000" lvl="4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5pPr>
            <a:lvl6pPr marL="2743200" lvl="5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6pPr>
            <a:lvl7pPr marL="3200400" lvl="6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7pPr>
            <a:lvl8pPr marL="3657600" lvl="7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8pPr>
            <a:lvl9pPr marL="4114800" lvl="8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9pPr>
          </a:lstStyle>
          <a:p>
            <a:endParaRPr/>
          </a:p>
        </p:txBody>
      </p:sp>
      <p:sp>
        <p:nvSpPr>
          <p:cNvPr id="86" name="Google Shape;86;p10"/>
          <p:cNvSpPr txBox="1">
            <a:spLocks noGrp="1"/>
          </p:cNvSpPr>
          <p:nvPr>
            <p:ph type="body" idx="2"/>
          </p:nvPr>
        </p:nvSpPr>
        <p:spPr>
          <a:xfrm>
            <a:off x="677334" y="2777069"/>
            <a:ext cx="3854528" cy="25844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/>
            </a:lvl1pPr>
            <a:lvl2pPr marL="914400" lvl="1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/>
            </a:lvl2pPr>
            <a:lvl3pPr marL="1371600" lvl="2" indent="-228600" algn="l">
              <a:spcBef>
                <a:spcPts val="1000"/>
              </a:spcBef>
              <a:spcAft>
                <a:spcPts val="0"/>
              </a:spcAft>
              <a:buSzPts val="960"/>
              <a:buNone/>
              <a:defRPr sz="1200"/>
            </a:lvl3pPr>
            <a:lvl4pPr marL="1828800" lvl="3" indent="-228600" algn="l">
              <a:spcBef>
                <a:spcPts val="1000"/>
              </a:spcBef>
              <a:spcAft>
                <a:spcPts val="0"/>
              </a:spcAft>
              <a:buSzPts val="800"/>
              <a:buNone/>
              <a:defRPr sz="1000"/>
            </a:lvl4pPr>
            <a:lvl5pPr marL="2286000" lvl="4" indent="-228600" algn="l">
              <a:spcBef>
                <a:spcPts val="1000"/>
              </a:spcBef>
              <a:spcAft>
                <a:spcPts val="0"/>
              </a:spcAft>
              <a:buSzPts val="800"/>
              <a:buNone/>
              <a:defRPr sz="1000"/>
            </a:lvl5pPr>
            <a:lvl6pPr marL="2743200" lvl="5" indent="-228600" algn="l">
              <a:spcBef>
                <a:spcPts val="1000"/>
              </a:spcBef>
              <a:spcAft>
                <a:spcPts val="0"/>
              </a:spcAft>
              <a:buSzPts val="800"/>
              <a:buNone/>
              <a:defRPr sz="1000"/>
            </a:lvl6pPr>
            <a:lvl7pPr marL="3200400" lvl="6" indent="-228600" algn="l">
              <a:spcBef>
                <a:spcPts val="1000"/>
              </a:spcBef>
              <a:spcAft>
                <a:spcPts val="0"/>
              </a:spcAft>
              <a:buSzPts val="800"/>
              <a:buNone/>
              <a:defRPr sz="1000"/>
            </a:lvl7pPr>
            <a:lvl8pPr marL="3657600" lvl="7" indent="-228600" algn="l">
              <a:spcBef>
                <a:spcPts val="1000"/>
              </a:spcBef>
              <a:spcAft>
                <a:spcPts val="0"/>
              </a:spcAft>
              <a:buSzPts val="800"/>
              <a:buNone/>
              <a:defRPr sz="1000"/>
            </a:lvl8pPr>
            <a:lvl9pPr marL="4114800" lvl="8" indent="-228600" algn="l">
              <a:spcBef>
                <a:spcPts val="1000"/>
              </a:spcBef>
              <a:spcAft>
                <a:spcPts val="0"/>
              </a:spcAft>
              <a:buSzPts val="800"/>
              <a:buNone/>
              <a:defRPr sz="1000"/>
            </a:lvl9pPr>
          </a:lstStyle>
          <a:p>
            <a:endParaRPr/>
          </a:p>
        </p:txBody>
      </p:sp>
      <p:sp>
        <p:nvSpPr>
          <p:cNvPr id="87" name="Google Shape;87;p10"/>
          <p:cNvSpPr txBox="1">
            <a:spLocks noGrp="1"/>
          </p:cNvSpPr>
          <p:nvPr>
            <p:ph type="dt" idx="10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8" name="Google Shape;88;p10"/>
          <p:cNvSpPr txBox="1">
            <a:spLocks noGrp="1"/>
          </p:cNvSpPr>
          <p:nvPr>
            <p:ph type="ftr" idx="11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9" name="Google Shape;89;p10"/>
          <p:cNvSpPr txBox="1">
            <a:spLocks noGrp="1"/>
          </p:cNvSpPr>
          <p:nvPr>
            <p:ph type="sldNum" idx="12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11"/>
          <p:cNvSpPr txBox="1"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Trebuchet MS"/>
              <a:buNone/>
              <a:defRPr sz="2400" b="0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2" name="Google Shape;92;p11"/>
          <p:cNvSpPr>
            <a:spLocks noGrp="1"/>
          </p:cNvSpPr>
          <p:nvPr>
            <p:ph type="pic" idx="2"/>
          </p:nvPr>
        </p:nvSpPr>
        <p:spPr>
          <a:xfrm>
            <a:off x="677334" y="609600"/>
            <a:ext cx="8596668" cy="38457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ctr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280"/>
              <a:buFont typeface="Noto Sans Symbols"/>
              <a:buNone/>
              <a:defRPr sz="16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marR="0" lvl="1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280"/>
              <a:buFont typeface="Noto Sans Symbols"/>
              <a:buNone/>
              <a:defRPr sz="16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marR="0" lvl="2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280"/>
              <a:buFont typeface="Noto Sans Symbols"/>
              <a:buNone/>
              <a:defRPr sz="16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marR="0" lvl="3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280"/>
              <a:buFont typeface="Noto Sans Symbols"/>
              <a:buNone/>
              <a:defRPr sz="16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marR="0" lvl="4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280"/>
              <a:buFont typeface="Noto Sans Symbols"/>
              <a:buNone/>
              <a:defRPr sz="16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marR="0" lvl="5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280"/>
              <a:buFont typeface="Noto Sans Symbols"/>
              <a:buNone/>
              <a:defRPr sz="16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marR="0" lvl="6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280"/>
              <a:buFont typeface="Noto Sans Symbols"/>
              <a:buNone/>
              <a:defRPr sz="16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marR="0" lvl="7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280"/>
              <a:buFont typeface="Noto Sans Symbols"/>
              <a:buNone/>
              <a:defRPr sz="16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marR="0" lvl="8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280"/>
              <a:buFont typeface="Noto Sans Symbols"/>
              <a:buNone/>
              <a:defRPr sz="16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endParaRPr/>
          </a:p>
        </p:txBody>
      </p:sp>
      <p:sp>
        <p:nvSpPr>
          <p:cNvPr id="93" name="Google Shape;93;p11"/>
          <p:cNvSpPr txBox="1">
            <a:spLocks noGrp="1"/>
          </p:cNvSpPr>
          <p:nvPr>
            <p:ph type="body" idx="1"/>
          </p:nvPr>
        </p:nvSpPr>
        <p:spPr>
          <a:xfrm>
            <a:off x="677334" y="5367338"/>
            <a:ext cx="8596667" cy="6740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spcBef>
                <a:spcPts val="1000"/>
              </a:spcBef>
              <a:spcAft>
                <a:spcPts val="0"/>
              </a:spcAft>
              <a:buSzPts val="960"/>
              <a:buNone/>
              <a:defRPr sz="1200"/>
            </a:lvl1pPr>
            <a:lvl2pPr marL="914400" lvl="1" indent="-228600" algn="l">
              <a:spcBef>
                <a:spcPts val="1000"/>
              </a:spcBef>
              <a:spcAft>
                <a:spcPts val="0"/>
              </a:spcAft>
              <a:buSzPts val="960"/>
              <a:buNone/>
              <a:defRPr sz="1200"/>
            </a:lvl2pPr>
            <a:lvl3pPr marL="1371600" lvl="2" indent="-228600" algn="l">
              <a:spcBef>
                <a:spcPts val="1000"/>
              </a:spcBef>
              <a:spcAft>
                <a:spcPts val="0"/>
              </a:spcAft>
              <a:buSzPts val="800"/>
              <a:buNone/>
              <a:defRPr sz="1000"/>
            </a:lvl3pPr>
            <a:lvl4pPr marL="1828800" lvl="3" indent="-228600" algn="l">
              <a:spcBef>
                <a:spcPts val="1000"/>
              </a:spcBef>
              <a:spcAft>
                <a:spcPts val="0"/>
              </a:spcAft>
              <a:buSzPts val="720"/>
              <a:buNone/>
              <a:defRPr sz="900"/>
            </a:lvl4pPr>
            <a:lvl5pPr marL="2286000" lvl="4" indent="-228600" algn="l">
              <a:spcBef>
                <a:spcPts val="1000"/>
              </a:spcBef>
              <a:spcAft>
                <a:spcPts val="0"/>
              </a:spcAft>
              <a:buSzPts val="720"/>
              <a:buNone/>
              <a:defRPr sz="900"/>
            </a:lvl5pPr>
            <a:lvl6pPr marL="2743200" lvl="5" indent="-228600" algn="l">
              <a:spcBef>
                <a:spcPts val="1000"/>
              </a:spcBef>
              <a:spcAft>
                <a:spcPts val="0"/>
              </a:spcAft>
              <a:buSzPts val="720"/>
              <a:buNone/>
              <a:defRPr sz="900"/>
            </a:lvl6pPr>
            <a:lvl7pPr marL="3200400" lvl="6" indent="-228600" algn="l">
              <a:spcBef>
                <a:spcPts val="1000"/>
              </a:spcBef>
              <a:spcAft>
                <a:spcPts val="0"/>
              </a:spcAft>
              <a:buSzPts val="720"/>
              <a:buNone/>
              <a:defRPr sz="900"/>
            </a:lvl7pPr>
            <a:lvl8pPr marL="3657600" lvl="7" indent="-228600" algn="l">
              <a:spcBef>
                <a:spcPts val="1000"/>
              </a:spcBef>
              <a:spcAft>
                <a:spcPts val="0"/>
              </a:spcAft>
              <a:buSzPts val="720"/>
              <a:buNone/>
              <a:defRPr sz="900"/>
            </a:lvl8pPr>
            <a:lvl9pPr marL="4114800" lvl="8" indent="-228600" algn="l">
              <a:spcBef>
                <a:spcPts val="1000"/>
              </a:spcBef>
              <a:spcAft>
                <a:spcPts val="0"/>
              </a:spcAft>
              <a:buSzPts val="720"/>
              <a:buNone/>
              <a:defRPr sz="900"/>
            </a:lvl9pPr>
          </a:lstStyle>
          <a:p>
            <a:endParaRPr/>
          </a:p>
        </p:txBody>
      </p:sp>
      <p:sp>
        <p:nvSpPr>
          <p:cNvPr id="94" name="Google Shape;94;p11"/>
          <p:cNvSpPr txBox="1">
            <a:spLocks noGrp="1"/>
          </p:cNvSpPr>
          <p:nvPr>
            <p:ph type="ftr" idx="11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5" name="Google Shape;95;p11"/>
          <p:cNvSpPr txBox="1">
            <a:spLocks noGrp="1"/>
          </p:cNvSpPr>
          <p:nvPr>
            <p:ph type="sldNum" idx="12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96" name="Google Shape;96;p11"/>
          <p:cNvSpPr txBox="1">
            <a:spLocks noGrp="1"/>
          </p:cNvSpPr>
          <p:nvPr>
            <p:ph type="dt" idx="10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aption">
  <p:cSld name="Title and Caption"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12"/>
          <p:cNvSpPr txBox="1"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400"/>
              <a:buFont typeface="Trebuchet MS"/>
              <a:buNone/>
              <a:defRPr sz="4400" b="0" cap="none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9" name="Google Shape;99;p12"/>
          <p:cNvSpPr txBox="1"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457200" lvl="0" indent="-228600" algn="l">
              <a:spcBef>
                <a:spcPts val="1000"/>
              </a:spcBef>
              <a:spcAft>
                <a:spcPts val="0"/>
              </a:spcAft>
              <a:buSzPts val="1440"/>
              <a:buNone/>
              <a:defRPr sz="1800">
                <a:solidFill>
                  <a:srgbClr val="3F3F3F"/>
                </a:solidFill>
              </a:defRPr>
            </a:lvl1pPr>
            <a:lvl2pPr marL="914400" lvl="1" indent="-228600" algn="l">
              <a:spcBef>
                <a:spcPts val="1000"/>
              </a:spcBef>
              <a:spcAft>
                <a:spcPts val="0"/>
              </a:spcAft>
              <a:buSzPts val="144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>
              <a:spcBef>
                <a:spcPts val="1000"/>
              </a:spcBef>
              <a:spcAft>
                <a:spcPts val="0"/>
              </a:spcAft>
              <a:buSzPts val="1280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5pPr>
            <a:lvl6pPr marL="2743200" lvl="5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6pPr>
            <a:lvl7pPr marL="3200400" lvl="6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7pPr>
            <a:lvl8pPr marL="3657600" lvl="7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8pPr>
            <a:lvl9pPr marL="4114800" lvl="8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100" name="Google Shape;100;p12"/>
          <p:cNvSpPr txBox="1">
            <a:spLocks noGrp="1"/>
          </p:cNvSpPr>
          <p:nvPr>
            <p:ph type="dt" idx="10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1" name="Google Shape;101;p12"/>
          <p:cNvSpPr txBox="1">
            <a:spLocks noGrp="1"/>
          </p:cNvSpPr>
          <p:nvPr>
            <p:ph type="ftr" idx="11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2" name="Google Shape;102;p12"/>
          <p:cNvSpPr txBox="1">
            <a:spLocks noGrp="1"/>
          </p:cNvSpPr>
          <p:nvPr>
            <p:ph type="sldNum" idx="12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Quote with Caption">
  <p:cSld name="Quote with Caption"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13"/>
          <p:cNvSpPr txBox="1"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400"/>
              <a:buFont typeface="Trebuchet MS"/>
              <a:buNone/>
              <a:defRPr sz="4400" b="0" cap="none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5" name="Google Shape;105;p13"/>
          <p:cNvSpPr txBox="1">
            <a:spLocks noGrp="1"/>
          </p:cNvSpPr>
          <p:nvPr>
            <p:ph type="body" idx="1"/>
          </p:nvPr>
        </p:nvSpPr>
        <p:spPr>
          <a:xfrm>
            <a:off x="1366139" y="3632200"/>
            <a:ext cx="7224524" cy="38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457200" lvl="0" indent="-228600" algn="l">
              <a:spcBef>
                <a:spcPts val="1000"/>
              </a:spcBef>
              <a:spcAft>
                <a:spcPts val="0"/>
              </a:spcAft>
              <a:buSzPts val="1280"/>
              <a:buFont typeface="Trebuchet MS"/>
              <a:buNone/>
              <a:defRPr sz="1600">
                <a:solidFill>
                  <a:srgbClr val="7F7F7F"/>
                </a:solidFill>
              </a:defRPr>
            </a:lvl1pPr>
            <a:lvl2pPr marL="914400" lvl="1" indent="-228600" algn="l">
              <a:spcBef>
                <a:spcPts val="1000"/>
              </a:spcBef>
              <a:spcAft>
                <a:spcPts val="0"/>
              </a:spcAft>
              <a:buSzPts val="1280"/>
              <a:buFont typeface="Trebuchet MS"/>
              <a:buNone/>
              <a:defRPr/>
            </a:lvl2pPr>
            <a:lvl3pPr marL="1371600" lvl="2" indent="-228600" algn="l">
              <a:spcBef>
                <a:spcPts val="1000"/>
              </a:spcBef>
              <a:spcAft>
                <a:spcPts val="0"/>
              </a:spcAft>
              <a:buSzPts val="1120"/>
              <a:buFont typeface="Trebuchet MS"/>
              <a:buNone/>
              <a:defRPr/>
            </a:lvl3pPr>
            <a:lvl4pPr marL="1828800" lvl="3" indent="-228600" algn="l">
              <a:spcBef>
                <a:spcPts val="1000"/>
              </a:spcBef>
              <a:spcAft>
                <a:spcPts val="0"/>
              </a:spcAft>
              <a:buSzPts val="960"/>
              <a:buFont typeface="Trebuchet MS"/>
              <a:buNone/>
              <a:defRPr/>
            </a:lvl4pPr>
            <a:lvl5pPr marL="2286000" lvl="4" indent="-228600" algn="l">
              <a:spcBef>
                <a:spcPts val="1000"/>
              </a:spcBef>
              <a:spcAft>
                <a:spcPts val="0"/>
              </a:spcAft>
              <a:buSzPts val="960"/>
              <a:buFont typeface="Trebuchet MS"/>
              <a:buNone/>
              <a:defRPr/>
            </a:lvl5pPr>
            <a:lvl6pPr marL="2743200" lvl="5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6pPr>
            <a:lvl7pPr marL="3200400" lvl="6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7pPr>
            <a:lvl8pPr marL="3657600" lvl="7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8pPr>
            <a:lvl9pPr marL="4114800" lvl="8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9pPr>
          </a:lstStyle>
          <a:p>
            <a:endParaRPr/>
          </a:p>
        </p:txBody>
      </p:sp>
      <p:sp>
        <p:nvSpPr>
          <p:cNvPr id="106" name="Google Shape;106;p13"/>
          <p:cNvSpPr txBox="1">
            <a:spLocks noGrp="1"/>
          </p:cNvSpPr>
          <p:nvPr>
            <p:ph type="body" idx="2"/>
          </p:nvPr>
        </p:nvSpPr>
        <p:spPr>
          <a:xfrm>
            <a:off x="677335" y="4470400"/>
            <a:ext cx="8596668" cy="1570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457200" lvl="0" indent="-228600" algn="l">
              <a:spcBef>
                <a:spcPts val="1000"/>
              </a:spcBef>
              <a:spcAft>
                <a:spcPts val="0"/>
              </a:spcAft>
              <a:buSzPts val="1440"/>
              <a:buNone/>
              <a:defRPr sz="1800">
                <a:solidFill>
                  <a:srgbClr val="3F3F3F"/>
                </a:solidFill>
              </a:defRPr>
            </a:lvl1pPr>
            <a:lvl2pPr marL="914400" lvl="1" indent="-228600" algn="l">
              <a:spcBef>
                <a:spcPts val="1000"/>
              </a:spcBef>
              <a:spcAft>
                <a:spcPts val="0"/>
              </a:spcAft>
              <a:buSzPts val="144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>
              <a:spcBef>
                <a:spcPts val="1000"/>
              </a:spcBef>
              <a:spcAft>
                <a:spcPts val="0"/>
              </a:spcAft>
              <a:buSzPts val="1280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5pPr>
            <a:lvl6pPr marL="2743200" lvl="5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6pPr>
            <a:lvl7pPr marL="3200400" lvl="6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7pPr>
            <a:lvl8pPr marL="3657600" lvl="7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8pPr>
            <a:lvl9pPr marL="4114800" lvl="8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107" name="Google Shape;107;p13"/>
          <p:cNvSpPr txBox="1">
            <a:spLocks noGrp="1"/>
          </p:cNvSpPr>
          <p:nvPr>
            <p:ph type="dt" idx="10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8" name="Google Shape;108;p13"/>
          <p:cNvSpPr txBox="1">
            <a:spLocks noGrp="1"/>
          </p:cNvSpPr>
          <p:nvPr>
            <p:ph type="ftr" idx="11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9" name="Google Shape;109;p13"/>
          <p:cNvSpPr txBox="1">
            <a:spLocks noGrp="1"/>
          </p:cNvSpPr>
          <p:nvPr>
            <p:ph type="sldNum" idx="12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10" name="Google Shape;110;p1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0">
                <a:solidFill>
                  <a:srgbClr val="9EDFF5"/>
                </a:solidFill>
                <a:latin typeface="Arial"/>
                <a:ea typeface="Arial"/>
                <a:cs typeface="Arial"/>
                <a:sym typeface="Arial"/>
              </a:rPr>
              <a:t>“</a:t>
            </a:r>
            <a:endParaRPr/>
          </a:p>
        </p:txBody>
      </p:sp>
      <p:sp>
        <p:nvSpPr>
          <p:cNvPr id="111" name="Google Shape;111;p13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0">
                <a:solidFill>
                  <a:srgbClr val="9EDFF5"/>
                </a:solidFill>
                <a:latin typeface="Arial"/>
                <a:ea typeface="Arial"/>
                <a:cs typeface="Arial"/>
                <a:sym typeface="Arial"/>
              </a:rPr>
              <a:t>”</a:t>
            </a:r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Name Card">
  <p:cSld name="Name Card"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14"/>
          <p:cNvSpPr txBox="1"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400"/>
              <a:buFont typeface="Trebuchet MS"/>
              <a:buNone/>
              <a:defRPr sz="4400" b="0" cap="none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4" name="Google Shape;114;p14"/>
          <p:cNvSpPr txBox="1"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spcBef>
                <a:spcPts val="1000"/>
              </a:spcBef>
              <a:spcAft>
                <a:spcPts val="0"/>
              </a:spcAft>
              <a:buSzPts val="1440"/>
              <a:buNone/>
              <a:defRPr sz="1800">
                <a:solidFill>
                  <a:srgbClr val="3F3F3F"/>
                </a:solidFill>
              </a:defRPr>
            </a:lvl1pPr>
            <a:lvl2pPr marL="914400" lvl="1" indent="-228600" algn="l">
              <a:spcBef>
                <a:spcPts val="1000"/>
              </a:spcBef>
              <a:spcAft>
                <a:spcPts val="0"/>
              </a:spcAft>
              <a:buSzPts val="144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>
              <a:spcBef>
                <a:spcPts val="1000"/>
              </a:spcBef>
              <a:spcAft>
                <a:spcPts val="0"/>
              </a:spcAft>
              <a:buSzPts val="1280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5pPr>
            <a:lvl6pPr marL="2743200" lvl="5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6pPr>
            <a:lvl7pPr marL="3200400" lvl="6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7pPr>
            <a:lvl8pPr marL="3657600" lvl="7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8pPr>
            <a:lvl9pPr marL="4114800" lvl="8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115" name="Google Shape;115;p14"/>
          <p:cNvSpPr txBox="1">
            <a:spLocks noGrp="1"/>
          </p:cNvSpPr>
          <p:nvPr>
            <p:ph type="dt" idx="10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6" name="Google Shape;116;p14"/>
          <p:cNvSpPr txBox="1">
            <a:spLocks noGrp="1"/>
          </p:cNvSpPr>
          <p:nvPr>
            <p:ph type="ftr" idx="11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7" name="Google Shape;117;p14"/>
          <p:cNvSpPr txBox="1">
            <a:spLocks noGrp="1"/>
          </p:cNvSpPr>
          <p:nvPr>
            <p:ph type="sldNum" idx="12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slideLayout" Target="../slideLayouts/slideLayout25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17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6" Type="http://schemas.openxmlformats.org/officeDocument/2006/relationships/slideLayout" Target="../slideLayouts/slideLayout28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slideLayout" Target="../slideLayouts/slideLayout2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oogle Shape;6;p1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7" name="Google Shape;7;p1"/>
            <p:cNvCxnSpPr/>
            <p:nvPr/>
          </p:nvCxnSpPr>
          <p:spPr>
            <a:xfrm>
              <a:off x="9371012" y="0"/>
              <a:ext cx="1219200" cy="6858000"/>
            </a:xfrm>
            <a:prstGeom prst="straightConnector1">
              <a:avLst/>
            </a:prstGeom>
            <a:noFill/>
            <a:ln w="9525" cap="flat" cmpd="sng">
              <a:solidFill>
                <a:schemeClr val="accent1">
                  <a:alpha val="69803"/>
                </a:schemeClr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8" name="Google Shape;8;p1"/>
            <p:cNvCxnSpPr/>
            <p:nvPr/>
          </p:nvCxnSpPr>
          <p:spPr>
            <a:xfrm flipH="1">
              <a:off x="7425267" y="3681413"/>
              <a:ext cx="4763558" cy="3176587"/>
            </a:xfrm>
            <a:prstGeom prst="straightConnector1">
              <a:avLst/>
            </a:prstGeom>
            <a:noFill/>
            <a:ln w="9525" cap="flat" cmpd="sng">
              <a:solidFill>
                <a:schemeClr val="accent1">
                  <a:alpha val="69803"/>
                </a:schemeClr>
              </a:solidFill>
              <a:prstDash val="solid"/>
              <a:round/>
              <a:headEnd type="none" w="sm" len="sm"/>
              <a:tailEnd type="none" w="sm" len="sm"/>
            </a:ln>
          </p:spPr>
        </p:cxnSp>
        <p:sp>
          <p:nvSpPr>
            <p:cNvPr id="9" name="Google Shape;9;p1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 extrusionOk="0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5686"/>
              </a:schemeClr>
            </a:solidFill>
            <a:ln>
              <a:noFill/>
            </a:ln>
          </p:spPr>
        </p:sp>
        <p:sp>
          <p:nvSpPr>
            <p:cNvPr id="10" name="Google Shape;10;p1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 extrusionOk="0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</p:spPr>
        </p:sp>
        <p:sp>
          <p:nvSpPr>
            <p:cNvPr id="11" name="Google Shape;11;p1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rgbClr val="16B0E3">
                <a:alpha val="65882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" name="Google Shape;12;p1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 extrusionOk="0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16B0E3">
                <a:alpha val="49803"/>
              </a:srgbClr>
            </a:solidFill>
            <a:ln>
              <a:noFill/>
            </a:ln>
          </p:spPr>
        </p:sp>
        <p:sp>
          <p:nvSpPr>
            <p:cNvPr id="13" name="Google Shape;13;p1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 extrusionOk="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69803"/>
              </a:schemeClr>
            </a:solidFill>
            <a:ln>
              <a:noFill/>
            </a:ln>
          </p:spPr>
        </p:sp>
        <p:sp>
          <p:nvSpPr>
            <p:cNvPr id="14" name="Google Shape;14;p1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 extrusionOk="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226292">
                <a:alpha val="80000"/>
              </a:srgbClr>
            </a:solidFill>
            <a:ln>
              <a:noFill/>
            </a:ln>
          </p:spPr>
        </p:sp>
        <p:sp>
          <p:nvSpPr>
            <p:cNvPr id="15" name="Google Shape;15;p1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rgbClr val="16B0E3">
                <a:alpha val="65882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" name="Google Shape;16;p1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69803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7" name="Google Shape;17;p1"/>
          <p:cNvSpPr txBox="1"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Trebuchet MS"/>
              <a:buNone/>
              <a:defRPr sz="3600" b="0" i="0" u="none" strike="noStrike" cap="non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18" name="Google Shape;18;p1"/>
          <p:cNvSpPr txBox="1"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320040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440"/>
              <a:buFont typeface="Noto Sans Symbols"/>
              <a:buChar char="►"/>
              <a:defRPr sz="18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marL="914400" marR="0" lvl="1" indent="-309880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280"/>
              <a:buFont typeface="Noto Sans Symbols"/>
              <a:buChar char="►"/>
              <a:defRPr sz="16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marL="1371600" marR="0" lvl="2" indent="-299719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120"/>
              <a:buFont typeface="Noto Sans Symbols"/>
              <a:buChar char="►"/>
              <a:defRPr sz="14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marL="1828800" marR="0" lvl="3" indent="-289560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960"/>
              <a:buFont typeface="Noto Sans Symbols"/>
              <a:buChar char="►"/>
              <a:defRPr sz="12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marL="2286000" marR="0" lvl="4" indent="-289560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960"/>
              <a:buFont typeface="Noto Sans Symbols"/>
              <a:buChar char="►"/>
              <a:defRPr sz="12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marL="2743200" marR="0" lvl="5" indent="-289560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960"/>
              <a:buFont typeface="Noto Sans Symbols"/>
              <a:buChar char="►"/>
              <a:defRPr sz="12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marL="3200400" marR="0" lvl="6" indent="-289560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960"/>
              <a:buFont typeface="Noto Sans Symbols"/>
              <a:buChar char="►"/>
              <a:defRPr sz="12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marL="3657600" marR="0" lvl="7" indent="-289559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960"/>
              <a:buFont typeface="Noto Sans Symbols"/>
              <a:buChar char="►"/>
              <a:defRPr sz="12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marL="4114800" marR="0" lvl="8" indent="-289559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960"/>
              <a:buFont typeface="Noto Sans Symbols"/>
              <a:buChar char="►"/>
              <a:defRPr sz="12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endParaRPr/>
          </a:p>
        </p:txBody>
      </p:sp>
      <p:sp>
        <p:nvSpPr>
          <p:cNvPr id="19" name="Google Shape;19;p1"/>
          <p:cNvSpPr txBox="1">
            <a:spLocks noGrp="1"/>
          </p:cNvSpPr>
          <p:nvPr>
            <p:ph type="dt" idx="10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900" b="0" i="0" u="none" strike="noStrike" cap="none">
                <a:solidFill>
                  <a:srgbClr val="888888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endParaRPr/>
          </a:p>
        </p:txBody>
      </p:sp>
      <p:sp>
        <p:nvSpPr>
          <p:cNvPr id="20" name="Google Shape;20;p1"/>
          <p:cNvSpPr txBox="1">
            <a:spLocks noGrp="1"/>
          </p:cNvSpPr>
          <p:nvPr>
            <p:ph type="ftr" idx="11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900" b="0" i="0" u="none" strike="noStrike" cap="none">
                <a:solidFill>
                  <a:srgbClr val="888888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endParaRPr/>
          </a:p>
        </p:txBody>
      </p:sp>
      <p:sp>
        <p:nvSpPr>
          <p:cNvPr id="21" name="Google Shape;21;p1"/>
          <p:cNvSpPr txBox="1">
            <a:spLocks noGrp="1"/>
          </p:cNvSpPr>
          <p:nvPr>
            <p:ph type="sldNum" idx="12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marL="0" marR="0" lvl="1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marL="0" marR="0" lvl="2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marL="0" marR="0" lvl="3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marL="0" marR="0" lvl="4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marL="0" marR="0" lvl="5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marL="0" marR="0" lvl="6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marL="0" marR="0" lvl="7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marL="0" marR="0" lvl="8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1" r:id="rId1"/>
    <p:sldLayoutId id="2147483652" r:id="rId2"/>
    <p:sldLayoutId id="2147483653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  <p:sldLayoutId id="2147483663" r:id="rId1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oogle Shape;6;p1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7" name="Google Shape;7;p1"/>
            <p:cNvCxnSpPr/>
            <p:nvPr/>
          </p:nvCxnSpPr>
          <p:spPr>
            <a:xfrm>
              <a:off x="9371012" y="0"/>
              <a:ext cx="1219200" cy="6858000"/>
            </a:xfrm>
            <a:prstGeom prst="straightConnector1">
              <a:avLst/>
            </a:prstGeom>
            <a:noFill/>
            <a:ln w="9525" cap="flat" cmpd="sng">
              <a:solidFill>
                <a:schemeClr val="accent1">
                  <a:alpha val="69803"/>
                </a:schemeClr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8" name="Google Shape;8;p1"/>
            <p:cNvCxnSpPr/>
            <p:nvPr/>
          </p:nvCxnSpPr>
          <p:spPr>
            <a:xfrm flipH="1">
              <a:off x="7425267" y="3681413"/>
              <a:ext cx="4763558" cy="3176587"/>
            </a:xfrm>
            <a:prstGeom prst="straightConnector1">
              <a:avLst/>
            </a:prstGeom>
            <a:noFill/>
            <a:ln w="9525" cap="flat" cmpd="sng">
              <a:solidFill>
                <a:schemeClr val="accent1">
                  <a:alpha val="69803"/>
                </a:schemeClr>
              </a:solidFill>
              <a:prstDash val="solid"/>
              <a:round/>
              <a:headEnd type="none" w="sm" len="sm"/>
              <a:tailEnd type="none" w="sm" len="sm"/>
            </a:ln>
          </p:spPr>
        </p:cxnSp>
        <p:sp>
          <p:nvSpPr>
            <p:cNvPr id="9" name="Google Shape;9;p1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 extrusionOk="0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5686"/>
              </a:schemeClr>
            </a:solidFill>
            <a:ln>
              <a:noFill/>
            </a:ln>
          </p:spPr>
        </p:sp>
        <p:sp>
          <p:nvSpPr>
            <p:cNvPr id="10" name="Google Shape;10;p1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 extrusionOk="0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</p:spPr>
        </p:sp>
        <p:sp>
          <p:nvSpPr>
            <p:cNvPr id="11" name="Google Shape;11;p1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rgbClr val="16B0E3">
                <a:alpha val="65882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" name="Google Shape;12;p1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 extrusionOk="0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16B0E3">
                <a:alpha val="49803"/>
              </a:srgbClr>
            </a:solidFill>
            <a:ln>
              <a:noFill/>
            </a:ln>
          </p:spPr>
        </p:sp>
        <p:sp>
          <p:nvSpPr>
            <p:cNvPr id="13" name="Google Shape;13;p1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 extrusionOk="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69803"/>
              </a:schemeClr>
            </a:solidFill>
            <a:ln>
              <a:noFill/>
            </a:ln>
          </p:spPr>
        </p:sp>
        <p:sp>
          <p:nvSpPr>
            <p:cNvPr id="14" name="Google Shape;14;p1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 extrusionOk="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226292">
                <a:alpha val="80000"/>
              </a:srgbClr>
            </a:solidFill>
            <a:ln>
              <a:noFill/>
            </a:ln>
          </p:spPr>
        </p:sp>
        <p:sp>
          <p:nvSpPr>
            <p:cNvPr id="15" name="Google Shape;15;p1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rgbClr val="16B0E3">
                <a:alpha val="65882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" name="Google Shape;16;p1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69803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7" name="Google Shape;17;p1"/>
          <p:cNvSpPr txBox="1"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Trebuchet MS"/>
              <a:buNone/>
              <a:defRPr sz="3600" b="0" i="0" u="none" strike="noStrike" cap="non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18" name="Google Shape;18;p1"/>
          <p:cNvSpPr txBox="1"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320040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440"/>
              <a:buFont typeface="Noto Sans Symbols"/>
              <a:buChar char="►"/>
              <a:defRPr sz="18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marL="914400" marR="0" lvl="1" indent="-309880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280"/>
              <a:buFont typeface="Noto Sans Symbols"/>
              <a:buChar char="►"/>
              <a:defRPr sz="16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marL="1371600" marR="0" lvl="2" indent="-299719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120"/>
              <a:buFont typeface="Noto Sans Symbols"/>
              <a:buChar char="►"/>
              <a:defRPr sz="14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marL="1828800" marR="0" lvl="3" indent="-289560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960"/>
              <a:buFont typeface="Noto Sans Symbols"/>
              <a:buChar char="►"/>
              <a:defRPr sz="12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marL="2286000" marR="0" lvl="4" indent="-289560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960"/>
              <a:buFont typeface="Noto Sans Symbols"/>
              <a:buChar char="►"/>
              <a:defRPr sz="12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marL="2743200" marR="0" lvl="5" indent="-289560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960"/>
              <a:buFont typeface="Noto Sans Symbols"/>
              <a:buChar char="►"/>
              <a:defRPr sz="12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marL="3200400" marR="0" lvl="6" indent="-289560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960"/>
              <a:buFont typeface="Noto Sans Symbols"/>
              <a:buChar char="►"/>
              <a:defRPr sz="12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marL="3657600" marR="0" lvl="7" indent="-289559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960"/>
              <a:buFont typeface="Noto Sans Symbols"/>
              <a:buChar char="►"/>
              <a:defRPr sz="12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marL="4114800" marR="0" lvl="8" indent="-289559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960"/>
              <a:buFont typeface="Noto Sans Symbols"/>
              <a:buChar char="►"/>
              <a:defRPr sz="12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endParaRPr/>
          </a:p>
        </p:txBody>
      </p:sp>
      <p:sp>
        <p:nvSpPr>
          <p:cNvPr id="19" name="Google Shape;19;p1"/>
          <p:cNvSpPr txBox="1">
            <a:spLocks noGrp="1"/>
          </p:cNvSpPr>
          <p:nvPr>
            <p:ph type="dt" idx="10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900" b="0" i="0" u="none" strike="noStrike" cap="none">
                <a:solidFill>
                  <a:srgbClr val="888888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endParaRPr/>
          </a:p>
        </p:txBody>
      </p:sp>
      <p:sp>
        <p:nvSpPr>
          <p:cNvPr id="20" name="Google Shape;20;p1"/>
          <p:cNvSpPr txBox="1">
            <a:spLocks noGrp="1"/>
          </p:cNvSpPr>
          <p:nvPr>
            <p:ph type="ftr" idx="11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900" b="0" i="0" u="none" strike="noStrike" cap="none">
                <a:solidFill>
                  <a:srgbClr val="888888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endParaRPr/>
          </a:p>
        </p:txBody>
      </p:sp>
      <p:sp>
        <p:nvSpPr>
          <p:cNvPr id="21" name="Google Shape;21;p1"/>
          <p:cNvSpPr txBox="1">
            <a:spLocks noGrp="1"/>
          </p:cNvSpPr>
          <p:nvPr>
            <p:ph type="sldNum" idx="12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marL="0" marR="0" lvl="1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marL="0" marR="0" lvl="2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marL="0" marR="0" lvl="3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marL="0" marR="0" lvl="4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marL="0" marR="0" lvl="5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marL="0" marR="0" lvl="6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marL="0" marR="0" lvl="7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marL="0" marR="0" lvl="8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043121394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666" r:id="rId1"/>
    <p:sldLayoutId id="2147483667" r:id="rId2"/>
    <p:sldLayoutId id="2147483668" r:id="rId3"/>
    <p:sldLayoutId id="2147483669" r:id="rId4"/>
    <p:sldLayoutId id="2147483670" r:id="rId5"/>
    <p:sldLayoutId id="2147483671" r:id="rId6"/>
    <p:sldLayoutId id="2147483672" r:id="rId7"/>
    <p:sldLayoutId id="2147483673" r:id="rId8"/>
    <p:sldLayoutId id="2147483674" r:id="rId9"/>
    <p:sldLayoutId id="2147483675" r:id="rId10"/>
    <p:sldLayoutId id="2147483676" r:id="rId11"/>
    <p:sldLayoutId id="2147483677" r:id="rId12"/>
    <p:sldLayoutId id="2147483678" r:id="rId13"/>
    <p:sldLayoutId id="2147483679" r:id="rId14"/>
    <p:sldLayoutId id="2147483680" r:id="rId15"/>
    <p:sldLayoutId id="2147483681" r:id="rId16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4.xml"/><Relationship Id="rId4" Type="http://schemas.openxmlformats.org/officeDocument/2006/relationships/image" Target="../media/image1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p18"/>
          <p:cNvSpPr txBox="1">
            <a:spLocks noGrp="1"/>
          </p:cNvSpPr>
          <p:nvPr>
            <p:ph type="ctrTitle"/>
          </p:nvPr>
        </p:nvSpPr>
        <p:spPr>
          <a:xfrm>
            <a:off x="804406" y="1974684"/>
            <a:ext cx="8978400" cy="164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400"/>
              <a:buFont typeface="Trebuchet MS"/>
              <a:buNone/>
            </a:pPr>
            <a:r>
              <a:rPr lang="en-US" sz="4400" dirty="0"/>
              <a:t>Advisory Committee on Breast Cancer in Young Women (ACBCYW)</a:t>
            </a:r>
            <a:endParaRPr dirty="0"/>
          </a:p>
        </p:txBody>
      </p:sp>
      <p:sp>
        <p:nvSpPr>
          <p:cNvPr id="144" name="Google Shape;144;p18"/>
          <p:cNvSpPr txBox="1">
            <a:spLocks noGrp="1"/>
          </p:cNvSpPr>
          <p:nvPr>
            <p:ph type="subTitle" idx="1"/>
          </p:nvPr>
        </p:nvSpPr>
        <p:spPr>
          <a:xfrm>
            <a:off x="804405" y="3879613"/>
            <a:ext cx="8792081" cy="109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2560"/>
              <a:buNone/>
            </a:pPr>
            <a:r>
              <a:rPr lang="en-US" sz="3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MENTAL/ BEHAVIORAL HEALTH WORKGROUP</a:t>
            </a:r>
            <a:endParaRPr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marL="0" lvl="0" indent="0" algn="l" rtl="0">
              <a:spcBef>
                <a:spcPts val="1000"/>
              </a:spcBef>
              <a:spcAft>
                <a:spcPts val="0"/>
              </a:spcAft>
              <a:buSzPts val="2560"/>
              <a:buNone/>
            </a:pPr>
            <a:endParaRPr sz="32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Google Shape;191;p25"/>
          <p:cNvSpPr txBox="1">
            <a:spLocks noGrp="1"/>
          </p:cNvSpPr>
          <p:nvPr>
            <p:ph type="title"/>
          </p:nvPr>
        </p:nvSpPr>
        <p:spPr>
          <a:xfrm>
            <a:off x="677334" y="235131"/>
            <a:ext cx="8596668" cy="132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Trebuchet MS"/>
              <a:buNone/>
            </a:pPr>
            <a:r>
              <a:rPr lang="en-US" dirty="0"/>
              <a:t>Gaps</a:t>
            </a:r>
            <a:endParaRPr dirty="0"/>
          </a:p>
        </p:txBody>
      </p:sp>
      <p:sp>
        <p:nvSpPr>
          <p:cNvPr id="192" name="Google Shape;192;p25"/>
          <p:cNvSpPr txBox="1">
            <a:spLocks noGrp="1"/>
          </p:cNvSpPr>
          <p:nvPr>
            <p:ph type="body" idx="1"/>
          </p:nvPr>
        </p:nvSpPr>
        <p:spPr>
          <a:xfrm>
            <a:off x="677334" y="972182"/>
            <a:ext cx="8596668" cy="38807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lvl="0" indent="-342900" algn="l" rtl="0">
              <a:spcBef>
                <a:spcPts val="0"/>
              </a:spcBef>
              <a:spcAft>
                <a:spcPts val="0"/>
              </a:spcAft>
              <a:buSzPts val="1120"/>
              <a:buChar char="►"/>
            </a:pPr>
            <a:r>
              <a:rPr lang="en-US" sz="1600" dirty="0"/>
              <a:t>Lack of patient awareness regarding mental health resources and support services</a:t>
            </a:r>
            <a:endParaRPr sz="1600" dirty="0"/>
          </a:p>
          <a:p>
            <a:pPr marL="342900" lvl="0" indent="-342900" algn="l" rtl="0">
              <a:spcBef>
                <a:spcPts val="1000"/>
              </a:spcBef>
              <a:spcAft>
                <a:spcPts val="0"/>
              </a:spcAft>
              <a:buSzPts val="1120"/>
              <a:buChar char="►"/>
            </a:pPr>
            <a:r>
              <a:rPr lang="en-US" sz="1600" dirty="0"/>
              <a:t>Lack of provider awareness regarding prevalence of mental health challenges in young women with breast cancer and available mental health resources and support services</a:t>
            </a:r>
            <a:endParaRPr sz="1600" dirty="0"/>
          </a:p>
          <a:p>
            <a:pPr marL="342900" lvl="0" indent="-342900" algn="l" rtl="0">
              <a:spcBef>
                <a:spcPts val="1000"/>
              </a:spcBef>
              <a:spcAft>
                <a:spcPts val="0"/>
              </a:spcAft>
              <a:buSzPts val="1120"/>
              <a:buChar char="►"/>
            </a:pPr>
            <a:r>
              <a:rPr lang="en-US" sz="1600" dirty="0"/>
              <a:t>Use of mental health resources/support services is low, even among patients who are aware of their availability:</a:t>
            </a:r>
            <a:endParaRPr sz="1600" dirty="0"/>
          </a:p>
          <a:p>
            <a:pPr marL="1143000" lvl="2" indent="-228600" algn="l" rtl="0">
              <a:spcBef>
                <a:spcPts val="1000"/>
              </a:spcBef>
              <a:spcAft>
                <a:spcPts val="0"/>
              </a:spcAft>
              <a:buSzPts val="1120"/>
              <a:buChar char="►"/>
            </a:pPr>
            <a:r>
              <a:rPr lang="en-US" dirty="0"/>
              <a:t>Difficulty finding time and resources to take part in such resources due to competing responsibilities</a:t>
            </a:r>
            <a:endParaRPr dirty="0"/>
          </a:p>
          <a:p>
            <a:pPr marL="1143000" lvl="2" indent="-228600" algn="l" rtl="0">
              <a:spcBef>
                <a:spcPts val="1000"/>
              </a:spcBef>
              <a:spcAft>
                <a:spcPts val="0"/>
              </a:spcAft>
              <a:buSzPts val="1120"/>
              <a:buChar char="►"/>
            </a:pPr>
            <a:r>
              <a:rPr lang="en-US" dirty="0"/>
              <a:t>Feelings of guilt when taking time to take care of themselves when they have children</a:t>
            </a:r>
            <a:endParaRPr dirty="0"/>
          </a:p>
          <a:p>
            <a:pPr marL="1143000" lvl="2" indent="-228600" algn="l" rtl="0">
              <a:spcBef>
                <a:spcPts val="1000"/>
              </a:spcBef>
              <a:spcAft>
                <a:spcPts val="0"/>
              </a:spcAft>
              <a:buSzPts val="1120"/>
              <a:buChar char="►"/>
            </a:pPr>
            <a:r>
              <a:rPr lang="en-US" dirty="0"/>
              <a:t>Research indicates that young women prefer online resources</a:t>
            </a:r>
            <a:endParaRPr dirty="0"/>
          </a:p>
          <a:p>
            <a:pPr marL="342900" lvl="0" indent="-342900" algn="l" rtl="0">
              <a:spcBef>
                <a:spcPts val="1000"/>
              </a:spcBef>
              <a:spcAft>
                <a:spcPts val="0"/>
              </a:spcAft>
              <a:buSzPts val="1120"/>
              <a:buChar char="►"/>
            </a:pPr>
            <a:r>
              <a:rPr lang="en-US" sz="1600" dirty="0"/>
              <a:t>Unclear who needs resources and when (at diagnosis, during or after treatment)</a:t>
            </a:r>
            <a:endParaRPr sz="1600" dirty="0"/>
          </a:p>
          <a:p>
            <a:pPr marL="342900" lvl="0" indent="-342900" algn="l" rtl="0">
              <a:spcBef>
                <a:spcPts val="1000"/>
              </a:spcBef>
              <a:spcAft>
                <a:spcPts val="0"/>
              </a:spcAft>
              <a:buSzPts val="1120"/>
              <a:buChar char="►"/>
            </a:pPr>
            <a:r>
              <a:rPr lang="en-US" sz="1600" dirty="0"/>
              <a:t>Under appreciation, lack of research on how many women continue to suffer from mental health issues as survivors</a:t>
            </a:r>
            <a:endParaRPr sz="1600" dirty="0"/>
          </a:p>
          <a:p>
            <a:pPr marL="342900" lvl="0" indent="-342900" algn="l" rtl="0">
              <a:spcBef>
                <a:spcPts val="1000"/>
              </a:spcBef>
              <a:spcAft>
                <a:spcPts val="0"/>
              </a:spcAft>
              <a:buSzPts val="1120"/>
              <a:buChar char="►"/>
            </a:pPr>
            <a:r>
              <a:rPr lang="en-US" sz="1600" dirty="0"/>
              <a:t>Research on PTSD</a:t>
            </a:r>
            <a:endParaRPr sz="1600" dirty="0"/>
          </a:p>
          <a:p>
            <a:pPr marL="342900" lvl="0" indent="-342900" algn="l" rtl="0">
              <a:spcBef>
                <a:spcPts val="1000"/>
              </a:spcBef>
              <a:spcAft>
                <a:spcPts val="0"/>
              </a:spcAft>
              <a:buSzPts val="1120"/>
              <a:buChar char="►"/>
            </a:pPr>
            <a:r>
              <a:rPr lang="en-US" sz="1600" dirty="0"/>
              <a:t>Range and variety of mental health challenges based on geographic location (urban vs. rural), race, culture</a:t>
            </a:r>
            <a:endParaRPr sz="1600" dirty="0"/>
          </a:p>
          <a:p>
            <a:pPr marL="342900" lvl="0" indent="-342900" algn="l" rtl="0">
              <a:spcBef>
                <a:spcPts val="1000"/>
              </a:spcBef>
              <a:spcAft>
                <a:spcPts val="0"/>
              </a:spcAft>
              <a:buSzPts val="1120"/>
              <a:buChar char="►"/>
            </a:pPr>
            <a:r>
              <a:rPr lang="en-US" sz="1600" dirty="0"/>
              <a:t>Lack of research on co-morbidities in these patients, particularly alcohol and opioid use</a:t>
            </a:r>
            <a:endParaRPr sz="1600" dirty="0"/>
          </a:p>
          <a:p>
            <a:pPr marL="342900" lvl="0" indent="-271780" algn="l" rtl="0">
              <a:spcBef>
                <a:spcPts val="1000"/>
              </a:spcBef>
              <a:spcAft>
                <a:spcPts val="0"/>
              </a:spcAft>
              <a:buSzPts val="1120"/>
              <a:buNone/>
            </a:pPr>
            <a:endParaRPr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Google Shape;197;p26"/>
          <p:cNvSpPr txBox="1"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Trebuchet MS"/>
              <a:buNone/>
            </a:pPr>
            <a:r>
              <a:rPr lang="en-US"/>
              <a:t>Evidence-based Interventions (Current)</a:t>
            </a:r>
            <a:endParaRPr/>
          </a:p>
        </p:txBody>
      </p:sp>
      <p:sp>
        <p:nvSpPr>
          <p:cNvPr id="198" name="Google Shape;198;p26"/>
          <p:cNvSpPr txBox="1">
            <a:spLocks noGrp="1"/>
          </p:cNvSpPr>
          <p:nvPr>
            <p:ph type="body" idx="1"/>
          </p:nvPr>
        </p:nvSpPr>
        <p:spPr>
          <a:xfrm>
            <a:off x="677334" y="1349338"/>
            <a:ext cx="8596668" cy="38807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lvl="0" indent="-342900" algn="l" rtl="0">
              <a:spcBef>
                <a:spcPts val="0"/>
              </a:spcBef>
              <a:spcAft>
                <a:spcPts val="0"/>
              </a:spcAft>
              <a:buSzPts val="1280"/>
              <a:buChar char="►"/>
            </a:pPr>
            <a:r>
              <a:rPr lang="en-US" dirty="0"/>
              <a:t>Mindfulness meditation – 6 weekly, 2 hour classes</a:t>
            </a:r>
            <a:endParaRPr dirty="0"/>
          </a:p>
          <a:p>
            <a:pPr marL="342900" lvl="0" indent="-342900" algn="l" rtl="0">
              <a:spcBef>
                <a:spcPts val="1000"/>
              </a:spcBef>
              <a:spcAft>
                <a:spcPts val="0"/>
              </a:spcAft>
              <a:buSzPts val="1280"/>
              <a:buChar char="►"/>
            </a:pPr>
            <a:r>
              <a:rPr lang="en-US" dirty="0"/>
              <a:t>Cognitive Behavioral Therapy</a:t>
            </a:r>
            <a:endParaRPr dirty="0"/>
          </a:p>
          <a:p>
            <a:pPr marL="342900" lvl="0" indent="-342900" algn="l" rtl="0">
              <a:spcBef>
                <a:spcPts val="1000"/>
              </a:spcBef>
              <a:spcAft>
                <a:spcPts val="0"/>
              </a:spcAft>
              <a:buSzPts val="1280"/>
              <a:buChar char="►"/>
            </a:pPr>
            <a:r>
              <a:rPr lang="en-US" dirty="0"/>
              <a:t>Greater physical health, yoga, exercise</a:t>
            </a:r>
            <a:endParaRPr dirty="0"/>
          </a:p>
          <a:p>
            <a:pPr marL="342900" lvl="0" indent="-342900" algn="l" rtl="0">
              <a:spcBef>
                <a:spcPts val="1000"/>
              </a:spcBef>
              <a:spcAft>
                <a:spcPts val="0"/>
              </a:spcAft>
              <a:buSzPts val="1280"/>
              <a:buChar char="►"/>
            </a:pPr>
            <a:r>
              <a:rPr lang="en-US" dirty="0"/>
              <a:t>Better social support/larger social networks – married or partnered women</a:t>
            </a:r>
            <a:endParaRPr dirty="0"/>
          </a:p>
          <a:p>
            <a:pPr marL="342900" lvl="0" indent="-342900" algn="l" rtl="0">
              <a:spcBef>
                <a:spcPts val="1000"/>
              </a:spcBef>
              <a:spcAft>
                <a:spcPts val="0"/>
              </a:spcAft>
              <a:buSzPts val="1280"/>
              <a:buChar char="►"/>
            </a:pPr>
            <a:r>
              <a:rPr lang="en-US" dirty="0"/>
              <a:t>Better emotional and physical functioning related to QOL</a:t>
            </a:r>
            <a:endParaRPr dirty="0"/>
          </a:p>
        </p:txBody>
      </p:sp>
      <p:pic>
        <p:nvPicPr>
          <p:cNvPr id="199" name="Google Shape;199;p2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71220" y="3471437"/>
            <a:ext cx="7539862" cy="3017231"/>
          </a:xfrm>
          <a:prstGeom prst="rect">
            <a:avLst/>
          </a:prstGeom>
          <a:noFill/>
          <a:ln>
            <a:noFill/>
          </a:ln>
        </p:spPr>
      </p:pic>
      <p:sp>
        <p:nvSpPr>
          <p:cNvPr id="200" name="Google Shape;200;p26"/>
          <p:cNvSpPr txBox="1"/>
          <p:nvPr/>
        </p:nvSpPr>
        <p:spPr>
          <a:xfrm>
            <a:off x="9274002" y="6488668"/>
            <a:ext cx="3163330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US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/>
                <a:ea typeface="Trebuchet MS"/>
                <a:cs typeface="Trebuchet MS"/>
                <a:sym typeface="Trebuchet MS"/>
              </a:rPr>
              <a:t>Bower et al. Cancer 2014</a:t>
            </a:r>
            <a:endParaRPr kumimoji="0" sz="14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rebuchet MS"/>
              <a:ea typeface="Trebuchet MS"/>
              <a:cs typeface="Trebuchet MS"/>
              <a:sym typeface="Trebuchet MS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Google Shape;205;p27"/>
          <p:cNvSpPr txBox="1"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Trebuchet MS"/>
              <a:buNone/>
            </a:pPr>
            <a:r>
              <a:rPr lang="en-US"/>
              <a:t>Evidence-based Interventions (Current)</a:t>
            </a:r>
            <a:endParaRPr/>
          </a:p>
        </p:txBody>
      </p:sp>
      <p:sp>
        <p:nvSpPr>
          <p:cNvPr id="206" name="Google Shape;206;p27"/>
          <p:cNvSpPr txBox="1">
            <a:spLocks noGrp="1"/>
          </p:cNvSpPr>
          <p:nvPr>
            <p:ph type="body" idx="1"/>
          </p:nvPr>
        </p:nvSpPr>
        <p:spPr>
          <a:xfrm>
            <a:off x="677325" y="1468700"/>
            <a:ext cx="8596800" cy="476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lvl="0" indent="-403860" algn="l" rtl="0">
              <a:spcBef>
                <a:spcPts val="0"/>
              </a:spcBef>
              <a:spcAft>
                <a:spcPts val="0"/>
              </a:spcAft>
              <a:buSzPts val="2400"/>
              <a:buChar char="►"/>
            </a:pPr>
            <a:r>
              <a:rPr lang="en-US" sz="2400" dirty="0"/>
              <a:t>Educational information and support provided to partners/family members lowers anxiety, depression, and marital distress</a:t>
            </a:r>
            <a:endParaRPr sz="2400" dirty="0"/>
          </a:p>
          <a:p>
            <a:pPr marL="342900" lvl="0" indent="-403860" algn="l" rtl="0">
              <a:spcBef>
                <a:spcPts val="1000"/>
              </a:spcBef>
              <a:spcAft>
                <a:spcPts val="0"/>
              </a:spcAft>
              <a:buSzPts val="2400"/>
              <a:buChar char="►"/>
            </a:pPr>
            <a:r>
              <a:rPr lang="en-US" sz="2400" dirty="0"/>
              <a:t>Internet-based interactive content may be effective in providing educational interventions and reach a large number of people </a:t>
            </a:r>
            <a:endParaRPr sz="2400" dirty="0"/>
          </a:p>
          <a:p>
            <a:pPr marL="342900" lvl="0" indent="-403860" algn="l" rtl="0">
              <a:spcBef>
                <a:spcPts val="1000"/>
              </a:spcBef>
              <a:spcAft>
                <a:spcPts val="0"/>
              </a:spcAft>
              <a:buSzPts val="2400"/>
              <a:buChar char="►"/>
            </a:pPr>
            <a:r>
              <a:rPr lang="en-US" sz="2400" dirty="0"/>
              <a:t>Existing research supports use of </a:t>
            </a:r>
            <a:r>
              <a:rPr lang="en-US" sz="2400" dirty="0" err="1"/>
              <a:t>psychoeducational</a:t>
            </a:r>
            <a:r>
              <a:rPr lang="en-US" sz="2400" dirty="0"/>
              <a:t> support interventions to improve symptoms and emotional wellbeing for 6-12 months</a:t>
            </a:r>
            <a:endParaRPr sz="2400" dirty="0"/>
          </a:p>
          <a:p>
            <a:pPr marL="342900" lvl="0" indent="-403860" algn="l" rtl="0">
              <a:spcBef>
                <a:spcPts val="1000"/>
              </a:spcBef>
              <a:spcAft>
                <a:spcPts val="0"/>
              </a:spcAft>
              <a:buSzPts val="2400"/>
              <a:buChar char="►"/>
            </a:pPr>
            <a:r>
              <a:rPr lang="en-US" sz="2400" dirty="0"/>
              <a:t>Educational interventions show greater promise than relaxation-based or supportive group therapies</a:t>
            </a:r>
            <a:endParaRPr sz="2400" dirty="0"/>
          </a:p>
          <a:p>
            <a:pPr marL="342900" lvl="0" indent="0" algn="l" rtl="0">
              <a:spcBef>
                <a:spcPts val="100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207" name="Google Shape;207;p27"/>
          <p:cNvSpPr txBox="1"/>
          <p:nvPr/>
        </p:nvSpPr>
        <p:spPr>
          <a:xfrm>
            <a:off x="9274002" y="6488668"/>
            <a:ext cx="3163330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US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/>
                <a:ea typeface="Trebuchet MS"/>
                <a:cs typeface="Trebuchet MS"/>
                <a:sym typeface="Trebuchet MS"/>
              </a:rPr>
              <a:t>Bower et al. Cancer 2014</a:t>
            </a:r>
            <a:endParaRPr kumimoji="0" sz="14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rebuchet MS"/>
              <a:ea typeface="Trebuchet MS"/>
              <a:cs typeface="Trebuchet MS"/>
              <a:sym typeface="Trebuchet MS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Google Shape;212;p28"/>
          <p:cNvSpPr txBox="1"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Trebuchet MS"/>
              <a:buNone/>
            </a:pPr>
            <a:r>
              <a:rPr lang="en-US"/>
              <a:t>Evidence-based Interventions (Promising)</a:t>
            </a:r>
            <a:endParaRPr/>
          </a:p>
        </p:txBody>
      </p:sp>
      <p:sp>
        <p:nvSpPr>
          <p:cNvPr id="213" name="Google Shape;213;p28"/>
          <p:cNvSpPr txBox="1">
            <a:spLocks noGrp="1"/>
          </p:cNvSpPr>
          <p:nvPr>
            <p:ph type="body" idx="1"/>
          </p:nvPr>
        </p:nvSpPr>
        <p:spPr>
          <a:xfrm>
            <a:off x="588124" y="1930400"/>
            <a:ext cx="8596668" cy="38807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lvl="0" indent="-342900" algn="l" rtl="0">
              <a:spcBef>
                <a:spcPts val="0"/>
              </a:spcBef>
              <a:spcAft>
                <a:spcPts val="0"/>
              </a:spcAft>
              <a:buSzPts val="1600"/>
              <a:buChar char="►"/>
            </a:pPr>
            <a:r>
              <a:rPr lang="en-US" sz="2000"/>
              <a:t>Enhanced communication with visual tools</a:t>
            </a:r>
            <a:endParaRPr sz="2000"/>
          </a:p>
        </p:txBody>
      </p:sp>
      <p:pic>
        <p:nvPicPr>
          <p:cNvPr id="214" name="Google Shape;214;p28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968903" y="2357226"/>
            <a:ext cx="5803047" cy="4221089"/>
          </a:xfrm>
          <a:prstGeom prst="rect">
            <a:avLst/>
          </a:prstGeom>
          <a:noFill/>
          <a:ln>
            <a:noFill/>
          </a:ln>
        </p:spPr>
      </p:pic>
      <p:sp>
        <p:nvSpPr>
          <p:cNvPr id="215" name="Google Shape;215;p28"/>
          <p:cNvSpPr txBox="1"/>
          <p:nvPr/>
        </p:nvSpPr>
        <p:spPr>
          <a:xfrm>
            <a:off x="6928021" y="3328085"/>
            <a:ext cx="2166552" cy="7386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US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/>
                <a:ea typeface="Trebuchet MS"/>
                <a:cs typeface="Trebuchet MS"/>
                <a:sym typeface="Trebuchet MS"/>
              </a:rPr>
              <a:t>Conceptual Diagram of potential treatment effects over time</a:t>
            </a:r>
            <a:endParaRPr kumimoji="0" sz="14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216" name="Google Shape;216;p28"/>
          <p:cNvSpPr txBox="1"/>
          <p:nvPr/>
        </p:nvSpPr>
        <p:spPr>
          <a:xfrm>
            <a:off x="9341707" y="6409038"/>
            <a:ext cx="3196281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US" sz="16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/>
                <a:ea typeface="Trebuchet MS"/>
                <a:cs typeface="Trebuchet MS"/>
                <a:sym typeface="Trebuchet MS"/>
              </a:rPr>
              <a:t>Brauer et al. JOP 2019</a:t>
            </a:r>
            <a:endParaRPr kumimoji="0" sz="16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rebuchet MS"/>
              <a:ea typeface="Trebuchet MS"/>
              <a:cs typeface="Trebuchet MS"/>
              <a:sym typeface="Trebuchet MS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" name="Google Shape;221;p29"/>
          <p:cNvSpPr txBox="1"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Trebuchet MS"/>
              <a:buNone/>
            </a:pPr>
            <a:r>
              <a:rPr lang="en-US"/>
              <a:t>Recommendations</a:t>
            </a:r>
            <a:endParaRPr/>
          </a:p>
        </p:txBody>
      </p:sp>
      <p:sp>
        <p:nvSpPr>
          <p:cNvPr id="222" name="Google Shape;222;p29"/>
          <p:cNvSpPr txBox="1">
            <a:spLocks noGrp="1"/>
          </p:cNvSpPr>
          <p:nvPr>
            <p:ph type="body" idx="1"/>
          </p:nvPr>
        </p:nvSpPr>
        <p:spPr>
          <a:xfrm>
            <a:off x="677325" y="1216050"/>
            <a:ext cx="8884686" cy="523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lvl="0" indent="-37846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2000"/>
              <a:buChar char="►"/>
            </a:pPr>
            <a:r>
              <a:rPr lang="en-US" sz="2000" dirty="0"/>
              <a:t>Advocate for screening method to identify high risk patients and survivors for mental health issues; “Ask, advise, refer” (</a:t>
            </a:r>
            <a:r>
              <a:rPr lang="en-US" sz="2000" i="1" dirty="0"/>
              <a:t>AAR model used by health care providers to assess tobacco use and initiate linkage tobacco cessation support</a:t>
            </a:r>
            <a:r>
              <a:rPr lang="en-US" sz="2000" dirty="0"/>
              <a:t>)</a:t>
            </a:r>
            <a:endParaRPr sz="2000" dirty="0"/>
          </a:p>
          <a:p>
            <a:pPr marL="742950" lvl="1" indent="-331469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2000"/>
              <a:buChar char="►"/>
            </a:pPr>
            <a:r>
              <a:rPr lang="en-US" sz="2000" dirty="0"/>
              <a:t>Use a short, validated clinical instrument to identify mental health issues in patients and survivors</a:t>
            </a:r>
            <a:endParaRPr sz="2000" dirty="0"/>
          </a:p>
          <a:p>
            <a:pPr marL="742950" lvl="1" indent="-331469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2000"/>
              <a:buChar char="►"/>
            </a:pPr>
            <a:r>
              <a:rPr lang="en-US" sz="2000" dirty="0"/>
              <a:t>Routine screening could enhance patient-provider communication</a:t>
            </a:r>
            <a:endParaRPr sz="2000" dirty="0"/>
          </a:p>
          <a:p>
            <a:pPr marL="742950" lvl="1" indent="-331469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2000"/>
              <a:buChar char="►"/>
            </a:pPr>
            <a:r>
              <a:rPr lang="en-US" sz="2000" dirty="0"/>
              <a:t>Make appropriate referrals as needed</a:t>
            </a:r>
            <a:endParaRPr sz="2000" dirty="0"/>
          </a:p>
          <a:p>
            <a:pPr marL="342900" lvl="0" indent="-37846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2000"/>
              <a:buChar char="►"/>
            </a:pPr>
            <a:r>
              <a:rPr lang="en-US" sz="2000" dirty="0"/>
              <a:t>Funding for Dedicated Research on Mental Health in Young Women with Breast Cancer</a:t>
            </a:r>
          </a:p>
          <a:p>
            <a:pPr marL="800100" lvl="1" indent="-378460">
              <a:lnSpc>
                <a:spcPct val="90000"/>
              </a:lnSpc>
              <a:buSzPts val="2000"/>
            </a:pPr>
            <a:r>
              <a:rPr lang="en-US" sz="1400" dirty="0"/>
              <a:t>Why are mental health issues underutilized?</a:t>
            </a:r>
          </a:p>
          <a:p>
            <a:pPr marL="800100" lvl="1" indent="-378460">
              <a:lnSpc>
                <a:spcPct val="90000"/>
              </a:lnSpc>
              <a:buSzPts val="2000"/>
            </a:pPr>
            <a:r>
              <a:rPr lang="en-US" sz="1400" dirty="0"/>
              <a:t>When is the best time for intervention and what are the best interventions?</a:t>
            </a:r>
          </a:p>
          <a:p>
            <a:pPr marL="800100" lvl="1" indent="-378460">
              <a:lnSpc>
                <a:spcPct val="90000"/>
              </a:lnSpc>
              <a:buSzPts val="2000"/>
            </a:pPr>
            <a:r>
              <a:rPr lang="en-US" sz="1400" dirty="0"/>
              <a:t>What is the best medium for providing help (in-person, online, support groups?)</a:t>
            </a:r>
          </a:p>
          <a:p>
            <a:pPr marL="800100" lvl="1" indent="-378460">
              <a:lnSpc>
                <a:spcPct val="90000"/>
              </a:lnSpc>
              <a:buSzPts val="2000"/>
            </a:pPr>
            <a:r>
              <a:rPr lang="en-US" sz="1400" dirty="0"/>
              <a:t>What is the most effective communication strategy in routine discussions about treatment risks and potential impact on quality of life?</a:t>
            </a:r>
          </a:p>
          <a:p>
            <a:pPr marL="800100" lvl="1" indent="-378460">
              <a:lnSpc>
                <a:spcPct val="90000"/>
              </a:lnSpc>
              <a:buSzPts val="2000"/>
            </a:pPr>
            <a:r>
              <a:rPr lang="en-US" sz="1400" dirty="0"/>
              <a:t>What are long-term outcomes related to treatment effects and accurate post-treatment expectations (need for large, longitudinal studies)? </a:t>
            </a:r>
            <a:endParaRPr sz="1400" dirty="0"/>
          </a:p>
          <a:p>
            <a:pPr marL="457200" lvl="1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280"/>
              <a:buNone/>
            </a:pPr>
            <a:endParaRPr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2168" y="3091542"/>
            <a:ext cx="8596668" cy="1320800"/>
          </a:xfrm>
        </p:spPr>
        <p:txBody>
          <a:bodyPr/>
          <a:lstStyle/>
          <a:p>
            <a:r>
              <a:rPr lang="en-US" dirty="0"/>
              <a:t>Thank You</a:t>
            </a:r>
          </a:p>
        </p:txBody>
      </p:sp>
    </p:spTree>
    <p:extLst>
      <p:ext uri="{BB962C8B-B14F-4D97-AF65-F5344CB8AC3E}">
        <p14:creationId xmlns:p14="http://schemas.microsoft.com/office/powerpoint/2010/main" val="23306514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/>
              <a:t>Members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1594533"/>
            <a:ext cx="9198186" cy="3880773"/>
          </a:xfrm>
        </p:spPr>
        <p:txBody>
          <a:bodyPr/>
          <a:lstStyle/>
          <a:p>
            <a:pPr marL="0" lvl="0" indent="0">
              <a:spcBef>
                <a:spcPts val="0"/>
              </a:spcBef>
              <a:buSzPts val="1920"/>
              <a:buNone/>
            </a:pPr>
            <a:r>
              <a:rPr lang="en-US" sz="3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Mylin Torres, MD (Workgroup Co-chair)</a:t>
            </a:r>
            <a:br>
              <a:rPr lang="en-US" sz="3200" dirty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en-US" sz="3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Michele M. Cerullo, JD (Workgroup Co-chair)</a:t>
            </a:r>
            <a:br>
              <a:rPr lang="en-US" sz="3200" dirty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en-US" sz="3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Shonta Chambers, MSW</a:t>
            </a:r>
            <a:br>
              <a:rPr lang="en-US" sz="3200" dirty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en-US" sz="3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Ricki Fairley</a:t>
            </a:r>
            <a:br>
              <a:rPr lang="en-US" sz="3200" dirty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en-US" sz="3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Jean Rowe, LCSW, OSW-C, CJT</a:t>
            </a:r>
            <a:br>
              <a:rPr lang="en-US" sz="3200" dirty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en-US" sz="3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Marisa C. Weiss, MD</a:t>
            </a:r>
          </a:p>
        </p:txBody>
      </p:sp>
    </p:spTree>
    <p:extLst>
      <p:ext uri="{BB962C8B-B14F-4D97-AF65-F5344CB8AC3E}">
        <p14:creationId xmlns:p14="http://schemas.microsoft.com/office/powerpoint/2010/main" val="24842714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/>
              <a:t>Charge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1733869"/>
            <a:ext cx="8596668" cy="3880773"/>
          </a:xfrm>
        </p:spPr>
        <p:txBody>
          <a:bodyPr/>
          <a:lstStyle/>
          <a:p>
            <a:pPr marL="0" lvl="0" indent="0">
              <a:spcBef>
                <a:spcPts val="0"/>
              </a:spcBef>
              <a:buSzPts val="1920"/>
              <a:buNone/>
            </a:pPr>
            <a:r>
              <a:rPr lang="en-US" sz="4000" dirty="0"/>
              <a:t>Provide the Committee with an overview of current issues in mental/behavioral health, including resources, gaps, and evidence-based interventions for young women facing breast cancer.</a:t>
            </a:r>
          </a:p>
        </p:txBody>
      </p:sp>
    </p:spTree>
    <p:extLst>
      <p:ext uri="{BB962C8B-B14F-4D97-AF65-F5344CB8AC3E}">
        <p14:creationId xmlns:p14="http://schemas.microsoft.com/office/powerpoint/2010/main" val="28733291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Approach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1437778"/>
            <a:ext cx="8596668" cy="3880773"/>
          </a:xfrm>
        </p:spPr>
        <p:txBody>
          <a:bodyPr/>
          <a:lstStyle/>
          <a:p>
            <a:r>
              <a:rPr lang="en-US" sz="2000" dirty="0" err="1"/>
              <a:t>Pubmed</a:t>
            </a:r>
            <a:r>
              <a:rPr lang="en-US" sz="2000" dirty="0"/>
              <a:t> and web search for evidence and available resources</a:t>
            </a:r>
          </a:p>
          <a:p>
            <a:r>
              <a:rPr lang="en-US" sz="2000" dirty="0"/>
              <a:t>Interviews with Experts and Thought Leaders in Mental Health and Young Women with Breast Cancer</a:t>
            </a:r>
          </a:p>
          <a:p>
            <a:pPr lvl="1"/>
            <a:r>
              <a:rPr lang="en-US" sz="2000" dirty="0"/>
              <a:t>Brad </a:t>
            </a:r>
            <a:r>
              <a:rPr lang="en-US" sz="2000" dirty="0" err="1"/>
              <a:t>Zebrack</a:t>
            </a:r>
            <a:r>
              <a:rPr lang="en-US" sz="2000" dirty="0"/>
              <a:t>, PhD, MSW, MPH, FAPOS, Professor, University Of Michigan Social Work</a:t>
            </a:r>
          </a:p>
          <a:p>
            <a:pPr lvl="1"/>
            <a:r>
              <a:rPr lang="en-US" sz="2000" dirty="0"/>
              <a:t>Patricia </a:t>
            </a:r>
            <a:r>
              <a:rPr lang="en-US" sz="2000" dirty="0" err="1"/>
              <a:t>Ganz</a:t>
            </a:r>
            <a:r>
              <a:rPr lang="en-US" sz="2000" dirty="0"/>
              <a:t>, MD, Professor of Medicine, Professor of Health Policy and Management, Director of Cancer Prevention and Control Research, UCLA</a:t>
            </a:r>
          </a:p>
          <a:p>
            <a:pPr lvl="1"/>
            <a:r>
              <a:rPr lang="en-US" sz="2000" dirty="0"/>
              <a:t>Ann H. Partridge, MD, MPH, Founder and Director, Program for Young Women with Breast Cancer, Director, Adult Survivorship Program, Professor of Medicine, Harvard Medical School, Dana Farber Cancer Institute</a:t>
            </a:r>
          </a:p>
        </p:txBody>
      </p:sp>
    </p:spTree>
    <p:extLst>
      <p:ext uri="{BB962C8B-B14F-4D97-AF65-F5344CB8AC3E}">
        <p14:creationId xmlns:p14="http://schemas.microsoft.com/office/powerpoint/2010/main" val="34154742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p20"/>
          <p:cNvSpPr txBox="1">
            <a:spLocks noGrp="1"/>
          </p:cNvSpPr>
          <p:nvPr>
            <p:ph type="title"/>
          </p:nvPr>
        </p:nvSpPr>
        <p:spPr>
          <a:xfrm>
            <a:off x="677334" y="383177"/>
            <a:ext cx="8596668" cy="132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Trebuchet MS"/>
              <a:buNone/>
            </a:pPr>
            <a:r>
              <a:rPr lang="en-US" dirty="0"/>
              <a:t>Mental Health Challenges in Young Women with Breast Cancer</a:t>
            </a:r>
            <a:endParaRPr dirty="0"/>
          </a:p>
        </p:txBody>
      </p:sp>
      <p:sp>
        <p:nvSpPr>
          <p:cNvPr id="157" name="Google Shape;157;p20"/>
          <p:cNvSpPr txBox="1">
            <a:spLocks noGrp="1"/>
          </p:cNvSpPr>
          <p:nvPr>
            <p:ph type="body" idx="1"/>
          </p:nvPr>
        </p:nvSpPr>
        <p:spPr>
          <a:xfrm>
            <a:off x="677334" y="1733052"/>
            <a:ext cx="8596668" cy="38807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lvl="0" indent="-342900" algn="l" rtl="0">
              <a:spcBef>
                <a:spcPts val="0"/>
              </a:spcBef>
              <a:spcAft>
                <a:spcPts val="0"/>
              </a:spcAft>
              <a:buSzPts val="1440"/>
              <a:buChar char="►"/>
            </a:pPr>
            <a:r>
              <a:rPr lang="en-US" sz="2000" dirty="0"/>
              <a:t>Fear of recurrence (~50% of patients 5 years after treatment)</a:t>
            </a:r>
            <a:endParaRPr sz="2000" dirty="0"/>
          </a:p>
          <a:p>
            <a:pPr marL="342900" lvl="0" indent="-342900" algn="l" rtl="0">
              <a:spcBef>
                <a:spcPts val="1000"/>
              </a:spcBef>
              <a:spcAft>
                <a:spcPts val="0"/>
              </a:spcAft>
              <a:buSzPts val="1440"/>
              <a:buChar char="►"/>
            </a:pPr>
            <a:r>
              <a:rPr lang="en-US" sz="2000" dirty="0"/>
              <a:t>Depression (highest at diagnosis and through treatment, ~26% but some studies indicating ~30% of women with signs of clinical depression 6 years out from treatment)</a:t>
            </a:r>
            <a:endParaRPr sz="2000" dirty="0"/>
          </a:p>
          <a:p>
            <a:pPr marL="342900" lvl="0" indent="-342900" algn="l" rtl="0">
              <a:spcBef>
                <a:spcPts val="1000"/>
              </a:spcBef>
              <a:spcAft>
                <a:spcPts val="0"/>
              </a:spcAft>
              <a:buSzPts val="1440"/>
              <a:buChar char="►"/>
            </a:pPr>
            <a:r>
              <a:rPr lang="en-US" sz="2000" dirty="0"/>
              <a:t>Anxiety/Distress (Rates improve after completing treatment but impacts ~50% of patients 5 years after treatment; 44% of metastatic patients, associate with physical symptoms)</a:t>
            </a:r>
            <a:endParaRPr sz="2000" dirty="0"/>
          </a:p>
          <a:p>
            <a:pPr marL="342900" lvl="0" indent="-342900" algn="l" rtl="0">
              <a:spcBef>
                <a:spcPts val="1000"/>
              </a:spcBef>
              <a:spcAft>
                <a:spcPts val="0"/>
              </a:spcAft>
              <a:buSzPts val="1440"/>
              <a:buChar char="►"/>
            </a:pPr>
            <a:r>
              <a:rPr lang="en-US" sz="2000" dirty="0"/>
              <a:t>Stress</a:t>
            </a:r>
            <a:endParaRPr sz="2000" dirty="0"/>
          </a:p>
        </p:txBody>
      </p:sp>
      <p:pic>
        <p:nvPicPr>
          <p:cNvPr id="158" name="Google Shape;158;p20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73210" y="4636018"/>
            <a:ext cx="4982305" cy="2048507"/>
          </a:xfrm>
          <a:prstGeom prst="rect">
            <a:avLst/>
          </a:prstGeom>
          <a:noFill/>
          <a:ln>
            <a:noFill/>
          </a:ln>
        </p:spPr>
      </p:pic>
      <p:pic>
        <p:nvPicPr>
          <p:cNvPr id="159" name="Google Shape;159;p20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6159601" y="4696556"/>
            <a:ext cx="2505428" cy="1904856"/>
          </a:xfrm>
          <a:prstGeom prst="rect">
            <a:avLst/>
          </a:prstGeom>
          <a:noFill/>
          <a:ln>
            <a:noFill/>
          </a:ln>
        </p:spPr>
      </p:pic>
      <p:sp>
        <p:nvSpPr>
          <p:cNvPr id="160" name="Google Shape;160;p20"/>
          <p:cNvSpPr txBox="1"/>
          <p:nvPr/>
        </p:nvSpPr>
        <p:spPr>
          <a:xfrm>
            <a:off x="9349503" y="6497747"/>
            <a:ext cx="3163330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US" sz="12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/>
                <a:ea typeface="Trebuchet MS"/>
                <a:cs typeface="Trebuchet MS"/>
                <a:sym typeface="Trebuchet MS"/>
              </a:rPr>
              <a:t>Bidstrup et al. Acta Oncologica, 2015</a:t>
            </a:r>
            <a:endParaRPr kumimoji="0" sz="12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rebuchet MS"/>
              <a:ea typeface="Trebuchet MS"/>
              <a:cs typeface="Trebuchet MS"/>
              <a:sym typeface="Trebuchet MS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p21"/>
          <p:cNvSpPr txBox="1"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Trebuchet MS"/>
              <a:buNone/>
            </a:pPr>
            <a:r>
              <a:rPr lang="en-US"/>
              <a:t>Depression, Anxiety, and Stress</a:t>
            </a:r>
            <a:endParaRPr/>
          </a:p>
        </p:txBody>
      </p:sp>
      <p:pic>
        <p:nvPicPr>
          <p:cNvPr id="166" name="Google Shape;166;p21"/>
          <p:cNvPicPr preferRelativeResize="0">
            <a:picLocks noGrp="1"/>
          </p:cNvPicPr>
          <p:nvPr>
            <p:ph type="body" idx="1"/>
          </p:nvPr>
        </p:nvPicPr>
        <p:blipFill rotWithShape="1">
          <a:blip r:embed="rId3">
            <a:alphaModFix/>
          </a:blip>
          <a:srcRect/>
          <a:stretch/>
        </p:blipFill>
        <p:spPr>
          <a:xfrm>
            <a:off x="766354" y="1623692"/>
            <a:ext cx="8387065" cy="3881437"/>
          </a:xfrm>
          <a:prstGeom prst="rect">
            <a:avLst/>
          </a:prstGeom>
          <a:noFill/>
          <a:ln>
            <a:noFill/>
          </a:ln>
        </p:spPr>
      </p:pic>
      <p:sp>
        <p:nvSpPr>
          <p:cNvPr id="167" name="Google Shape;167;p21"/>
          <p:cNvSpPr txBox="1"/>
          <p:nvPr/>
        </p:nvSpPr>
        <p:spPr>
          <a:xfrm>
            <a:off x="8430935" y="6519221"/>
            <a:ext cx="3833769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  <a:t>Yang et al. International Journal of Cancer, 2017 </a:t>
            </a:r>
            <a:endParaRPr kumimoji="0" sz="1200" b="1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8" name="Google Shape;168;p21"/>
          <p:cNvSpPr txBox="1"/>
          <p:nvPr/>
        </p:nvSpPr>
        <p:spPr>
          <a:xfrm>
            <a:off x="1759132" y="5735175"/>
            <a:ext cx="6052457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Char char="•"/>
              <a:tabLst/>
              <a:defRPr/>
            </a:pP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/>
                <a:ea typeface="Trebuchet MS"/>
                <a:cs typeface="Trebuchet MS"/>
                <a:sym typeface="Trebuchet MS"/>
              </a:rPr>
              <a:t>Presence of comorbidities associated with increased risk of depression and anxiety ~3 years after diagnosis</a:t>
            </a:r>
            <a:endParaRPr kumimoji="0" sz="1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rebuchet MS"/>
              <a:ea typeface="Trebuchet MS"/>
              <a:cs typeface="Trebuchet MS"/>
              <a:sym typeface="Trebuchet MS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Google Shape;173;p22"/>
          <p:cNvSpPr txBox="1"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Trebuchet MS"/>
              <a:buNone/>
            </a:pPr>
            <a:r>
              <a:rPr lang="en-US"/>
              <a:t>Mental Health Challenges in Young Women with Breast Cancer</a:t>
            </a:r>
            <a:endParaRPr/>
          </a:p>
        </p:txBody>
      </p:sp>
      <p:sp>
        <p:nvSpPr>
          <p:cNvPr id="174" name="Google Shape;174;p22"/>
          <p:cNvSpPr txBox="1">
            <a:spLocks noGrp="1"/>
          </p:cNvSpPr>
          <p:nvPr>
            <p:ph type="body" idx="1"/>
          </p:nvPr>
        </p:nvSpPr>
        <p:spPr>
          <a:xfrm>
            <a:off x="677333" y="1930400"/>
            <a:ext cx="8841135" cy="388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lvl="0" indent="-342900" algn="l" rtl="0">
              <a:spcBef>
                <a:spcPts val="0"/>
              </a:spcBef>
              <a:spcAft>
                <a:spcPts val="0"/>
              </a:spcAft>
              <a:buSzPts val="1440"/>
              <a:buChar char="►"/>
            </a:pPr>
            <a:r>
              <a:rPr lang="en-US" dirty="0"/>
              <a:t>Survivors may experience moments of depression several years after treatment, some data (personal communication with Dr. Patricia </a:t>
            </a:r>
            <a:r>
              <a:rPr lang="en-US" dirty="0" err="1"/>
              <a:t>Ganz</a:t>
            </a:r>
            <a:r>
              <a:rPr lang="en-US" dirty="0"/>
              <a:t>) to suggest increased rates of attempted suicide 2 years after completing treatment</a:t>
            </a:r>
            <a:endParaRPr dirty="0"/>
          </a:p>
          <a:p>
            <a:pPr marL="342900" lvl="0" indent="-342900" algn="l" rtl="0">
              <a:spcBef>
                <a:spcPts val="1000"/>
              </a:spcBef>
              <a:spcAft>
                <a:spcPts val="0"/>
              </a:spcAft>
              <a:buSzPts val="1440"/>
              <a:buChar char="►"/>
            </a:pPr>
            <a:r>
              <a:rPr lang="en-US" dirty="0"/>
              <a:t>Fatigue</a:t>
            </a:r>
            <a:endParaRPr dirty="0"/>
          </a:p>
          <a:p>
            <a:pPr marL="342900" lvl="0" indent="-342900" algn="l" rtl="0">
              <a:spcBef>
                <a:spcPts val="1000"/>
              </a:spcBef>
              <a:spcAft>
                <a:spcPts val="0"/>
              </a:spcAft>
              <a:buSzPts val="1440"/>
              <a:buChar char="►"/>
            </a:pPr>
            <a:r>
              <a:rPr lang="en-US" dirty="0"/>
              <a:t>Sleep Disturbances</a:t>
            </a:r>
            <a:endParaRPr dirty="0"/>
          </a:p>
          <a:p>
            <a:pPr marL="342900" lvl="0" indent="-342900" algn="l" rtl="0">
              <a:spcBef>
                <a:spcPts val="1000"/>
              </a:spcBef>
              <a:spcAft>
                <a:spcPts val="0"/>
              </a:spcAft>
              <a:buSzPts val="1440"/>
              <a:buChar char="►"/>
            </a:pPr>
            <a:r>
              <a:rPr lang="en-US" dirty="0"/>
              <a:t>Non-specific pain</a:t>
            </a:r>
            <a:endParaRPr dirty="0"/>
          </a:p>
          <a:p>
            <a:pPr marL="342900" lvl="0" indent="-342900" algn="l" rtl="0">
              <a:spcBef>
                <a:spcPts val="1000"/>
              </a:spcBef>
              <a:spcAft>
                <a:spcPts val="0"/>
              </a:spcAft>
              <a:buSzPts val="1440"/>
              <a:buChar char="►"/>
            </a:pPr>
            <a:r>
              <a:rPr lang="en-US" dirty="0"/>
              <a:t>Childhood trauma impacts ability to cope with diagnosis and treatment</a:t>
            </a:r>
            <a:endParaRPr dirty="0"/>
          </a:p>
          <a:p>
            <a:pPr marL="342900" lvl="0" indent="-342900" algn="l" rtl="0">
              <a:spcBef>
                <a:spcPts val="1000"/>
              </a:spcBef>
              <a:spcAft>
                <a:spcPts val="0"/>
              </a:spcAft>
              <a:buSzPts val="1440"/>
              <a:buChar char="►"/>
            </a:pPr>
            <a:r>
              <a:rPr lang="en-US" dirty="0"/>
              <a:t>Cognitive dysfunction may be influenced by post-traumatic stress</a:t>
            </a:r>
            <a:endParaRPr dirty="0"/>
          </a:p>
          <a:p>
            <a:pPr marL="342900" lvl="0" indent="-342900" algn="l" rtl="0">
              <a:spcBef>
                <a:spcPts val="1000"/>
              </a:spcBef>
              <a:spcAft>
                <a:spcPts val="0"/>
              </a:spcAft>
              <a:buSzPts val="1440"/>
              <a:buChar char="►"/>
            </a:pPr>
            <a:r>
              <a:rPr lang="en-US" dirty="0"/>
              <a:t>PTSD symptoms (mean of 3-4) may impact patients at diagnosis (97%), after completion of chemotherapy (62%), and up to 1 year after diagnosis (50%) </a:t>
            </a:r>
            <a:endParaRPr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Google Shape;179;p23"/>
          <p:cNvSpPr txBox="1">
            <a:spLocks noGrp="1"/>
          </p:cNvSpPr>
          <p:nvPr>
            <p:ph type="title"/>
          </p:nvPr>
        </p:nvSpPr>
        <p:spPr>
          <a:xfrm>
            <a:off x="677334" y="139335"/>
            <a:ext cx="8596668" cy="132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Trebuchet MS"/>
              <a:buNone/>
            </a:pPr>
            <a:r>
              <a:rPr lang="en-US" dirty="0"/>
              <a:t>Resources</a:t>
            </a:r>
            <a:endParaRPr dirty="0"/>
          </a:p>
        </p:txBody>
      </p:sp>
      <p:graphicFrame>
        <p:nvGraphicFramePr>
          <p:cNvPr id="180" name="Google Shape;180;p23"/>
          <p:cNvGraphicFramePr/>
          <p:nvPr>
            <p:extLst/>
          </p:nvPr>
        </p:nvGraphicFramePr>
        <p:xfrm>
          <a:off x="842874" y="799735"/>
          <a:ext cx="8265600" cy="5593110"/>
        </p:xfrm>
        <a:graphic>
          <a:graphicData uri="http://schemas.openxmlformats.org/drawingml/2006/table">
            <a:tbl>
              <a:tblPr firstRow="1" bandRow="1">
                <a:noFill/>
              </a:tblPr>
              <a:tblGrid>
                <a:gridCol w="21490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3977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188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5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u="none" strike="noStrike" cap="none" dirty="0">
                          <a:solidFill>
                            <a:schemeClr val="lt1"/>
                          </a:solidFill>
                        </a:rPr>
                        <a:t>Organization</a:t>
                      </a:r>
                      <a:endParaRPr dirty="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>
                          <a:solidFill>
                            <a:schemeClr val="lt1"/>
                          </a:solidFill>
                        </a:rPr>
                        <a:t>Primary Link</a:t>
                      </a:r>
                      <a:endParaRPr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>
                          <a:solidFill>
                            <a:schemeClr val="lt1"/>
                          </a:solidFill>
                        </a:rPr>
                        <a:t>Services</a:t>
                      </a:r>
                      <a:endParaRPr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0050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b="0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ABCD (After Breast Cancer Diagnosis)</a:t>
                      </a:r>
                      <a:endParaRPr/>
                    </a:p>
                  </a:txBody>
                  <a:tcPr marL="28575" marR="28575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u="sng">
                          <a:solidFill>
                            <a:srgbClr val="0C0C0C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https://www.abcdbreastcancersupport.org/</a:t>
                      </a:r>
                      <a:endParaRPr/>
                    </a:p>
                  </a:txBody>
                  <a:tcPr marL="28575" marR="28575" marT="0" marB="0" anchor="b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400" b="0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b="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Peer Matching</a:t>
                      </a:r>
                      <a:endParaRPr/>
                    </a:p>
                  </a:txBody>
                  <a:tcPr marL="28575" marR="28575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5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b="0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American Psychological Association</a:t>
                      </a:r>
                      <a:endParaRPr/>
                    </a:p>
                  </a:txBody>
                  <a:tcPr marL="28575" marR="28575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b="0">
                          <a:solidFill>
                            <a:srgbClr val="0C0C0C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https://www.apa.org/helpcenter/breast-cancer</a:t>
                      </a:r>
                      <a:endParaRPr/>
                    </a:p>
                  </a:txBody>
                  <a:tcPr marL="28575" marR="28575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b="0">
                          <a:latin typeface="Arial"/>
                          <a:ea typeface="Arial"/>
                          <a:cs typeface="Arial"/>
                          <a:sym typeface="Arial"/>
                        </a:rPr>
                        <a:t>Reference</a:t>
                      </a:r>
                      <a:br>
                        <a:rPr lang="en-US" sz="1400" b="0">
                          <a:latin typeface="Arial"/>
                          <a:ea typeface="Arial"/>
                          <a:cs typeface="Arial"/>
                          <a:sym typeface="Arial"/>
                        </a:rPr>
                      </a:br>
                      <a:r>
                        <a:rPr lang="en-US" sz="1400" b="0">
                          <a:latin typeface="Arial"/>
                          <a:ea typeface="Arial"/>
                          <a:cs typeface="Arial"/>
                          <a:sym typeface="Arial"/>
                        </a:rPr>
                        <a:t>Find a Psychologist</a:t>
                      </a:r>
                      <a:endParaRPr/>
                    </a:p>
                  </a:txBody>
                  <a:tcPr marL="28575" marR="28575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5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b="0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Association of Oncology Social Workers</a:t>
                      </a:r>
                      <a:endParaRPr/>
                    </a:p>
                  </a:txBody>
                  <a:tcPr marL="28575" marR="28575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b="0" u="sng">
                          <a:solidFill>
                            <a:srgbClr val="0C0C0C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www.aosw.org</a:t>
                      </a:r>
                      <a:endParaRPr/>
                    </a:p>
                  </a:txBody>
                  <a:tcPr marL="28575" marR="28575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b="0" dirty="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International professional  society with 1400 members. OSWs are often a consistent support and contact with patients</a:t>
                      </a:r>
                      <a:endParaRPr dirty="0"/>
                    </a:p>
                  </a:txBody>
                  <a:tcPr marL="28575" marR="28575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5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b="0" u="sng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Breastcancer.org</a:t>
                      </a:r>
                      <a:endParaRPr/>
                    </a:p>
                  </a:txBody>
                  <a:tcPr marL="28575" marR="28575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b="0" u="sng">
                          <a:solidFill>
                            <a:srgbClr val="0C0C0C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https://www.breastcancer.org/</a:t>
                      </a:r>
                      <a:endParaRPr/>
                    </a:p>
                  </a:txBody>
                  <a:tcPr marL="28575" marR="28575" marT="0" marB="0" anchor="b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b="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Go to for research, information and education</a:t>
                      </a:r>
                      <a:endParaRPr/>
                    </a:p>
                  </a:txBody>
                  <a:tcPr marL="28575" marR="28575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5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b="0" i="0" dirty="0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Breast Cancer Now Research and Care Charity (England and Wales) </a:t>
                      </a:r>
                      <a:endParaRPr sz="1400" b="0" dirty="0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28575" marR="28575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b="0" u="sng" dirty="0">
                          <a:solidFill>
                            <a:srgbClr val="0C0C0C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www.breastcancernow.org</a:t>
                      </a:r>
                      <a:endParaRPr dirty="0"/>
                    </a:p>
                  </a:txBody>
                  <a:tcPr marL="28575" marR="28575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>
                          <a:latin typeface="Arial"/>
                          <a:ea typeface="Arial"/>
                          <a:cs typeface="Arial"/>
                          <a:sym typeface="Arial"/>
                        </a:rPr>
                        <a:t>Educational materials for Fear of Recurrence, anxiety, depression</a:t>
                      </a:r>
                      <a:endParaRPr/>
                    </a:p>
                  </a:txBody>
                  <a:tcPr marL="28575" marR="28575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5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b="0" i="0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Cancer</a:t>
                      </a:r>
                      <a:r>
                        <a:rPr lang="en-US" sz="1400" b="0" i="1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Care</a:t>
                      </a:r>
                      <a:endParaRPr sz="1400" b="0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28575" marR="28575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b="0" u="sng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www.cancercare.org</a:t>
                      </a:r>
                      <a:endParaRPr/>
                    </a:p>
                  </a:txBody>
                  <a:tcPr marL="28575" marR="28575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b="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Education, information, support</a:t>
                      </a:r>
                      <a:endParaRPr/>
                    </a:p>
                  </a:txBody>
                  <a:tcPr marL="28575" marR="28575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5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b="0" u="sng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Cancer.net </a:t>
                      </a:r>
                      <a:endParaRPr/>
                    </a:p>
                  </a:txBody>
                  <a:tcPr marL="28575" marR="28575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b="0" u="sng" dirty="0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www.cancer.net</a:t>
                      </a:r>
                      <a:endParaRPr dirty="0"/>
                    </a:p>
                  </a:txBody>
                  <a:tcPr marL="28575" marR="28575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b="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Education, information, support</a:t>
                      </a:r>
                      <a:endParaRPr/>
                    </a:p>
                  </a:txBody>
                  <a:tcPr marL="28575" marR="28575" marT="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3320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b="0">
                          <a:solidFill>
                            <a:schemeClr val="dk1"/>
                          </a:solidFill>
                          <a:latin typeface="+mn-lt"/>
                          <a:ea typeface="Arial"/>
                          <a:cs typeface="Arial"/>
                          <a:sym typeface="Arial"/>
                        </a:rPr>
                        <a:t>Cancer Support Community</a:t>
                      </a:r>
                      <a:endParaRPr>
                        <a:latin typeface="+mn-lt"/>
                      </a:endParaRPr>
                    </a:p>
                  </a:txBody>
                  <a:tcPr marL="28575" marR="28575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b="0" u="sng">
                          <a:solidFill>
                            <a:schemeClr val="dk1"/>
                          </a:solidFill>
                          <a:latin typeface="+mn-lt"/>
                          <a:ea typeface="Arial"/>
                          <a:cs typeface="Arial"/>
                          <a:sym typeface="Arial"/>
                        </a:rPr>
                        <a:t>www.cancersupportcommunity.org</a:t>
                      </a:r>
                      <a:endParaRPr>
                        <a:latin typeface="+mn-lt"/>
                      </a:endParaRPr>
                    </a:p>
                  </a:txBody>
                  <a:tcPr marL="28575" marR="28575" marT="0" marB="0" anchor="b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b="0">
                          <a:solidFill>
                            <a:srgbClr val="000000"/>
                          </a:solidFill>
                          <a:latin typeface="+mn-lt"/>
                          <a:ea typeface="Arial"/>
                          <a:cs typeface="Arial"/>
                          <a:sym typeface="Arial"/>
                        </a:rPr>
                        <a:t>Education, information, support</a:t>
                      </a:r>
                      <a:endParaRPr>
                        <a:latin typeface="+mn-lt"/>
                      </a:endParaRPr>
                    </a:p>
                  </a:txBody>
                  <a:tcPr marL="28575" marR="28575" marT="0" marB="0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7780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Triple Negative Breast Cancer Foundation</a:t>
                      </a:r>
                      <a:endParaRPr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8575" marR="28575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https://tnbcfoundation.org/living-with-tnbc/survivorship</a:t>
                      </a:r>
                      <a:endParaRPr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8575" marR="28575" marT="0" marB="0" anchor="b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Education, information</a:t>
                      </a:r>
                      <a:endParaRPr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8575" marR="28575" marT="0" marB="0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7780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b="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Arial"/>
                          <a:cs typeface="Arial" panose="020B0604020202020204" pitchFamily="34" charset="0"/>
                          <a:sym typeface="Arial"/>
                        </a:rPr>
                        <a:t>Dana Farber Young &amp; Strong</a:t>
                      </a:r>
                      <a:endParaRPr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8575" marR="28575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u="sng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Arial"/>
                          <a:cs typeface="Arial" panose="020B0604020202020204" pitchFamily="34" charset="0"/>
                          <a:sym typeface="Arial"/>
                        </a:rPr>
                        <a:t>https://www.dana-farber.org/young-and-strong-program-for-young-women-with-breast-cancer/</a:t>
                      </a:r>
                      <a:endParaRPr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8575" marR="28575" marT="0" marB="0" anchor="b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b="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Arial"/>
                          <a:cs typeface="Arial" panose="020B0604020202020204" pitchFamily="34" charset="0"/>
                          <a:sym typeface="Arial"/>
                        </a:rPr>
                        <a:t>Education, information, support</a:t>
                      </a:r>
                      <a:endParaRPr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8575" marR="28575" marT="0" marB="0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Google Shape;185;p24"/>
          <p:cNvSpPr txBox="1">
            <a:spLocks noGrp="1"/>
          </p:cNvSpPr>
          <p:nvPr>
            <p:ph type="title"/>
          </p:nvPr>
        </p:nvSpPr>
        <p:spPr>
          <a:xfrm>
            <a:off x="455268" y="378936"/>
            <a:ext cx="8596668" cy="132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Trebuchet MS"/>
              <a:buNone/>
            </a:pPr>
            <a:r>
              <a:rPr lang="en-US"/>
              <a:t>Resources</a:t>
            </a:r>
            <a:endParaRPr/>
          </a:p>
        </p:txBody>
      </p:sp>
      <p:graphicFrame>
        <p:nvGraphicFramePr>
          <p:cNvPr id="186" name="Google Shape;186;p24"/>
          <p:cNvGraphicFramePr/>
          <p:nvPr/>
        </p:nvGraphicFramePr>
        <p:xfrm>
          <a:off x="455268" y="1039336"/>
          <a:ext cx="8689350" cy="5444695"/>
        </p:xfrm>
        <a:graphic>
          <a:graphicData uri="http://schemas.openxmlformats.org/drawingml/2006/table">
            <a:tbl>
              <a:tblPr firstRow="1" bandRow="1">
                <a:noFill/>
              </a:tblPr>
              <a:tblGrid>
                <a:gridCol w="31645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711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8537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3490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/>
                        <a:t>Organization</a:t>
                      </a:r>
                      <a:endParaRPr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/>
                        <a:t>Primary Link</a:t>
                      </a:r>
                      <a:endParaRPr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/>
                        <a:t>Services</a:t>
                      </a:r>
                      <a:endParaRPr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5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b="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For the Breast of Us</a:t>
                      </a:r>
                      <a:endParaRPr/>
                    </a:p>
                  </a:txBody>
                  <a:tcPr marL="28575" marR="28575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u="sng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https://www.breastofus.com/</a:t>
                      </a:r>
                      <a:endParaRPr/>
                    </a:p>
                  </a:txBody>
                  <a:tcPr marL="28575" marR="28575" marT="0" marB="0" anchor="b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b="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Educate, inspire, connect</a:t>
                      </a:r>
                      <a:endParaRPr/>
                    </a:p>
                  </a:txBody>
                  <a:tcPr marL="28575" marR="28575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5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b="0">
                          <a:latin typeface="Arial"/>
                          <a:ea typeface="Arial"/>
                          <a:cs typeface="Arial"/>
                          <a:sym typeface="Arial"/>
                        </a:rPr>
                        <a:t>Friend for Life (cancer support network)</a:t>
                      </a:r>
                      <a:endParaRPr/>
                    </a:p>
                  </a:txBody>
                  <a:tcPr marL="28575" marR="28575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b="0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https://www.friend4life.org/</a:t>
                      </a:r>
                      <a:endParaRPr/>
                    </a:p>
                  </a:txBody>
                  <a:tcPr marL="28575" marR="28575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b="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Peer Matching</a:t>
                      </a:r>
                      <a:endParaRPr/>
                    </a:p>
                  </a:txBody>
                  <a:tcPr marL="28575" marR="28575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5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b="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Gulf States Young Breast Cancer Survivor Network</a:t>
                      </a:r>
                      <a:endParaRPr/>
                    </a:p>
                  </a:txBody>
                  <a:tcPr marL="28575" marR="28575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u="sng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https://survivedat.org/history</a:t>
                      </a:r>
                      <a:endParaRPr/>
                    </a:p>
                  </a:txBody>
                  <a:tcPr marL="28575" marR="28575" marT="0" marB="0" anchor="b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b="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Education, information, support</a:t>
                      </a:r>
                      <a:endParaRPr/>
                    </a:p>
                  </a:txBody>
                  <a:tcPr marL="28575" marR="28575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7012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b="0" i="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Know Cancer</a:t>
                      </a:r>
                      <a:endParaRPr sz="1400" b="0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28575" marR="28575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b="0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https://www.knowcancer.com/</a:t>
                      </a:r>
                      <a:endParaRPr/>
                    </a:p>
                  </a:txBody>
                  <a:tcPr marL="28575" marR="28575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b="0">
                          <a:latin typeface="Arial"/>
                          <a:ea typeface="Arial"/>
                          <a:cs typeface="Arial"/>
                          <a:sym typeface="Arial"/>
                        </a:rPr>
                        <a:t>Portal Directory</a:t>
                      </a:r>
                      <a:endParaRPr/>
                    </a:p>
                  </a:txBody>
                  <a:tcPr marL="28575" marR="28575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2267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b="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Living Beyond Breast Cancer</a:t>
                      </a:r>
                      <a:endParaRPr/>
                    </a:p>
                  </a:txBody>
                  <a:tcPr marL="28575" marR="28575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u="sng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https://www.lbbc.org/</a:t>
                      </a:r>
                      <a:endParaRPr/>
                    </a:p>
                  </a:txBody>
                  <a:tcPr marL="28575" marR="28575" marT="0" marB="0" anchor="b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b="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Education, information, support</a:t>
                      </a:r>
                      <a:endParaRPr/>
                    </a:p>
                  </a:txBody>
                  <a:tcPr marL="28575" marR="28575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5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b="0">
                          <a:latin typeface="Arial"/>
                          <a:ea typeface="Arial"/>
                          <a:cs typeface="Arial"/>
                          <a:sym typeface="Arial"/>
                        </a:rPr>
                        <a:t>National Suicide Prevention Lifeline </a:t>
                      </a:r>
                      <a:endParaRPr/>
                    </a:p>
                  </a:txBody>
                  <a:tcPr marL="28575" marR="28575" marT="0" marB="0" anchor="b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400" b="0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b="0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1-800-273-8255</a:t>
                      </a:r>
                      <a:endParaRPr/>
                    </a:p>
                  </a:txBody>
                  <a:tcPr marL="28575" marR="28575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b="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Crisis counseling and support</a:t>
                      </a:r>
                      <a:endParaRPr/>
                    </a:p>
                  </a:txBody>
                  <a:tcPr marL="28575" marR="28575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5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b="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SHARE</a:t>
                      </a:r>
                      <a:endParaRPr/>
                    </a:p>
                  </a:txBody>
                  <a:tcPr marL="28575" marR="28575" marT="0" marB="0" anchor="b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u="sng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https://www.sharecancersupport.org</a:t>
                      </a:r>
                      <a:endParaRPr/>
                    </a:p>
                  </a:txBody>
                  <a:tcPr marL="28575" marR="28575" marT="0" marB="0" anchor="b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b="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Education, information, support </a:t>
                      </a:r>
                      <a:endParaRPr/>
                    </a:p>
                  </a:txBody>
                  <a:tcPr marL="28575" marR="28575" marT="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5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b="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Sisters Network</a:t>
                      </a:r>
                      <a:endParaRPr/>
                    </a:p>
                  </a:txBody>
                  <a:tcPr marL="28575" marR="28575" marT="0" marB="0" anchor="b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u="sng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https://www.sistersnetworkinc.org/</a:t>
                      </a:r>
                      <a:endParaRPr/>
                    </a:p>
                  </a:txBody>
                  <a:tcPr marL="28575" marR="28575" marT="0" marB="0" anchor="b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b="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Education, information, support</a:t>
                      </a:r>
                      <a:endParaRPr/>
                    </a:p>
                  </a:txBody>
                  <a:tcPr marL="28575" marR="28575" marT="0" marB="0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085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b="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Stupid Cancer</a:t>
                      </a:r>
                      <a:endParaRPr/>
                    </a:p>
                  </a:txBody>
                  <a:tcPr marL="28575" marR="28575" marT="0" marB="0" anchor="b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u="sng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www.stupidcancer.org</a:t>
                      </a:r>
                      <a:endParaRPr/>
                    </a:p>
                  </a:txBody>
                  <a:tcPr marL="28575" marR="28575" marT="0" marB="0" anchor="b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b="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Education, information, support</a:t>
                      </a:r>
                      <a:endParaRPr/>
                    </a:p>
                  </a:txBody>
                  <a:tcPr marL="28575" marR="28575" marT="0" marB="0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7085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b="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Triple Negative Breast Cancer Foundation</a:t>
                      </a:r>
                      <a:endParaRPr/>
                    </a:p>
                  </a:txBody>
                  <a:tcPr marL="28575" marR="28575" marT="0" marB="0" anchor="b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u="sng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https://tnbcfoundation.org/</a:t>
                      </a:r>
                      <a:endParaRPr/>
                    </a:p>
                  </a:txBody>
                  <a:tcPr marL="28575" marR="28575" marT="0" marB="0" anchor="b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b="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Education, information, support</a:t>
                      </a:r>
                      <a:endParaRPr/>
                    </a:p>
                  </a:txBody>
                  <a:tcPr marL="28575" marR="28575" marT="0" marB="0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3862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b="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Cancer.gov</a:t>
                      </a:r>
                      <a:endParaRPr/>
                    </a:p>
                  </a:txBody>
                  <a:tcPr marL="28575" marR="28575" marT="0" marB="0" anchor="b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b="0">
                          <a:latin typeface="Arial"/>
                          <a:ea typeface="Arial"/>
                          <a:cs typeface="Arial"/>
                          <a:sym typeface="Arial"/>
                        </a:rPr>
                        <a:t>https://www.cancer.gov/about-cancer/coping/adjusting-to-cancer/spouse-or-partner</a:t>
                      </a:r>
                      <a:endParaRPr sz="1400" b="0" u="sng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28575" marR="28575" marT="0" marB="0" anchor="b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b="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Education, information to address partners, relationships of cancer patients</a:t>
                      </a:r>
                      <a:endParaRPr/>
                    </a:p>
                  </a:txBody>
                  <a:tcPr marL="28575" marR="28575" marT="0" marB="0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3862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b="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Susan G. Komen</a:t>
                      </a:r>
                      <a:endParaRPr sz="1400" b="0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28575" marR="28575" marT="0" marB="0" anchor="b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b="0">
                          <a:latin typeface="Arial"/>
                          <a:ea typeface="Arial"/>
                          <a:cs typeface="Arial"/>
                          <a:sym typeface="Arial"/>
                        </a:rPr>
                        <a:t>https://ww5.komen.org/BreastCancer/AboutBreastCancer.html</a:t>
                      </a:r>
                      <a:endParaRPr sz="1400" b="0" u="sng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28575" marR="28575" marT="0" marB="0" anchor="b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b="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Education, information to address partners, relationships of cancer patients</a:t>
                      </a:r>
                      <a:endParaRPr sz="1400" b="0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28575" marR="28575" marT="0" marB="0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rgbClr val="000000"/>
      </a:dk1>
      <a:lt1>
        <a:srgbClr val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Facet">
  <a:themeElements>
    <a:clrScheme name="Facet">
      <a:dk1>
        <a:srgbClr val="000000"/>
      </a:dk1>
      <a:lt1>
        <a:srgbClr val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Unknown Document Type" ma:contentTypeID="0x010104" ma:contentTypeVersion="0" ma:contentTypeDescription="" ma:contentTypeScope="" ma:versionID="05d83ceaa0bbd2e3bc716e6e66bd857a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b3d69fe45253d5ff147bb69036b756a7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 ma:readOnly="true"/>
        <xsd:element ref="dc:title" minOccurs="0" maxOccurs="1" ma:index="3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BA7786AD-8117-4277-948A-ACA07689741C}">
  <ds:schemaRefs>
    <ds:schemaRef ds:uri="http://purl.org/dc/elements/1.1/"/>
    <ds:schemaRef ds:uri="http://purl.org/dc/terms/"/>
    <ds:schemaRef ds:uri="http://schemas.microsoft.com/office/2006/documentManagement/types"/>
    <ds:schemaRef ds:uri="http://schemas.openxmlformats.org/package/2006/metadata/core-properties"/>
    <ds:schemaRef ds:uri="http://schemas.microsoft.com/office/2006/metadata/properties"/>
    <ds:schemaRef ds:uri="http://www.w3.org/XML/1998/namespace"/>
    <ds:schemaRef ds:uri="http://purl.org/dc/dcmitype/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186B6806-EC1F-4411-8E9C-859F26869978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EA3FEE29-4039-4BE7-9797-DB6CF60378E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80</TotalTime>
  <Words>1260</Words>
  <Application>Microsoft Office PowerPoint</Application>
  <PresentationFormat>Widescreen</PresentationFormat>
  <Paragraphs>146</Paragraphs>
  <Slides>15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15</vt:i4>
      </vt:variant>
    </vt:vector>
  </HeadingPairs>
  <TitlesOfParts>
    <vt:vector size="21" baseType="lpstr">
      <vt:lpstr>Arial</vt:lpstr>
      <vt:lpstr>Noto Sans Symbols</vt:lpstr>
      <vt:lpstr>Roboto Light</vt:lpstr>
      <vt:lpstr>Trebuchet MS</vt:lpstr>
      <vt:lpstr>Facet</vt:lpstr>
      <vt:lpstr>1_Facet</vt:lpstr>
      <vt:lpstr>Advisory Committee on Breast Cancer in Young Women (ACBCYW)</vt:lpstr>
      <vt:lpstr>Members</vt:lpstr>
      <vt:lpstr>Charge</vt:lpstr>
      <vt:lpstr>Approach</vt:lpstr>
      <vt:lpstr>Mental Health Challenges in Young Women with Breast Cancer</vt:lpstr>
      <vt:lpstr>Depression, Anxiety, and Stress</vt:lpstr>
      <vt:lpstr>Mental Health Challenges in Young Women with Breast Cancer</vt:lpstr>
      <vt:lpstr>Resources</vt:lpstr>
      <vt:lpstr>Resources</vt:lpstr>
      <vt:lpstr>Gaps</vt:lpstr>
      <vt:lpstr>Evidence-based Interventions (Current)</vt:lpstr>
      <vt:lpstr>Evidence-based Interventions (Current)</vt:lpstr>
      <vt:lpstr>Evidence-based Interventions (Promising)</vt:lpstr>
      <vt:lpstr>Recommendations</vt:lpstr>
      <vt:lpstr>Thank You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Advisory Committee on Breast Cancer in Young Women (ACBCYW)</dc:title>
  <dc:creator>Mylin Torres</dc:creator>
  <cp:lastModifiedBy>Rodriguez, Pedro (CDC/DDNID/NCCDPHP/DCPC) (CTR)</cp:lastModifiedBy>
  <cp:revision>9</cp:revision>
  <dcterms:modified xsi:type="dcterms:W3CDTF">2020-02-19T19:18:24Z</dcterms:modified>
</cp:coreProperties>
</file>